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1"/>
  </p:notesMasterIdLst>
  <p:sldIdLst>
    <p:sldId id="285" r:id="rId2"/>
    <p:sldId id="299" r:id="rId3"/>
    <p:sldId id="286" r:id="rId4"/>
    <p:sldId id="274" r:id="rId5"/>
    <p:sldId id="300" r:id="rId6"/>
    <p:sldId id="275" r:id="rId7"/>
    <p:sldId id="297" r:id="rId8"/>
    <p:sldId id="292" r:id="rId9"/>
    <p:sldId id="301" r:id="rId10"/>
    <p:sldId id="276" r:id="rId11"/>
    <p:sldId id="293" r:id="rId12"/>
    <p:sldId id="294" r:id="rId13"/>
    <p:sldId id="296" r:id="rId14"/>
    <p:sldId id="295" r:id="rId15"/>
    <p:sldId id="287" r:id="rId16"/>
    <p:sldId id="288" r:id="rId17"/>
    <p:sldId id="289" r:id="rId18"/>
    <p:sldId id="290" r:id="rId19"/>
    <p:sldId id="27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CC"/>
    <a:srgbClr val="FF3300"/>
    <a:srgbClr val="FF00FF"/>
    <a:srgbClr val="0066FF"/>
    <a:srgbClr val="9999FF"/>
    <a:srgbClr val="CCCC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4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A73A380-3D49-420D-9FCB-E603A4B73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39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6" name="Google Shape;3446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23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A20FB7AA-E213-4577-83A7-15289649B684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r" eaLnBrk="1" hangingPunct="1"/>
            <a:fld id="{52028595-6DAB-4D45-AC5A-8BBAFFD8AC4D}" type="slidenum">
              <a:rPr lang="en-US" sz="1200">
                <a:latin typeface="Arial" charset="0"/>
              </a:rPr>
              <a:pPr algn="r" eaLnBrk="1" hangingPunct="1"/>
              <a:t>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62FCD513-087A-45D8-8642-8FA2E519CDC6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r" eaLnBrk="1" hangingPunct="1"/>
            <a:fld id="{22EBE576-15CE-46C5-802D-AC80A73A1798}" type="slidenum">
              <a:rPr lang="en-US" sz="1200">
                <a:latin typeface="Arial" charset="0"/>
              </a:rPr>
              <a:pPr algn="r" eaLnBrk="1" hangingPunct="1"/>
              <a:t>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C7150AC1-396C-4078-ACE6-2011715FB4EA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r" eaLnBrk="1" hangingPunct="1"/>
            <a:fld id="{31D0D24A-B10D-4F7C-962B-EBE3161953E5}" type="slidenum">
              <a:rPr lang="en-US" sz="1200">
                <a:latin typeface="Arial" charset="0"/>
              </a:rPr>
              <a:pPr algn="r" eaLnBrk="1" hangingPunct="1"/>
              <a:t>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9" name="Google Shape;3509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0" name="Google Shape;3510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27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05116871-4340-49CE-9125-6AC1486919B6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r" eaLnBrk="1" hangingPunct="1"/>
            <a:fld id="{0B021B2E-C5E7-46C7-83A4-10F117080E6A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A3B067F6-A6B9-4B7C-9891-05A396FB29DA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337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r" eaLnBrk="1" hangingPunct="1"/>
            <a:fld id="{97A86B1E-AB23-431E-81E3-3F61FCE0C809}" type="slidenum">
              <a:rPr lang="en-US" sz="1200">
                <a:latin typeface="Arial" charset="0"/>
              </a:rPr>
              <a:pPr algn="r" eaLnBrk="1" hangingPunct="1"/>
              <a:t>11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A1C2CE7C-EBC3-441D-AD46-DFCF753C5C93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r" eaLnBrk="1" hangingPunct="1"/>
            <a:fld id="{A49C2D21-B0F3-44C1-9D4B-D2616191BA15}" type="slidenum">
              <a:rPr lang="en-US" sz="1200">
                <a:latin typeface="Arial" charset="0"/>
              </a:rPr>
              <a:pPr algn="r" eaLnBrk="1" hangingPunct="1"/>
              <a:t>14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97D630-AB2A-4059-B2FF-A6603825A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4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C9FF6-EC8B-4F70-8220-45BA88C19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0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DDC5EB-A7F5-47EF-9B89-F92FD6413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0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bg>
      <p:bgPr>
        <a:solidFill>
          <a:schemeClr val="accen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926692" y="940238"/>
            <a:ext cx="7290450" cy="4977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57200" dist="38100" dir="618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77408" tIns="38694" rIns="77408" bIns="38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24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926691" y="940238"/>
            <a:ext cx="7290619" cy="49775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3901781" y="2031250"/>
            <a:ext cx="4089825" cy="2229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06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06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06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06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06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06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06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064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901781" y="4260550"/>
            <a:ext cx="4089825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1778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1778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1778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1778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1778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1778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1778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1778"/>
              </a:spcBef>
              <a:spcAft>
                <a:spcPts val="1778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-972404" y="856529"/>
            <a:ext cx="5286168" cy="6524786"/>
            <a:chOff x="-1372714" y="367305"/>
            <a:chExt cx="7823537" cy="7242520"/>
          </a:xfrm>
        </p:grpSpPr>
        <p:grpSp>
          <p:nvGrpSpPr>
            <p:cNvPr id="17" name="Google Shape;17;p2"/>
            <p:cNvGrpSpPr/>
            <p:nvPr/>
          </p:nvGrpSpPr>
          <p:grpSpPr>
            <a:xfrm>
              <a:off x="3182929" y="573794"/>
              <a:ext cx="2324237" cy="2191344"/>
              <a:chOff x="6795971" y="2730009"/>
              <a:chExt cx="1945294" cy="1834067"/>
            </a:xfrm>
          </p:grpSpPr>
          <p:sp>
            <p:nvSpPr>
              <p:cNvPr id="18" name="Google Shape;18;p2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 rot="2563035">
              <a:off x="3691701" y="1391340"/>
              <a:ext cx="2324153" cy="2191264"/>
              <a:chOff x="6795971" y="2730008"/>
              <a:chExt cx="1945294" cy="1834067"/>
            </a:xfrm>
          </p:grpSpPr>
          <p:sp>
            <p:nvSpPr>
              <p:cNvPr id="21" name="Google Shape;21;p2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 rot="5991012">
              <a:off x="2394971" y="4192042"/>
              <a:ext cx="3131219" cy="3202625"/>
              <a:chOff x="4862114" y="3366615"/>
              <a:chExt cx="2620676" cy="2680439"/>
            </a:xfrm>
          </p:grpSpPr>
          <p:grpSp>
            <p:nvGrpSpPr>
              <p:cNvPr id="24" name="Google Shape;24;p2"/>
              <p:cNvGrpSpPr/>
              <p:nvPr/>
            </p:nvGrpSpPr>
            <p:grpSpPr>
              <a:xfrm>
                <a:off x="4916585" y="3366615"/>
                <a:ext cx="1945294" cy="1834067"/>
                <a:chOff x="6795971" y="2730008"/>
                <a:chExt cx="1945294" cy="1834067"/>
              </a:xfrm>
            </p:grpSpPr>
            <p:sp>
              <p:nvSpPr>
                <p:cNvPr id="25" name="Google Shape;25;p2"/>
                <p:cNvSpPr/>
                <p:nvPr/>
              </p:nvSpPr>
              <p:spPr>
                <a:xfrm rot="8594692">
                  <a:off x="6956426" y="3109072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" name="Google Shape;27;p2"/>
              <p:cNvGrpSpPr/>
              <p:nvPr/>
            </p:nvGrpSpPr>
            <p:grpSpPr>
              <a:xfrm rot="1913837">
                <a:off x="5199801" y="3837509"/>
                <a:ext cx="1945301" cy="1834074"/>
                <a:chOff x="6795972" y="2730006"/>
                <a:chExt cx="1945294" cy="1834067"/>
              </a:xfrm>
            </p:grpSpPr>
            <p:sp>
              <p:nvSpPr>
                <p:cNvPr id="28" name="Google Shape;28;p2"/>
                <p:cNvSpPr/>
                <p:nvPr/>
              </p:nvSpPr>
              <p:spPr>
                <a:xfrm rot="8594692">
                  <a:off x="6956427" y="3109070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0" name="Google Shape;30;p2"/>
            <p:cNvGrpSpPr/>
            <p:nvPr/>
          </p:nvGrpSpPr>
          <p:grpSpPr>
            <a:xfrm rot="-8708045">
              <a:off x="-738373" y="1930794"/>
              <a:ext cx="3131107" cy="3202511"/>
              <a:chOff x="3016380" y="1995015"/>
              <a:chExt cx="2620676" cy="2680440"/>
            </a:xfrm>
          </p:grpSpPr>
          <p:grpSp>
            <p:nvGrpSpPr>
              <p:cNvPr id="31" name="Google Shape;31;p2"/>
              <p:cNvGrpSpPr/>
              <p:nvPr/>
            </p:nvGrpSpPr>
            <p:grpSpPr>
              <a:xfrm>
                <a:off x="3070852" y="1995015"/>
                <a:ext cx="1945294" cy="1834067"/>
                <a:chOff x="6795971" y="2730008"/>
                <a:chExt cx="1945294" cy="1834067"/>
              </a:xfrm>
            </p:grpSpPr>
            <p:sp>
              <p:nvSpPr>
                <p:cNvPr id="32" name="Google Shape;32;p2"/>
                <p:cNvSpPr/>
                <p:nvPr/>
              </p:nvSpPr>
              <p:spPr>
                <a:xfrm rot="8594692">
                  <a:off x="6956426" y="3109072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" name="Google Shape;34;p2"/>
              <p:cNvGrpSpPr/>
              <p:nvPr/>
            </p:nvGrpSpPr>
            <p:grpSpPr>
              <a:xfrm rot="1913837">
                <a:off x="3354067" y="2465910"/>
                <a:ext cx="1945301" cy="1834074"/>
                <a:chOff x="6795971" y="2730008"/>
                <a:chExt cx="1945294" cy="1834067"/>
              </a:xfrm>
            </p:grpSpPr>
            <p:sp>
              <p:nvSpPr>
                <p:cNvPr id="35" name="Google Shape;35;p2"/>
                <p:cNvSpPr/>
                <p:nvPr/>
              </p:nvSpPr>
              <p:spPr>
                <a:xfrm rot="8594692">
                  <a:off x="6956426" y="3109072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7" name="Google Shape;37;p2"/>
            <p:cNvGrpSpPr/>
            <p:nvPr/>
          </p:nvGrpSpPr>
          <p:grpSpPr>
            <a:xfrm>
              <a:off x="369394" y="367305"/>
              <a:ext cx="4265164" cy="4283680"/>
              <a:chOff x="8302868" y="1340770"/>
              <a:chExt cx="3569773" cy="3585270"/>
            </a:xfrm>
          </p:grpSpPr>
          <p:grpSp>
            <p:nvGrpSpPr>
              <p:cNvPr id="38" name="Google Shape;38;p2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39" name="Google Shape;39;p2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40" name="Google Shape;40;p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41;p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" name="Google Shape;45;p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" name="Google Shape;46;p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48;p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49;p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51;p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52;p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54;p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" name="Google Shape;55;p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57;p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" name="Google Shape;58;p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" name="Google Shape;60;p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" name="Google Shape;61;p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" name="Google Shape;63;p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" name="Google Shape;64;p2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65" name="Google Shape;65;p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69;p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70;p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" name="Google Shape;71;p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" name="Google Shape;73;p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" name="Google Shape;74;p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" name="Google Shape;76;p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" name="Google Shape;77;p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" name="Google Shape;79;p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80;p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" name="Google Shape;82;p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" name="Google Shape;83;p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" name="Google Shape;85;p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" name="Google Shape;86;p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88;p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89" name="Google Shape;89;p2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" name="Google Shape;91;p2"/>
            <p:cNvGrpSpPr/>
            <p:nvPr/>
          </p:nvGrpSpPr>
          <p:grpSpPr>
            <a:xfrm>
              <a:off x="2778711" y="2410332"/>
              <a:ext cx="3042160" cy="3055367"/>
              <a:chOff x="8302868" y="1340770"/>
              <a:chExt cx="3569773" cy="3585270"/>
            </a:xfrm>
          </p:grpSpPr>
          <p:grpSp>
            <p:nvGrpSpPr>
              <p:cNvPr id="92" name="Google Shape;92;p2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93" name="Google Shape;93;p2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94" name="Google Shape;94;p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95;p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97;p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98;p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99;p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101;p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102;p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" name="Google Shape;107;p2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" name="Google Shape;108;p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110;p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111;p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113;p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" name="Google Shape;114;p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" name="Google Shape;118;p2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19" name="Google Shape;119;p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120;p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122;p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123;p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125;p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" name="Google Shape;126;p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27;p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132;p2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133;p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" name="Google Shape;135;p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" name="Google Shape;136;p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" name="Google Shape;138;p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" name="Google Shape;139;p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" name="Google Shape;141;p2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3" name="Google Shape;143;p2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145;p2"/>
            <p:cNvGrpSpPr/>
            <p:nvPr/>
          </p:nvGrpSpPr>
          <p:grpSpPr>
            <a:xfrm>
              <a:off x="712104" y="3400933"/>
              <a:ext cx="3363797" cy="3378400"/>
              <a:chOff x="8302868" y="1340770"/>
              <a:chExt cx="3569773" cy="3585270"/>
            </a:xfrm>
          </p:grpSpPr>
          <p:grpSp>
            <p:nvGrpSpPr>
              <p:cNvPr id="146" name="Google Shape;146;p2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" name="Google Shape;150;p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" name="Google Shape;151;p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" name="Google Shape;153;p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" name="Google Shape;154;p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" name="Google Shape;155;p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" name="Google Shape;157;p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" name="Google Shape;160;p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" name="Google Shape;161;p2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" name="Google Shape;163;p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164;p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" name="Google Shape;166;p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167;p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" name="Google Shape;169;p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" name="Google Shape;170;p2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" name="Google Shape;175;p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" name="Google Shape;176;p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" name="Google Shape;178;p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" name="Google Shape;179;p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" name="Google Shape;181;p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" name="Google Shape;182;p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" name="Google Shape;183;p2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185;p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" name="Google Shape;186;p2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188;p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189;p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" name="Google Shape;191;p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" name="Google Shape;192;p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" name="Google Shape;194;p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" name="Google Shape;195;p2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97" name="Google Shape;197;p2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9" name="Google Shape;199;p2"/>
          <p:cNvGrpSpPr/>
          <p:nvPr/>
        </p:nvGrpSpPr>
        <p:grpSpPr>
          <a:xfrm flipH="1">
            <a:off x="6684715" y="-53636"/>
            <a:ext cx="2630360" cy="3443133"/>
            <a:chOff x="-46" y="-18511"/>
            <a:chExt cx="3507146" cy="3443133"/>
          </a:xfrm>
        </p:grpSpPr>
        <p:grpSp>
          <p:nvGrpSpPr>
            <p:cNvPr id="200" name="Google Shape;200;p2"/>
            <p:cNvGrpSpPr/>
            <p:nvPr/>
          </p:nvGrpSpPr>
          <p:grpSpPr>
            <a:xfrm>
              <a:off x="1658780" y="98346"/>
              <a:ext cx="1315019" cy="1239830"/>
              <a:chOff x="6795971" y="2730009"/>
              <a:chExt cx="1945294" cy="1834067"/>
            </a:xfrm>
          </p:grpSpPr>
          <p:sp>
            <p:nvSpPr>
              <p:cNvPr id="201" name="Google Shape;201;p2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2"/>
            <p:cNvGrpSpPr/>
            <p:nvPr/>
          </p:nvGrpSpPr>
          <p:grpSpPr>
            <a:xfrm rot="2563311">
              <a:off x="1946058" y="561073"/>
              <a:ext cx="1314946" cy="1239761"/>
              <a:chOff x="6795971" y="2730008"/>
              <a:chExt cx="1945294" cy="1834067"/>
            </a:xfrm>
          </p:grpSpPr>
          <p:sp>
            <p:nvSpPr>
              <p:cNvPr id="204" name="Google Shape;204;p2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 rot="9103505">
              <a:off x="797210" y="1947401"/>
              <a:ext cx="1314924" cy="1239740"/>
              <a:chOff x="6795971" y="2730008"/>
              <a:chExt cx="1945294" cy="1834067"/>
            </a:xfrm>
          </p:grpSpPr>
          <p:sp>
            <p:nvSpPr>
              <p:cNvPr id="207" name="Google Shape;207;p2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2"/>
            <p:cNvGrpSpPr/>
            <p:nvPr/>
          </p:nvGrpSpPr>
          <p:grpSpPr>
            <a:xfrm rot="-8763644">
              <a:off x="234028" y="1610385"/>
              <a:ext cx="1314949" cy="1239764"/>
              <a:chOff x="6795971" y="2730008"/>
              <a:chExt cx="1945294" cy="1834067"/>
            </a:xfrm>
          </p:grpSpPr>
          <p:sp>
            <p:nvSpPr>
              <p:cNvPr id="210" name="Google Shape;210;p2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2"/>
            <p:cNvGrpSpPr/>
            <p:nvPr/>
          </p:nvGrpSpPr>
          <p:grpSpPr>
            <a:xfrm>
              <a:off x="67016" y="-18511"/>
              <a:ext cx="2413166" cy="2423642"/>
              <a:chOff x="8302868" y="1340770"/>
              <a:chExt cx="3569773" cy="3585270"/>
            </a:xfrm>
          </p:grpSpPr>
          <p:grpSp>
            <p:nvGrpSpPr>
              <p:cNvPr id="213" name="Google Shape;213;p2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14" name="Google Shape;214;p2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15" name="Google Shape;215;p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" name="Google Shape;216;p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" name="Google Shape;217;p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" name="Google Shape;219;p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" name="Google Shape;220;p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" name="Google Shape;222;p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" name="Google Shape;223;p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" name="Google Shape;225;p2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" name="Google Shape;226;p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228;p2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229;p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" name="Google Shape;231;p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" name="Google Shape;232;p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237;p2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238;p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9" name="Google Shape;239;p2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40" name="Google Shape;240;p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241;p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242;p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" name="Google Shape;244;p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" name="Google Shape;245;p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250;p2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251;p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" name="Google Shape;253;p2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254;p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256;p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" name="Google Shape;257;p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" name="Google Shape;262;p2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" name="Google Shape;263;p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4" name="Google Shape;264;p2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" name="Google Shape;266;p2"/>
            <p:cNvGrpSpPr/>
            <p:nvPr/>
          </p:nvGrpSpPr>
          <p:grpSpPr>
            <a:xfrm>
              <a:off x="1429552" y="1137270"/>
              <a:ext cx="1720987" cy="1728459"/>
              <a:chOff x="8302868" y="1340770"/>
              <a:chExt cx="3569773" cy="3585270"/>
            </a:xfrm>
          </p:grpSpPr>
          <p:grpSp>
            <p:nvGrpSpPr>
              <p:cNvPr id="267" name="Google Shape;267;p2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68" name="Google Shape;268;p2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69" name="Google Shape;269;p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" name="Google Shape;270;p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" name="Google Shape;275;p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" name="Google Shape;276;p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" name="Google Shape;278;p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" name="Google Shape;279;p2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" name="Google Shape;281;p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" name="Google Shape;282;p2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" name="Google Shape;284;p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" name="Google Shape;288;p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" name="Google Shape;290;p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" name="Google Shape;291;p2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" name="Google Shape;293;p2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94" name="Google Shape;294;p2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" name="Google Shape;295;p2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" name="Google Shape;297;p2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" name="Google Shape;298;p2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" name="Google Shape;300;p2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" name="Google Shape;301;p2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" name="Google Shape;303;p2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Google Shape;304;p2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" name="Google Shape;306;p2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" name="Google Shape;307;p2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" name="Google Shape;309;p2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" name="Google Shape;310;p2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" name="Google Shape;312;p2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" name="Google Shape;313;p2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315;p2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" name="Google Shape;316;p2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524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18" name="Google Shape;318;p2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55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10"/>
          <p:cNvSpPr txBox="1">
            <a:spLocks noGrp="1"/>
          </p:cNvSpPr>
          <p:nvPr>
            <p:ph type="subTitle" idx="1"/>
          </p:nvPr>
        </p:nvSpPr>
        <p:spPr>
          <a:xfrm>
            <a:off x="1076333" y="1813775"/>
            <a:ext cx="3522825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778" b="1"/>
            </a:lvl1pPr>
            <a:lvl2pPr lvl="1" rtl="0">
              <a:spcBef>
                <a:spcPts val="1778"/>
              </a:spcBef>
              <a:spcAft>
                <a:spcPts val="0"/>
              </a:spcAft>
              <a:buSzPts val="2100"/>
              <a:buNone/>
              <a:defRPr sz="1778" b="1"/>
            </a:lvl2pPr>
            <a:lvl3pPr lvl="2" rtl="0">
              <a:spcBef>
                <a:spcPts val="1778"/>
              </a:spcBef>
              <a:spcAft>
                <a:spcPts val="0"/>
              </a:spcAft>
              <a:buSzPts val="2100"/>
              <a:buNone/>
              <a:defRPr sz="1778" b="1"/>
            </a:lvl3pPr>
            <a:lvl4pPr lvl="3" rtl="0">
              <a:spcBef>
                <a:spcPts val="1778"/>
              </a:spcBef>
              <a:spcAft>
                <a:spcPts val="0"/>
              </a:spcAft>
              <a:buSzPts val="2100"/>
              <a:buNone/>
              <a:defRPr sz="1778" b="1"/>
            </a:lvl4pPr>
            <a:lvl5pPr lvl="4" rtl="0">
              <a:spcBef>
                <a:spcPts val="1778"/>
              </a:spcBef>
              <a:spcAft>
                <a:spcPts val="0"/>
              </a:spcAft>
              <a:buSzPts val="2100"/>
              <a:buNone/>
              <a:defRPr sz="1778" b="1"/>
            </a:lvl5pPr>
            <a:lvl6pPr lvl="5" rtl="0">
              <a:spcBef>
                <a:spcPts val="1778"/>
              </a:spcBef>
              <a:spcAft>
                <a:spcPts val="0"/>
              </a:spcAft>
              <a:buSzPts val="2100"/>
              <a:buNone/>
              <a:defRPr sz="1778" b="1"/>
            </a:lvl6pPr>
            <a:lvl7pPr lvl="6" rtl="0">
              <a:spcBef>
                <a:spcPts val="1778"/>
              </a:spcBef>
              <a:spcAft>
                <a:spcPts val="0"/>
              </a:spcAft>
              <a:buSzPts val="2100"/>
              <a:buNone/>
              <a:defRPr sz="1778" b="1"/>
            </a:lvl7pPr>
            <a:lvl8pPr lvl="7" rtl="0">
              <a:spcBef>
                <a:spcPts val="1778"/>
              </a:spcBef>
              <a:spcAft>
                <a:spcPts val="0"/>
              </a:spcAft>
              <a:buSzPts val="2100"/>
              <a:buNone/>
              <a:defRPr sz="1778" b="1"/>
            </a:lvl8pPr>
            <a:lvl9pPr lvl="8" rtl="0">
              <a:spcBef>
                <a:spcPts val="1778"/>
              </a:spcBef>
              <a:spcAft>
                <a:spcPts val="1778"/>
              </a:spcAft>
              <a:buSzPts val="2100"/>
              <a:buNone/>
              <a:defRPr sz="1778" b="1"/>
            </a:lvl9pPr>
          </a:lstStyle>
          <a:p>
            <a:endParaRPr/>
          </a:p>
        </p:txBody>
      </p:sp>
      <p:sp>
        <p:nvSpPr>
          <p:cNvPr id="1541" name="Google Shape;1541;p10"/>
          <p:cNvSpPr txBox="1">
            <a:spLocks noGrp="1"/>
          </p:cNvSpPr>
          <p:nvPr>
            <p:ph type="subTitle" idx="2"/>
          </p:nvPr>
        </p:nvSpPr>
        <p:spPr>
          <a:xfrm>
            <a:off x="5046201" y="1813775"/>
            <a:ext cx="35226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778" b="1"/>
            </a:lvl1pPr>
            <a:lvl2pPr lvl="1" rtl="0">
              <a:spcBef>
                <a:spcPts val="1778"/>
              </a:spcBef>
              <a:spcAft>
                <a:spcPts val="0"/>
              </a:spcAft>
              <a:buSzPts val="2100"/>
              <a:buNone/>
              <a:defRPr sz="1778" b="1"/>
            </a:lvl2pPr>
            <a:lvl3pPr lvl="2" rtl="0">
              <a:spcBef>
                <a:spcPts val="1778"/>
              </a:spcBef>
              <a:spcAft>
                <a:spcPts val="0"/>
              </a:spcAft>
              <a:buSzPts val="2100"/>
              <a:buNone/>
              <a:defRPr sz="1778" b="1"/>
            </a:lvl3pPr>
            <a:lvl4pPr lvl="3" rtl="0">
              <a:spcBef>
                <a:spcPts val="1778"/>
              </a:spcBef>
              <a:spcAft>
                <a:spcPts val="0"/>
              </a:spcAft>
              <a:buSzPts val="2100"/>
              <a:buNone/>
              <a:defRPr sz="1778" b="1"/>
            </a:lvl4pPr>
            <a:lvl5pPr lvl="4" rtl="0">
              <a:spcBef>
                <a:spcPts val="1778"/>
              </a:spcBef>
              <a:spcAft>
                <a:spcPts val="0"/>
              </a:spcAft>
              <a:buSzPts val="2100"/>
              <a:buNone/>
              <a:defRPr sz="1778" b="1"/>
            </a:lvl5pPr>
            <a:lvl6pPr lvl="5" rtl="0">
              <a:spcBef>
                <a:spcPts val="1778"/>
              </a:spcBef>
              <a:spcAft>
                <a:spcPts val="0"/>
              </a:spcAft>
              <a:buSzPts val="2100"/>
              <a:buNone/>
              <a:defRPr sz="1778" b="1"/>
            </a:lvl6pPr>
            <a:lvl7pPr lvl="6" rtl="0">
              <a:spcBef>
                <a:spcPts val="1778"/>
              </a:spcBef>
              <a:spcAft>
                <a:spcPts val="0"/>
              </a:spcAft>
              <a:buSzPts val="2100"/>
              <a:buNone/>
              <a:defRPr sz="1778" b="1"/>
            </a:lvl7pPr>
            <a:lvl8pPr lvl="7" rtl="0">
              <a:spcBef>
                <a:spcPts val="1778"/>
              </a:spcBef>
              <a:spcAft>
                <a:spcPts val="0"/>
              </a:spcAft>
              <a:buSzPts val="2100"/>
              <a:buNone/>
              <a:defRPr sz="1778" b="1"/>
            </a:lvl8pPr>
            <a:lvl9pPr lvl="8" rtl="0">
              <a:spcBef>
                <a:spcPts val="1778"/>
              </a:spcBef>
              <a:spcAft>
                <a:spcPts val="1778"/>
              </a:spcAft>
              <a:buSzPts val="2100"/>
              <a:buNone/>
              <a:defRPr sz="1778" b="1"/>
            </a:lvl9pPr>
          </a:lstStyle>
          <a:p>
            <a:endParaRPr/>
          </a:p>
        </p:txBody>
      </p:sp>
      <p:sp>
        <p:nvSpPr>
          <p:cNvPr id="1542" name="Google Shape;1542;p10"/>
          <p:cNvSpPr txBox="1">
            <a:spLocks noGrp="1"/>
          </p:cNvSpPr>
          <p:nvPr>
            <p:ph type="title"/>
          </p:nvPr>
        </p:nvSpPr>
        <p:spPr>
          <a:xfrm>
            <a:off x="1076325" y="836300"/>
            <a:ext cx="749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387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387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387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387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387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387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387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387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43" name="Google Shape;1543;p10"/>
          <p:cNvSpPr txBox="1">
            <a:spLocks noGrp="1"/>
          </p:cNvSpPr>
          <p:nvPr>
            <p:ph type="body" idx="3"/>
          </p:nvPr>
        </p:nvSpPr>
        <p:spPr>
          <a:xfrm>
            <a:off x="1076325" y="2750800"/>
            <a:ext cx="3522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87111" lvl="0" indent="-29571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774222" lvl="1" indent="-295710">
              <a:spcBef>
                <a:spcPts val="1778"/>
              </a:spcBef>
              <a:spcAft>
                <a:spcPts val="0"/>
              </a:spcAft>
              <a:buSzPts val="1900"/>
              <a:buChar char="○"/>
              <a:defRPr/>
            </a:lvl2pPr>
            <a:lvl3pPr marL="1161334" lvl="2" indent="-295710">
              <a:spcBef>
                <a:spcPts val="1778"/>
              </a:spcBef>
              <a:spcAft>
                <a:spcPts val="0"/>
              </a:spcAft>
              <a:buSzPts val="1900"/>
              <a:buChar char="■"/>
              <a:defRPr/>
            </a:lvl3pPr>
            <a:lvl4pPr marL="1548445" lvl="3" indent="-295710">
              <a:spcBef>
                <a:spcPts val="1778"/>
              </a:spcBef>
              <a:spcAft>
                <a:spcPts val="0"/>
              </a:spcAft>
              <a:buSzPts val="1900"/>
              <a:buChar char="●"/>
              <a:defRPr/>
            </a:lvl4pPr>
            <a:lvl5pPr marL="1935556" lvl="4" indent="-295710">
              <a:spcBef>
                <a:spcPts val="1778"/>
              </a:spcBef>
              <a:spcAft>
                <a:spcPts val="0"/>
              </a:spcAft>
              <a:buSzPts val="1900"/>
              <a:buChar char="○"/>
              <a:defRPr/>
            </a:lvl5pPr>
            <a:lvl6pPr marL="2322667" lvl="5" indent="-295710">
              <a:spcBef>
                <a:spcPts val="1778"/>
              </a:spcBef>
              <a:spcAft>
                <a:spcPts val="0"/>
              </a:spcAft>
              <a:buSzPts val="1900"/>
              <a:buChar char="■"/>
              <a:defRPr/>
            </a:lvl6pPr>
            <a:lvl7pPr marL="2709779" lvl="6" indent="-295710">
              <a:spcBef>
                <a:spcPts val="1778"/>
              </a:spcBef>
              <a:spcAft>
                <a:spcPts val="0"/>
              </a:spcAft>
              <a:buSzPts val="1900"/>
              <a:buChar char="●"/>
              <a:defRPr/>
            </a:lvl7pPr>
            <a:lvl8pPr marL="3096890" lvl="7" indent="-295710">
              <a:spcBef>
                <a:spcPts val="1778"/>
              </a:spcBef>
              <a:spcAft>
                <a:spcPts val="0"/>
              </a:spcAft>
              <a:buSzPts val="1900"/>
              <a:buChar char="○"/>
              <a:defRPr/>
            </a:lvl8pPr>
            <a:lvl9pPr marL="3484001" lvl="8" indent="-295710">
              <a:spcBef>
                <a:spcPts val="1778"/>
              </a:spcBef>
              <a:spcAft>
                <a:spcPts val="1778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44" name="Google Shape;1544;p10"/>
          <p:cNvSpPr txBox="1">
            <a:spLocks noGrp="1"/>
          </p:cNvSpPr>
          <p:nvPr>
            <p:ph type="body" idx="4"/>
          </p:nvPr>
        </p:nvSpPr>
        <p:spPr>
          <a:xfrm>
            <a:off x="5046194" y="2739050"/>
            <a:ext cx="3522825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87111" lvl="0" indent="-29571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774222" lvl="1" indent="-295710">
              <a:spcBef>
                <a:spcPts val="1778"/>
              </a:spcBef>
              <a:spcAft>
                <a:spcPts val="0"/>
              </a:spcAft>
              <a:buSzPts val="1900"/>
              <a:buChar char="○"/>
              <a:defRPr/>
            </a:lvl2pPr>
            <a:lvl3pPr marL="1161334" lvl="2" indent="-295710">
              <a:spcBef>
                <a:spcPts val="1778"/>
              </a:spcBef>
              <a:spcAft>
                <a:spcPts val="0"/>
              </a:spcAft>
              <a:buSzPts val="1900"/>
              <a:buChar char="■"/>
              <a:defRPr/>
            </a:lvl3pPr>
            <a:lvl4pPr marL="1548445" lvl="3" indent="-295710">
              <a:spcBef>
                <a:spcPts val="1778"/>
              </a:spcBef>
              <a:spcAft>
                <a:spcPts val="0"/>
              </a:spcAft>
              <a:buSzPts val="1900"/>
              <a:buChar char="●"/>
              <a:defRPr/>
            </a:lvl4pPr>
            <a:lvl5pPr marL="1935556" lvl="4" indent="-295710">
              <a:spcBef>
                <a:spcPts val="1778"/>
              </a:spcBef>
              <a:spcAft>
                <a:spcPts val="0"/>
              </a:spcAft>
              <a:buSzPts val="1900"/>
              <a:buChar char="○"/>
              <a:defRPr/>
            </a:lvl5pPr>
            <a:lvl6pPr marL="2322667" lvl="5" indent="-295710">
              <a:spcBef>
                <a:spcPts val="1778"/>
              </a:spcBef>
              <a:spcAft>
                <a:spcPts val="0"/>
              </a:spcAft>
              <a:buSzPts val="1900"/>
              <a:buChar char="■"/>
              <a:defRPr/>
            </a:lvl6pPr>
            <a:lvl7pPr marL="2709779" lvl="6" indent="-295710">
              <a:spcBef>
                <a:spcPts val="1778"/>
              </a:spcBef>
              <a:spcAft>
                <a:spcPts val="0"/>
              </a:spcAft>
              <a:buSzPts val="1900"/>
              <a:buChar char="●"/>
              <a:defRPr/>
            </a:lvl7pPr>
            <a:lvl8pPr marL="3096890" lvl="7" indent="-295710">
              <a:spcBef>
                <a:spcPts val="1778"/>
              </a:spcBef>
              <a:spcAft>
                <a:spcPts val="0"/>
              </a:spcAft>
              <a:buSzPts val="1900"/>
              <a:buChar char="○"/>
              <a:defRPr/>
            </a:lvl8pPr>
            <a:lvl9pPr marL="3484001" lvl="8" indent="-295710">
              <a:spcBef>
                <a:spcPts val="1778"/>
              </a:spcBef>
              <a:spcAft>
                <a:spcPts val="1778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545" name="Google Shape;1545;p10"/>
          <p:cNvGrpSpPr/>
          <p:nvPr/>
        </p:nvGrpSpPr>
        <p:grpSpPr>
          <a:xfrm flipH="1">
            <a:off x="10943" y="86467"/>
            <a:ext cx="730361" cy="918134"/>
            <a:chOff x="6795971" y="2730009"/>
            <a:chExt cx="1945294" cy="1834067"/>
          </a:xfrm>
        </p:grpSpPr>
        <p:sp>
          <p:nvSpPr>
            <p:cNvPr id="1546" name="Google Shape;1546;p10"/>
            <p:cNvSpPr/>
            <p:nvPr/>
          </p:nvSpPr>
          <p:spPr>
            <a:xfrm rot="8594692">
              <a:off x="6956426" y="3109073"/>
              <a:ext cx="1624383" cy="1075939"/>
            </a:xfrm>
            <a:custGeom>
              <a:avLst/>
              <a:gdLst/>
              <a:ahLst/>
              <a:cxnLst/>
              <a:rect l="l" t="t" r="r" b="b"/>
              <a:pathLst>
                <a:path w="1626820" h="1077553" extrusionOk="0">
                  <a:moveTo>
                    <a:pt x="25865" y="1047419"/>
                  </a:moveTo>
                  <a:cubicBezTo>
                    <a:pt x="8101" y="1043980"/>
                    <a:pt x="-3520" y="1026787"/>
                    <a:pt x="-81" y="1009023"/>
                  </a:cubicBezTo>
                  <a:cubicBezTo>
                    <a:pt x="338" y="1006909"/>
                    <a:pt x="947" y="1004832"/>
                    <a:pt x="1766" y="1002842"/>
                  </a:cubicBezTo>
                  <a:cubicBezTo>
                    <a:pt x="64822" y="848822"/>
                    <a:pt x="290946" y="386098"/>
                    <a:pt x="674708" y="169976"/>
                  </a:cubicBezTo>
                  <a:cubicBezTo>
                    <a:pt x="1075901" y="-56053"/>
                    <a:pt x="1465283" y="-1474"/>
                    <a:pt x="1599776" y="26148"/>
                  </a:cubicBezTo>
                  <a:cubicBezTo>
                    <a:pt x="1617140" y="29653"/>
                    <a:pt x="1628598" y="46293"/>
                    <a:pt x="1625684" y="63772"/>
                  </a:cubicBezTo>
                  <a:cubicBezTo>
                    <a:pt x="1604253" y="190645"/>
                    <a:pt x="1450995" y="611078"/>
                    <a:pt x="1090188" y="890161"/>
                  </a:cubicBezTo>
                  <a:cubicBezTo>
                    <a:pt x="771863" y="1136096"/>
                    <a:pt x="194648" y="1080756"/>
                    <a:pt x="25865" y="1047419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10"/>
            <p:cNvSpPr/>
            <p:nvPr/>
          </p:nvSpPr>
          <p:spPr>
            <a:xfrm rot="-2263899">
              <a:off x="6977176" y="3155933"/>
              <a:ext cx="1517606" cy="1045489"/>
            </a:xfrm>
            <a:custGeom>
              <a:avLst/>
              <a:gdLst/>
              <a:ahLst/>
              <a:cxnLst/>
              <a:rect l="l" t="t" r="r" b="b"/>
              <a:pathLst>
                <a:path w="1574102" h="1055370" extrusionOk="0">
                  <a:moveTo>
                    <a:pt x="326" y="995562"/>
                  </a:moveTo>
                  <a:lnTo>
                    <a:pt x="191" y="995648"/>
                  </a:lnTo>
                  <a:lnTo>
                    <a:pt x="0" y="995743"/>
                  </a:lnTo>
                  <a:close/>
                  <a:moveTo>
                    <a:pt x="71012" y="956319"/>
                  </a:moveTo>
                  <a:lnTo>
                    <a:pt x="68431" y="957752"/>
                  </a:lnTo>
                  <a:lnTo>
                    <a:pt x="70677" y="962215"/>
                  </a:lnTo>
                  <a:close/>
                  <a:moveTo>
                    <a:pt x="63438" y="947832"/>
                  </a:moveTo>
                  <a:lnTo>
                    <a:pt x="66305" y="953528"/>
                  </a:lnTo>
                  <a:lnTo>
                    <a:pt x="69577" y="951443"/>
                  </a:lnTo>
                  <a:close/>
                  <a:moveTo>
                    <a:pt x="207641" y="880619"/>
                  </a:moveTo>
                  <a:lnTo>
                    <a:pt x="206796" y="881064"/>
                  </a:lnTo>
                  <a:lnTo>
                    <a:pt x="207455" y="882300"/>
                  </a:lnTo>
                  <a:close/>
                  <a:moveTo>
                    <a:pt x="199739" y="867822"/>
                  </a:moveTo>
                  <a:lnTo>
                    <a:pt x="200157" y="868606"/>
                  </a:lnTo>
                  <a:lnTo>
                    <a:pt x="200678" y="868309"/>
                  </a:lnTo>
                  <a:close/>
                  <a:moveTo>
                    <a:pt x="569309" y="656176"/>
                  </a:moveTo>
                  <a:lnTo>
                    <a:pt x="569687" y="656840"/>
                  </a:lnTo>
                  <a:lnTo>
                    <a:pt x="570296" y="656482"/>
                  </a:lnTo>
                  <a:close/>
                  <a:moveTo>
                    <a:pt x="1010718" y="381146"/>
                  </a:moveTo>
                  <a:lnTo>
                    <a:pt x="1012092" y="383452"/>
                  </a:lnTo>
                  <a:lnTo>
                    <a:pt x="1014193" y="382053"/>
                  </a:lnTo>
                  <a:close/>
                  <a:moveTo>
                    <a:pt x="1223733" y="268566"/>
                  </a:moveTo>
                  <a:lnTo>
                    <a:pt x="1223592" y="268664"/>
                  </a:lnTo>
                  <a:lnTo>
                    <a:pt x="1223677" y="268795"/>
                  </a:lnTo>
                  <a:close/>
                  <a:moveTo>
                    <a:pt x="1211961" y="250698"/>
                  </a:moveTo>
                  <a:lnTo>
                    <a:pt x="1212121" y="250946"/>
                  </a:lnTo>
                  <a:lnTo>
                    <a:pt x="1212397" y="250768"/>
                  </a:lnTo>
                  <a:close/>
                  <a:moveTo>
                    <a:pt x="677990" y="189261"/>
                  </a:moveTo>
                  <a:lnTo>
                    <a:pt x="678179" y="189261"/>
                  </a:lnTo>
                  <a:lnTo>
                    <a:pt x="677524" y="191728"/>
                  </a:lnTo>
                  <a:close/>
                  <a:moveTo>
                    <a:pt x="1390676" y="152232"/>
                  </a:moveTo>
                  <a:lnTo>
                    <a:pt x="1386595" y="154964"/>
                  </a:lnTo>
                  <a:lnTo>
                    <a:pt x="1389031" y="158495"/>
                  </a:lnTo>
                  <a:close/>
                  <a:moveTo>
                    <a:pt x="1375887" y="139445"/>
                  </a:moveTo>
                  <a:lnTo>
                    <a:pt x="1378804" y="143672"/>
                  </a:lnTo>
                  <a:lnTo>
                    <a:pt x="1385682" y="139649"/>
                  </a:lnTo>
                  <a:close/>
                  <a:moveTo>
                    <a:pt x="1288519" y="1275"/>
                  </a:moveTo>
                  <a:lnTo>
                    <a:pt x="1230944" y="238813"/>
                  </a:lnTo>
                  <a:lnTo>
                    <a:pt x="1361292" y="154796"/>
                  </a:lnTo>
                  <a:lnTo>
                    <a:pt x="1422941" y="29241"/>
                  </a:lnTo>
                  <a:lnTo>
                    <a:pt x="1422941" y="29336"/>
                  </a:lnTo>
                  <a:lnTo>
                    <a:pt x="1395485" y="133915"/>
                  </a:lnTo>
                  <a:lnTo>
                    <a:pt x="1574102" y="29432"/>
                  </a:lnTo>
                  <a:lnTo>
                    <a:pt x="1408755" y="140128"/>
                  </a:lnTo>
                  <a:lnTo>
                    <a:pt x="1465101" y="141299"/>
                  </a:lnTo>
                  <a:cubicBezTo>
                    <a:pt x="1494759" y="143636"/>
                    <a:pt x="1524287" y="147689"/>
                    <a:pt x="1553528" y="153447"/>
                  </a:cubicBezTo>
                  <a:cubicBezTo>
                    <a:pt x="1521001" y="160543"/>
                    <a:pt x="1487997" y="164377"/>
                    <a:pt x="1454850" y="166210"/>
                  </a:cubicBezTo>
                  <a:lnTo>
                    <a:pt x="1369370" y="166865"/>
                  </a:lnTo>
                  <a:lnTo>
                    <a:pt x="1242358" y="255559"/>
                  </a:lnTo>
                  <a:lnTo>
                    <a:pt x="1351765" y="273055"/>
                  </a:lnTo>
                  <a:cubicBezTo>
                    <a:pt x="1398128" y="281885"/>
                    <a:pt x="1444229" y="292089"/>
                    <a:pt x="1489996" y="303657"/>
                  </a:cubicBezTo>
                  <a:cubicBezTo>
                    <a:pt x="1442800" y="302290"/>
                    <a:pt x="1395675" y="299540"/>
                    <a:pt x="1348669" y="295411"/>
                  </a:cubicBezTo>
                  <a:lnTo>
                    <a:pt x="1208817" y="278982"/>
                  </a:lnTo>
                  <a:lnTo>
                    <a:pt x="1097900" y="356437"/>
                  </a:lnTo>
                  <a:lnTo>
                    <a:pt x="1046812" y="390566"/>
                  </a:lnTo>
                  <a:lnTo>
                    <a:pt x="1377145" y="476777"/>
                  </a:lnTo>
                  <a:lnTo>
                    <a:pt x="1016013" y="411142"/>
                  </a:lnTo>
                  <a:lnTo>
                    <a:pt x="826976" y="537429"/>
                  </a:lnTo>
                  <a:lnTo>
                    <a:pt x="1025962" y="590860"/>
                  </a:lnTo>
                  <a:cubicBezTo>
                    <a:pt x="1102782" y="612529"/>
                    <a:pt x="1179148" y="635460"/>
                    <a:pt x="1253205" y="660177"/>
                  </a:cubicBezTo>
                  <a:cubicBezTo>
                    <a:pt x="1176243" y="646461"/>
                    <a:pt x="1098114" y="630078"/>
                    <a:pt x="1020223" y="612385"/>
                  </a:cubicBezTo>
                  <a:lnTo>
                    <a:pt x="794417" y="558117"/>
                  </a:lnTo>
                  <a:lnTo>
                    <a:pt x="660815" y="638028"/>
                  </a:lnTo>
                  <a:lnTo>
                    <a:pt x="606363" y="667663"/>
                  </a:lnTo>
                  <a:lnTo>
                    <a:pt x="828009" y="736377"/>
                  </a:lnTo>
                  <a:cubicBezTo>
                    <a:pt x="911448" y="763618"/>
                    <a:pt x="1002316" y="794098"/>
                    <a:pt x="1084230" y="825054"/>
                  </a:cubicBezTo>
                  <a:cubicBezTo>
                    <a:pt x="998505" y="806004"/>
                    <a:pt x="906113" y="781430"/>
                    <a:pt x="821436" y="758379"/>
                  </a:cubicBezTo>
                  <a:lnTo>
                    <a:pt x="572206" y="686252"/>
                  </a:lnTo>
                  <a:lnTo>
                    <a:pt x="432493" y="762289"/>
                  </a:lnTo>
                  <a:lnTo>
                    <a:pt x="386601" y="786440"/>
                  </a:lnTo>
                  <a:lnTo>
                    <a:pt x="594360" y="864298"/>
                  </a:lnTo>
                  <a:cubicBezTo>
                    <a:pt x="669417" y="893920"/>
                    <a:pt x="751046" y="926972"/>
                    <a:pt x="824294" y="960310"/>
                  </a:cubicBezTo>
                  <a:cubicBezTo>
                    <a:pt x="746856" y="938878"/>
                    <a:pt x="663035" y="911637"/>
                    <a:pt x="586169" y="886205"/>
                  </a:cubicBezTo>
                  <a:lnTo>
                    <a:pt x="353489" y="803866"/>
                  </a:lnTo>
                  <a:lnTo>
                    <a:pt x="215964" y="876240"/>
                  </a:lnTo>
                  <a:lnTo>
                    <a:pt x="349187" y="945356"/>
                  </a:lnTo>
                  <a:cubicBezTo>
                    <a:pt x="396812" y="971740"/>
                    <a:pt x="448913" y="1001172"/>
                    <a:pt x="494729" y="1031081"/>
                  </a:cubicBezTo>
                  <a:cubicBezTo>
                    <a:pt x="456629" y="1017365"/>
                    <a:pt x="414910" y="999553"/>
                    <a:pt x="377380" y="983456"/>
                  </a:cubicBezTo>
                  <a:lnTo>
                    <a:pt x="186405" y="892255"/>
                  </a:lnTo>
                  <a:lnTo>
                    <a:pt x="74538" y="954362"/>
                  </a:lnTo>
                  <a:lnTo>
                    <a:pt x="148555" y="997904"/>
                  </a:lnTo>
                  <a:cubicBezTo>
                    <a:pt x="176166" y="1015846"/>
                    <a:pt x="202979" y="1035020"/>
                    <a:pt x="228887" y="1055370"/>
                  </a:cubicBezTo>
                  <a:cubicBezTo>
                    <a:pt x="166879" y="1033176"/>
                    <a:pt x="106871" y="1005544"/>
                    <a:pt x="49721" y="972788"/>
                  </a:cubicBezTo>
                  <a:lnTo>
                    <a:pt x="45577" y="970440"/>
                  </a:lnTo>
                  <a:lnTo>
                    <a:pt x="326" y="995562"/>
                  </a:lnTo>
                  <a:lnTo>
                    <a:pt x="42498" y="968695"/>
                  </a:lnTo>
                  <a:lnTo>
                    <a:pt x="41149" y="967930"/>
                  </a:lnTo>
                  <a:cubicBezTo>
                    <a:pt x="49055" y="903970"/>
                    <a:pt x="62390" y="840810"/>
                    <a:pt x="81059" y="779145"/>
                  </a:cubicBezTo>
                  <a:lnTo>
                    <a:pt x="71352" y="950312"/>
                  </a:lnTo>
                  <a:lnTo>
                    <a:pt x="178915" y="881785"/>
                  </a:lnTo>
                  <a:lnTo>
                    <a:pt x="201835" y="732805"/>
                  </a:lnTo>
                  <a:cubicBezTo>
                    <a:pt x="210789" y="681180"/>
                    <a:pt x="221028" y="629793"/>
                    <a:pt x="233458" y="578834"/>
                  </a:cubicBezTo>
                  <a:lnTo>
                    <a:pt x="233458" y="579024"/>
                  </a:lnTo>
                  <a:cubicBezTo>
                    <a:pt x="232125" y="629793"/>
                    <a:pt x="228791" y="680442"/>
                    <a:pt x="224207" y="730984"/>
                  </a:cubicBezTo>
                  <a:lnTo>
                    <a:pt x="209564" y="863249"/>
                  </a:lnTo>
                  <a:lnTo>
                    <a:pt x="342405" y="787605"/>
                  </a:lnTo>
                  <a:lnTo>
                    <a:pt x="423292" y="365188"/>
                  </a:lnTo>
                  <a:lnTo>
                    <a:pt x="423958" y="365188"/>
                  </a:lnTo>
                  <a:lnTo>
                    <a:pt x="373615" y="769833"/>
                  </a:lnTo>
                  <a:lnTo>
                    <a:pt x="496056" y="700111"/>
                  </a:lnTo>
                  <a:lnTo>
                    <a:pt x="551082" y="667774"/>
                  </a:lnTo>
                  <a:lnTo>
                    <a:pt x="551402" y="666463"/>
                  </a:lnTo>
                  <a:lnTo>
                    <a:pt x="677524" y="191728"/>
                  </a:lnTo>
                  <a:lnTo>
                    <a:pt x="632127" y="431851"/>
                  </a:lnTo>
                  <a:lnTo>
                    <a:pt x="584290" y="648258"/>
                  </a:lnTo>
                  <a:lnTo>
                    <a:pt x="780009" y="533237"/>
                  </a:lnTo>
                  <a:lnTo>
                    <a:pt x="840617" y="303466"/>
                  </a:lnTo>
                  <a:cubicBezTo>
                    <a:pt x="862489" y="224623"/>
                    <a:pt x="885683" y="146209"/>
                    <a:pt x="910781" y="70104"/>
                  </a:cubicBezTo>
                  <a:lnTo>
                    <a:pt x="911067" y="70104"/>
                  </a:lnTo>
                  <a:cubicBezTo>
                    <a:pt x="897208" y="148971"/>
                    <a:pt x="880540" y="229076"/>
                    <a:pt x="862573" y="308944"/>
                  </a:cubicBezTo>
                  <a:lnTo>
                    <a:pt x="814487" y="511786"/>
                  </a:lnTo>
                  <a:lnTo>
                    <a:pt x="987328" y="399938"/>
                  </a:lnTo>
                  <a:lnTo>
                    <a:pt x="992063" y="396786"/>
                  </a:lnTo>
                  <a:lnTo>
                    <a:pt x="993954" y="391147"/>
                  </a:lnTo>
                  <a:lnTo>
                    <a:pt x="1113588" y="29483"/>
                  </a:lnTo>
                  <a:lnTo>
                    <a:pt x="1027905" y="372924"/>
                  </a:lnTo>
                  <a:lnTo>
                    <a:pt x="1180827" y="271117"/>
                  </a:lnTo>
                  <a:lnTo>
                    <a:pt x="1196266" y="261165"/>
                  </a:lnTo>
                  <a:lnTo>
                    <a:pt x="1236024" y="136981"/>
                  </a:lnTo>
                  <a:close/>
                  <a:moveTo>
                    <a:pt x="1288828" y="0"/>
                  </a:moveTo>
                  <a:lnTo>
                    <a:pt x="1288828" y="476"/>
                  </a:lnTo>
                  <a:lnTo>
                    <a:pt x="1288519" y="1275"/>
                  </a:lnTo>
                  <a:close/>
                </a:path>
              </a:pathLst>
            </a:custGeom>
            <a:solidFill>
              <a:srgbClr val="476918"/>
            </a:solidFill>
            <a:ln>
              <a:noFill/>
            </a:ln>
            <a:effectLst>
              <a:outerShdw blurRad="127000" sx="105000" sy="105000" algn="ctr" rotWithShape="0">
                <a:srgbClr val="659036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8" name="Google Shape;1548;p10"/>
          <p:cNvGrpSpPr/>
          <p:nvPr/>
        </p:nvGrpSpPr>
        <p:grpSpPr>
          <a:xfrm rot="-2563029" flipH="1">
            <a:off x="-149060" y="429087"/>
            <a:ext cx="730368" cy="918143"/>
            <a:chOff x="6795971" y="2730008"/>
            <a:chExt cx="1945294" cy="1834067"/>
          </a:xfrm>
        </p:grpSpPr>
        <p:sp>
          <p:nvSpPr>
            <p:cNvPr id="1549" name="Google Shape;1549;p10"/>
            <p:cNvSpPr/>
            <p:nvPr/>
          </p:nvSpPr>
          <p:spPr>
            <a:xfrm rot="8594692">
              <a:off x="6956426" y="3109072"/>
              <a:ext cx="1624383" cy="1075939"/>
            </a:xfrm>
            <a:custGeom>
              <a:avLst/>
              <a:gdLst/>
              <a:ahLst/>
              <a:cxnLst/>
              <a:rect l="l" t="t" r="r" b="b"/>
              <a:pathLst>
                <a:path w="1626820" h="1077553" extrusionOk="0">
                  <a:moveTo>
                    <a:pt x="25865" y="1047419"/>
                  </a:moveTo>
                  <a:cubicBezTo>
                    <a:pt x="8101" y="1043980"/>
                    <a:pt x="-3520" y="1026787"/>
                    <a:pt x="-81" y="1009023"/>
                  </a:cubicBezTo>
                  <a:cubicBezTo>
                    <a:pt x="338" y="1006909"/>
                    <a:pt x="947" y="1004832"/>
                    <a:pt x="1766" y="1002842"/>
                  </a:cubicBezTo>
                  <a:cubicBezTo>
                    <a:pt x="64822" y="848822"/>
                    <a:pt x="290946" y="386098"/>
                    <a:pt x="674708" y="169976"/>
                  </a:cubicBezTo>
                  <a:cubicBezTo>
                    <a:pt x="1075901" y="-56053"/>
                    <a:pt x="1465283" y="-1474"/>
                    <a:pt x="1599776" y="26148"/>
                  </a:cubicBezTo>
                  <a:cubicBezTo>
                    <a:pt x="1617140" y="29653"/>
                    <a:pt x="1628598" y="46293"/>
                    <a:pt x="1625684" y="63772"/>
                  </a:cubicBezTo>
                  <a:cubicBezTo>
                    <a:pt x="1604253" y="190645"/>
                    <a:pt x="1450995" y="611078"/>
                    <a:pt x="1090188" y="890161"/>
                  </a:cubicBezTo>
                  <a:cubicBezTo>
                    <a:pt x="771863" y="1136096"/>
                    <a:pt x="194648" y="1080756"/>
                    <a:pt x="25865" y="1047419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10"/>
            <p:cNvSpPr/>
            <p:nvPr/>
          </p:nvSpPr>
          <p:spPr>
            <a:xfrm rot="-2263899">
              <a:off x="6977176" y="3155933"/>
              <a:ext cx="1517606" cy="1045489"/>
            </a:xfrm>
            <a:custGeom>
              <a:avLst/>
              <a:gdLst/>
              <a:ahLst/>
              <a:cxnLst/>
              <a:rect l="l" t="t" r="r" b="b"/>
              <a:pathLst>
                <a:path w="1574102" h="1055370" extrusionOk="0">
                  <a:moveTo>
                    <a:pt x="326" y="995562"/>
                  </a:moveTo>
                  <a:lnTo>
                    <a:pt x="191" y="995648"/>
                  </a:lnTo>
                  <a:lnTo>
                    <a:pt x="0" y="995743"/>
                  </a:lnTo>
                  <a:close/>
                  <a:moveTo>
                    <a:pt x="71012" y="956319"/>
                  </a:moveTo>
                  <a:lnTo>
                    <a:pt x="68431" y="957752"/>
                  </a:lnTo>
                  <a:lnTo>
                    <a:pt x="70677" y="962215"/>
                  </a:lnTo>
                  <a:close/>
                  <a:moveTo>
                    <a:pt x="63438" y="947832"/>
                  </a:moveTo>
                  <a:lnTo>
                    <a:pt x="66305" y="953528"/>
                  </a:lnTo>
                  <a:lnTo>
                    <a:pt x="69577" y="951443"/>
                  </a:lnTo>
                  <a:close/>
                  <a:moveTo>
                    <a:pt x="207641" y="880619"/>
                  </a:moveTo>
                  <a:lnTo>
                    <a:pt x="206796" y="881064"/>
                  </a:lnTo>
                  <a:lnTo>
                    <a:pt x="207455" y="882300"/>
                  </a:lnTo>
                  <a:close/>
                  <a:moveTo>
                    <a:pt x="199739" y="867822"/>
                  </a:moveTo>
                  <a:lnTo>
                    <a:pt x="200157" y="868606"/>
                  </a:lnTo>
                  <a:lnTo>
                    <a:pt x="200678" y="868309"/>
                  </a:lnTo>
                  <a:close/>
                  <a:moveTo>
                    <a:pt x="569309" y="656176"/>
                  </a:moveTo>
                  <a:lnTo>
                    <a:pt x="569687" y="656840"/>
                  </a:lnTo>
                  <a:lnTo>
                    <a:pt x="570296" y="656482"/>
                  </a:lnTo>
                  <a:close/>
                  <a:moveTo>
                    <a:pt x="1010718" y="381146"/>
                  </a:moveTo>
                  <a:lnTo>
                    <a:pt x="1012092" y="383452"/>
                  </a:lnTo>
                  <a:lnTo>
                    <a:pt x="1014193" y="382053"/>
                  </a:lnTo>
                  <a:close/>
                  <a:moveTo>
                    <a:pt x="1223733" y="268566"/>
                  </a:moveTo>
                  <a:lnTo>
                    <a:pt x="1223592" y="268664"/>
                  </a:lnTo>
                  <a:lnTo>
                    <a:pt x="1223677" y="268795"/>
                  </a:lnTo>
                  <a:close/>
                  <a:moveTo>
                    <a:pt x="1211961" y="250698"/>
                  </a:moveTo>
                  <a:lnTo>
                    <a:pt x="1212121" y="250946"/>
                  </a:lnTo>
                  <a:lnTo>
                    <a:pt x="1212397" y="250768"/>
                  </a:lnTo>
                  <a:close/>
                  <a:moveTo>
                    <a:pt x="677990" y="189261"/>
                  </a:moveTo>
                  <a:lnTo>
                    <a:pt x="678179" y="189261"/>
                  </a:lnTo>
                  <a:lnTo>
                    <a:pt x="677524" y="191728"/>
                  </a:lnTo>
                  <a:close/>
                  <a:moveTo>
                    <a:pt x="1390676" y="152232"/>
                  </a:moveTo>
                  <a:lnTo>
                    <a:pt x="1386595" y="154964"/>
                  </a:lnTo>
                  <a:lnTo>
                    <a:pt x="1389031" y="158495"/>
                  </a:lnTo>
                  <a:close/>
                  <a:moveTo>
                    <a:pt x="1375887" y="139445"/>
                  </a:moveTo>
                  <a:lnTo>
                    <a:pt x="1378804" y="143672"/>
                  </a:lnTo>
                  <a:lnTo>
                    <a:pt x="1385682" y="139649"/>
                  </a:lnTo>
                  <a:close/>
                  <a:moveTo>
                    <a:pt x="1288519" y="1275"/>
                  </a:moveTo>
                  <a:lnTo>
                    <a:pt x="1230944" y="238813"/>
                  </a:lnTo>
                  <a:lnTo>
                    <a:pt x="1361292" y="154796"/>
                  </a:lnTo>
                  <a:lnTo>
                    <a:pt x="1422941" y="29241"/>
                  </a:lnTo>
                  <a:lnTo>
                    <a:pt x="1422941" y="29336"/>
                  </a:lnTo>
                  <a:lnTo>
                    <a:pt x="1395485" y="133915"/>
                  </a:lnTo>
                  <a:lnTo>
                    <a:pt x="1574102" y="29432"/>
                  </a:lnTo>
                  <a:lnTo>
                    <a:pt x="1408755" y="140128"/>
                  </a:lnTo>
                  <a:lnTo>
                    <a:pt x="1465101" y="141299"/>
                  </a:lnTo>
                  <a:cubicBezTo>
                    <a:pt x="1494759" y="143636"/>
                    <a:pt x="1524287" y="147689"/>
                    <a:pt x="1553528" y="153447"/>
                  </a:cubicBezTo>
                  <a:cubicBezTo>
                    <a:pt x="1521001" y="160543"/>
                    <a:pt x="1487997" y="164377"/>
                    <a:pt x="1454850" y="166210"/>
                  </a:cubicBezTo>
                  <a:lnTo>
                    <a:pt x="1369370" y="166865"/>
                  </a:lnTo>
                  <a:lnTo>
                    <a:pt x="1242358" y="255559"/>
                  </a:lnTo>
                  <a:lnTo>
                    <a:pt x="1351765" y="273055"/>
                  </a:lnTo>
                  <a:cubicBezTo>
                    <a:pt x="1398128" y="281885"/>
                    <a:pt x="1444229" y="292089"/>
                    <a:pt x="1489996" y="303657"/>
                  </a:cubicBezTo>
                  <a:cubicBezTo>
                    <a:pt x="1442800" y="302290"/>
                    <a:pt x="1395675" y="299540"/>
                    <a:pt x="1348669" y="295411"/>
                  </a:cubicBezTo>
                  <a:lnTo>
                    <a:pt x="1208817" y="278982"/>
                  </a:lnTo>
                  <a:lnTo>
                    <a:pt x="1097900" y="356437"/>
                  </a:lnTo>
                  <a:lnTo>
                    <a:pt x="1046812" y="390566"/>
                  </a:lnTo>
                  <a:lnTo>
                    <a:pt x="1377145" y="476777"/>
                  </a:lnTo>
                  <a:lnTo>
                    <a:pt x="1016013" y="411142"/>
                  </a:lnTo>
                  <a:lnTo>
                    <a:pt x="826976" y="537429"/>
                  </a:lnTo>
                  <a:lnTo>
                    <a:pt x="1025962" y="590860"/>
                  </a:lnTo>
                  <a:cubicBezTo>
                    <a:pt x="1102782" y="612529"/>
                    <a:pt x="1179148" y="635460"/>
                    <a:pt x="1253205" y="660177"/>
                  </a:cubicBezTo>
                  <a:cubicBezTo>
                    <a:pt x="1176243" y="646461"/>
                    <a:pt x="1098114" y="630078"/>
                    <a:pt x="1020223" y="612385"/>
                  </a:cubicBezTo>
                  <a:lnTo>
                    <a:pt x="794417" y="558117"/>
                  </a:lnTo>
                  <a:lnTo>
                    <a:pt x="660815" y="638028"/>
                  </a:lnTo>
                  <a:lnTo>
                    <a:pt x="606363" y="667663"/>
                  </a:lnTo>
                  <a:lnTo>
                    <a:pt x="828009" y="736377"/>
                  </a:lnTo>
                  <a:cubicBezTo>
                    <a:pt x="911448" y="763618"/>
                    <a:pt x="1002316" y="794098"/>
                    <a:pt x="1084230" y="825054"/>
                  </a:cubicBezTo>
                  <a:cubicBezTo>
                    <a:pt x="998505" y="806004"/>
                    <a:pt x="906113" y="781430"/>
                    <a:pt x="821436" y="758379"/>
                  </a:cubicBezTo>
                  <a:lnTo>
                    <a:pt x="572206" y="686252"/>
                  </a:lnTo>
                  <a:lnTo>
                    <a:pt x="432493" y="762289"/>
                  </a:lnTo>
                  <a:lnTo>
                    <a:pt x="386601" y="786440"/>
                  </a:lnTo>
                  <a:lnTo>
                    <a:pt x="594360" y="864298"/>
                  </a:lnTo>
                  <a:cubicBezTo>
                    <a:pt x="669417" y="893920"/>
                    <a:pt x="751046" y="926972"/>
                    <a:pt x="824294" y="960310"/>
                  </a:cubicBezTo>
                  <a:cubicBezTo>
                    <a:pt x="746856" y="938878"/>
                    <a:pt x="663035" y="911637"/>
                    <a:pt x="586169" y="886205"/>
                  </a:cubicBezTo>
                  <a:lnTo>
                    <a:pt x="353489" y="803866"/>
                  </a:lnTo>
                  <a:lnTo>
                    <a:pt x="215964" y="876240"/>
                  </a:lnTo>
                  <a:lnTo>
                    <a:pt x="349187" y="945356"/>
                  </a:lnTo>
                  <a:cubicBezTo>
                    <a:pt x="396812" y="971740"/>
                    <a:pt x="448913" y="1001172"/>
                    <a:pt x="494729" y="1031081"/>
                  </a:cubicBezTo>
                  <a:cubicBezTo>
                    <a:pt x="456629" y="1017365"/>
                    <a:pt x="414910" y="999553"/>
                    <a:pt x="377380" y="983456"/>
                  </a:cubicBezTo>
                  <a:lnTo>
                    <a:pt x="186405" y="892255"/>
                  </a:lnTo>
                  <a:lnTo>
                    <a:pt x="74538" y="954362"/>
                  </a:lnTo>
                  <a:lnTo>
                    <a:pt x="148555" y="997904"/>
                  </a:lnTo>
                  <a:cubicBezTo>
                    <a:pt x="176166" y="1015846"/>
                    <a:pt x="202979" y="1035020"/>
                    <a:pt x="228887" y="1055370"/>
                  </a:cubicBezTo>
                  <a:cubicBezTo>
                    <a:pt x="166879" y="1033176"/>
                    <a:pt x="106871" y="1005544"/>
                    <a:pt x="49721" y="972788"/>
                  </a:cubicBezTo>
                  <a:lnTo>
                    <a:pt x="45577" y="970440"/>
                  </a:lnTo>
                  <a:lnTo>
                    <a:pt x="326" y="995562"/>
                  </a:lnTo>
                  <a:lnTo>
                    <a:pt x="42498" y="968695"/>
                  </a:lnTo>
                  <a:lnTo>
                    <a:pt x="41149" y="967930"/>
                  </a:lnTo>
                  <a:cubicBezTo>
                    <a:pt x="49055" y="903970"/>
                    <a:pt x="62390" y="840810"/>
                    <a:pt x="81059" y="779145"/>
                  </a:cubicBezTo>
                  <a:lnTo>
                    <a:pt x="71352" y="950312"/>
                  </a:lnTo>
                  <a:lnTo>
                    <a:pt x="178915" y="881785"/>
                  </a:lnTo>
                  <a:lnTo>
                    <a:pt x="201835" y="732805"/>
                  </a:lnTo>
                  <a:cubicBezTo>
                    <a:pt x="210789" y="681180"/>
                    <a:pt x="221028" y="629793"/>
                    <a:pt x="233458" y="578834"/>
                  </a:cubicBezTo>
                  <a:lnTo>
                    <a:pt x="233458" y="579024"/>
                  </a:lnTo>
                  <a:cubicBezTo>
                    <a:pt x="232125" y="629793"/>
                    <a:pt x="228791" y="680442"/>
                    <a:pt x="224207" y="730984"/>
                  </a:cubicBezTo>
                  <a:lnTo>
                    <a:pt x="209564" y="863249"/>
                  </a:lnTo>
                  <a:lnTo>
                    <a:pt x="342405" y="787605"/>
                  </a:lnTo>
                  <a:lnTo>
                    <a:pt x="423292" y="365188"/>
                  </a:lnTo>
                  <a:lnTo>
                    <a:pt x="423958" y="365188"/>
                  </a:lnTo>
                  <a:lnTo>
                    <a:pt x="373615" y="769833"/>
                  </a:lnTo>
                  <a:lnTo>
                    <a:pt x="496056" y="700111"/>
                  </a:lnTo>
                  <a:lnTo>
                    <a:pt x="551082" y="667774"/>
                  </a:lnTo>
                  <a:lnTo>
                    <a:pt x="551402" y="666463"/>
                  </a:lnTo>
                  <a:lnTo>
                    <a:pt x="677524" y="191728"/>
                  </a:lnTo>
                  <a:lnTo>
                    <a:pt x="632127" y="431851"/>
                  </a:lnTo>
                  <a:lnTo>
                    <a:pt x="584290" y="648258"/>
                  </a:lnTo>
                  <a:lnTo>
                    <a:pt x="780009" y="533237"/>
                  </a:lnTo>
                  <a:lnTo>
                    <a:pt x="840617" y="303466"/>
                  </a:lnTo>
                  <a:cubicBezTo>
                    <a:pt x="862489" y="224623"/>
                    <a:pt x="885683" y="146209"/>
                    <a:pt x="910781" y="70104"/>
                  </a:cubicBezTo>
                  <a:lnTo>
                    <a:pt x="911067" y="70104"/>
                  </a:lnTo>
                  <a:cubicBezTo>
                    <a:pt x="897208" y="148971"/>
                    <a:pt x="880540" y="229076"/>
                    <a:pt x="862573" y="308944"/>
                  </a:cubicBezTo>
                  <a:lnTo>
                    <a:pt x="814487" y="511786"/>
                  </a:lnTo>
                  <a:lnTo>
                    <a:pt x="987328" y="399938"/>
                  </a:lnTo>
                  <a:lnTo>
                    <a:pt x="992063" y="396786"/>
                  </a:lnTo>
                  <a:lnTo>
                    <a:pt x="993954" y="391147"/>
                  </a:lnTo>
                  <a:lnTo>
                    <a:pt x="1113588" y="29483"/>
                  </a:lnTo>
                  <a:lnTo>
                    <a:pt x="1027905" y="372924"/>
                  </a:lnTo>
                  <a:lnTo>
                    <a:pt x="1180827" y="271117"/>
                  </a:lnTo>
                  <a:lnTo>
                    <a:pt x="1196266" y="261165"/>
                  </a:lnTo>
                  <a:lnTo>
                    <a:pt x="1236024" y="136981"/>
                  </a:lnTo>
                  <a:close/>
                  <a:moveTo>
                    <a:pt x="1288828" y="0"/>
                  </a:moveTo>
                  <a:lnTo>
                    <a:pt x="1288828" y="476"/>
                  </a:lnTo>
                  <a:lnTo>
                    <a:pt x="1288519" y="1275"/>
                  </a:lnTo>
                  <a:close/>
                </a:path>
              </a:pathLst>
            </a:custGeom>
            <a:solidFill>
              <a:srgbClr val="476918"/>
            </a:solidFill>
            <a:ln>
              <a:noFill/>
            </a:ln>
            <a:effectLst>
              <a:outerShdw blurRad="127000" sx="105000" sy="105000" algn="ctr" rotWithShape="0">
                <a:srgbClr val="659036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1" name="Google Shape;1551;p10"/>
          <p:cNvGrpSpPr/>
          <p:nvPr/>
        </p:nvGrpSpPr>
        <p:grpSpPr>
          <a:xfrm rot="-5990772" flipH="1">
            <a:off x="-159467" y="1770280"/>
            <a:ext cx="1311840" cy="1006317"/>
            <a:chOff x="4862114" y="3366615"/>
            <a:chExt cx="2620676" cy="2680439"/>
          </a:xfrm>
        </p:grpSpPr>
        <p:grpSp>
          <p:nvGrpSpPr>
            <p:cNvPr id="1552" name="Google Shape;1552;p10"/>
            <p:cNvGrpSpPr/>
            <p:nvPr/>
          </p:nvGrpSpPr>
          <p:grpSpPr>
            <a:xfrm>
              <a:off x="4916585" y="3366615"/>
              <a:ext cx="1945294" cy="1834067"/>
              <a:chOff x="6795971" y="2730008"/>
              <a:chExt cx="1945294" cy="1834067"/>
            </a:xfrm>
          </p:grpSpPr>
          <p:sp>
            <p:nvSpPr>
              <p:cNvPr id="1553" name="Google Shape;1553;p10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5" name="Google Shape;1555;p10"/>
            <p:cNvGrpSpPr/>
            <p:nvPr/>
          </p:nvGrpSpPr>
          <p:grpSpPr>
            <a:xfrm rot="1913837">
              <a:off x="5199801" y="3837509"/>
              <a:ext cx="1945301" cy="1834074"/>
              <a:chOff x="6795972" y="2730006"/>
              <a:chExt cx="1945294" cy="1834067"/>
            </a:xfrm>
          </p:grpSpPr>
          <p:sp>
            <p:nvSpPr>
              <p:cNvPr id="1556" name="Google Shape;1556;p10"/>
              <p:cNvSpPr/>
              <p:nvPr/>
            </p:nvSpPr>
            <p:spPr>
              <a:xfrm rot="8594692">
                <a:off x="6956427" y="3109070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58" name="Google Shape;1558;p10"/>
          <p:cNvGrpSpPr/>
          <p:nvPr/>
        </p:nvGrpSpPr>
        <p:grpSpPr>
          <a:xfrm rot="8707736" flipH="1">
            <a:off x="1119715" y="1121894"/>
            <a:ext cx="730338" cy="918106"/>
            <a:chOff x="6795971" y="2730008"/>
            <a:chExt cx="1945294" cy="1834067"/>
          </a:xfrm>
        </p:grpSpPr>
        <p:sp>
          <p:nvSpPr>
            <p:cNvPr id="1559" name="Google Shape;1559;p10"/>
            <p:cNvSpPr/>
            <p:nvPr/>
          </p:nvSpPr>
          <p:spPr>
            <a:xfrm rot="8594692">
              <a:off x="6956426" y="3109072"/>
              <a:ext cx="1624383" cy="1075939"/>
            </a:xfrm>
            <a:custGeom>
              <a:avLst/>
              <a:gdLst/>
              <a:ahLst/>
              <a:cxnLst/>
              <a:rect l="l" t="t" r="r" b="b"/>
              <a:pathLst>
                <a:path w="1626820" h="1077553" extrusionOk="0">
                  <a:moveTo>
                    <a:pt x="25865" y="1047419"/>
                  </a:moveTo>
                  <a:cubicBezTo>
                    <a:pt x="8101" y="1043980"/>
                    <a:pt x="-3520" y="1026787"/>
                    <a:pt x="-81" y="1009023"/>
                  </a:cubicBezTo>
                  <a:cubicBezTo>
                    <a:pt x="338" y="1006909"/>
                    <a:pt x="947" y="1004832"/>
                    <a:pt x="1766" y="1002842"/>
                  </a:cubicBezTo>
                  <a:cubicBezTo>
                    <a:pt x="64822" y="848822"/>
                    <a:pt x="290946" y="386098"/>
                    <a:pt x="674708" y="169976"/>
                  </a:cubicBezTo>
                  <a:cubicBezTo>
                    <a:pt x="1075901" y="-56053"/>
                    <a:pt x="1465283" y="-1474"/>
                    <a:pt x="1599776" y="26148"/>
                  </a:cubicBezTo>
                  <a:cubicBezTo>
                    <a:pt x="1617140" y="29653"/>
                    <a:pt x="1628598" y="46293"/>
                    <a:pt x="1625684" y="63772"/>
                  </a:cubicBezTo>
                  <a:cubicBezTo>
                    <a:pt x="1604253" y="190645"/>
                    <a:pt x="1450995" y="611078"/>
                    <a:pt x="1090188" y="890161"/>
                  </a:cubicBezTo>
                  <a:cubicBezTo>
                    <a:pt x="771863" y="1136096"/>
                    <a:pt x="194648" y="1080756"/>
                    <a:pt x="25865" y="1047419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10"/>
            <p:cNvSpPr/>
            <p:nvPr/>
          </p:nvSpPr>
          <p:spPr>
            <a:xfrm rot="-2263899">
              <a:off x="6977176" y="3155933"/>
              <a:ext cx="1517606" cy="1045489"/>
            </a:xfrm>
            <a:custGeom>
              <a:avLst/>
              <a:gdLst/>
              <a:ahLst/>
              <a:cxnLst/>
              <a:rect l="l" t="t" r="r" b="b"/>
              <a:pathLst>
                <a:path w="1574102" h="1055370" extrusionOk="0">
                  <a:moveTo>
                    <a:pt x="326" y="995562"/>
                  </a:moveTo>
                  <a:lnTo>
                    <a:pt x="191" y="995648"/>
                  </a:lnTo>
                  <a:lnTo>
                    <a:pt x="0" y="995743"/>
                  </a:lnTo>
                  <a:close/>
                  <a:moveTo>
                    <a:pt x="71012" y="956319"/>
                  </a:moveTo>
                  <a:lnTo>
                    <a:pt x="68431" y="957752"/>
                  </a:lnTo>
                  <a:lnTo>
                    <a:pt x="70677" y="962215"/>
                  </a:lnTo>
                  <a:close/>
                  <a:moveTo>
                    <a:pt x="63438" y="947832"/>
                  </a:moveTo>
                  <a:lnTo>
                    <a:pt x="66305" y="953528"/>
                  </a:lnTo>
                  <a:lnTo>
                    <a:pt x="69577" y="951443"/>
                  </a:lnTo>
                  <a:close/>
                  <a:moveTo>
                    <a:pt x="207641" y="880619"/>
                  </a:moveTo>
                  <a:lnTo>
                    <a:pt x="206796" y="881064"/>
                  </a:lnTo>
                  <a:lnTo>
                    <a:pt x="207455" y="882300"/>
                  </a:lnTo>
                  <a:close/>
                  <a:moveTo>
                    <a:pt x="199739" y="867822"/>
                  </a:moveTo>
                  <a:lnTo>
                    <a:pt x="200157" y="868606"/>
                  </a:lnTo>
                  <a:lnTo>
                    <a:pt x="200678" y="868309"/>
                  </a:lnTo>
                  <a:close/>
                  <a:moveTo>
                    <a:pt x="569309" y="656176"/>
                  </a:moveTo>
                  <a:lnTo>
                    <a:pt x="569687" y="656840"/>
                  </a:lnTo>
                  <a:lnTo>
                    <a:pt x="570296" y="656482"/>
                  </a:lnTo>
                  <a:close/>
                  <a:moveTo>
                    <a:pt x="1010718" y="381146"/>
                  </a:moveTo>
                  <a:lnTo>
                    <a:pt x="1012092" y="383452"/>
                  </a:lnTo>
                  <a:lnTo>
                    <a:pt x="1014193" y="382053"/>
                  </a:lnTo>
                  <a:close/>
                  <a:moveTo>
                    <a:pt x="1223733" y="268566"/>
                  </a:moveTo>
                  <a:lnTo>
                    <a:pt x="1223592" y="268664"/>
                  </a:lnTo>
                  <a:lnTo>
                    <a:pt x="1223677" y="268795"/>
                  </a:lnTo>
                  <a:close/>
                  <a:moveTo>
                    <a:pt x="1211961" y="250698"/>
                  </a:moveTo>
                  <a:lnTo>
                    <a:pt x="1212121" y="250946"/>
                  </a:lnTo>
                  <a:lnTo>
                    <a:pt x="1212397" y="250768"/>
                  </a:lnTo>
                  <a:close/>
                  <a:moveTo>
                    <a:pt x="677990" y="189261"/>
                  </a:moveTo>
                  <a:lnTo>
                    <a:pt x="678179" y="189261"/>
                  </a:lnTo>
                  <a:lnTo>
                    <a:pt x="677524" y="191728"/>
                  </a:lnTo>
                  <a:close/>
                  <a:moveTo>
                    <a:pt x="1390676" y="152232"/>
                  </a:moveTo>
                  <a:lnTo>
                    <a:pt x="1386595" y="154964"/>
                  </a:lnTo>
                  <a:lnTo>
                    <a:pt x="1389031" y="158495"/>
                  </a:lnTo>
                  <a:close/>
                  <a:moveTo>
                    <a:pt x="1375887" y="139445"/>
                  </a:moveTo>
                  <a:lnTo>
                    <a:pt x="1378804" y="143672"/>
                  </a:lnTo>
                  <a:lnTo>
                    <a:pt x="1385682" y="139649"/>
                  </a:lnTo>
                  <a:close/>
                  <a:moveTo>
                    <a:pt x="1288519" y="1275"/>
                  </a:moveTo>
                  <a:lnTo>
                    <a:pt x="1230944" y="238813"/>
                  </a:lnTo>
                  <a:lnTo>
                    <a:pt x="1361292" y="154796"/>
                  </a:lnTo>
                  <a:lnTo>
                    <a:pt x="1422941" y="29241"/>
                  </a:lnTo>
                  <a:lnTo>
                    <a:pt x="1422941" y="29336"/>
                  </a:lnTo>
                  <a:lnTo>
                    <a:pt x="1395485" y="133915"/>
                  </a:lnTo>
                  <a:lnTo>
                    <a:pt x="1574102" y="29432"/>
                  </a:lnTo>
                  <a:lnTo>
                    <a:pt x="1408755" y="140128"/>
                  </a:lnTo>
                  <a:lnTo>
                    <a:pt x="1465101" y="141299"/>
                  </a:lnTo>
                  <a:cubicBezTo>
                    <a:pt x="1494759" y="143636"/>
                    <a:pt x="1524287" y="147689"/>
                    <a:pt x="1553528" y="153447"/>
                  </a:cubicBezTo>
                  <a:cubicBezTo>
                    <a:pt x="1521001" y="160543"/>
                    <a:pt x="1487997" y="164377"/>
                    <a:pt x="1454850" y="166210"/>
                  </a:cubicBezTo>
                  <a:lnTo>
                    <a:pt x="1369370" y="166865"/>
                  </a:lnTo>
                  <a:lnTo>
                    <a:pt x="1242358" y="255559"/>
                  </a:lnTo>
                  <a:lnTo>
                    <a:pt x="1351765" y="273055"/>
                  </a:lnTo>
                  <a:cubicBezTo>
                    <a:pt x="1398128" y="281885"/>
                    <a:pt x="1444229" y="292089"/>
                    <a:pt x="1489996" y="303657"/>
                  </a:cubicBezTo>
                  <a:cubicBezTo>
                    <a:pt x="1442800" y="302290"/>
                    <a:pt x="1395675" y="299540"/>
                    <a:pt x="1348669" y="295411"/>
                  </a:cubicBezTo>
                  <a:lnTo>
                    <a:pt x="1208817" y="278982"/>
                  </a:lnTo>
                  <a:lnTo>
                    <a:pt x="1097900" y="356437"/>
                  </a:lnTo>
                  <a:lnTo>
                    <a:pt x="1046812" y="390566"/>
                  </a:lnTo>
                  <a:lnTo>
                    <a:pt x="1377145" y="476777"/>
                  </a:lnTo>
                  <a:lnTo>
                    <a:pt x="1016013" y="411142"/>
                  </a:lnTo>
                  <a:lnTo>
                    <a:pt x="826976" y="537429"/>
                  </a:lnTo>
                  <a:lnTo>
                    <a:pt x="1025962" y="590860"/>
                  </a:lnTo>
                  <a:cubicBezTo>
                    <a:pt x="1102782" y="612529"/>
                    <a:pt x="1179148" y="635460"/>
                    <a:pt x="1253205" y="660177"/>
                  </a:cubicBezTo>
                  <a:cubicBezTo>
                    <a:pt x="1176243" y="646461"/>
                    <a:pt x="1098114" y="630078"/>
                    <a:pt x="1020223" y="612385"/>
                  </a:cubicBezTo>
                  <a:lnTo>
                    <a:pt x="794417" y="558117"/>
                  </a:lnTo>
                  <a:lnTo>
                    <a:pt x="660815" y="638028"/>
                  </a:lnTo>
                  <a:lnTo>
                    <a:pt x="606363" y="667663"/>
                  </a:lnTo>
                  <a:lnTo>
                    <a:pt x="828009" y="736377"/>
                  </a:lnTo>
                  <a:cubicBezTo>
                    <a:pt x="911448" y="763618"/>
                    <a:pt x="1002316" y="794098"/>
                    <a:pt x="1084230" y="825054"/>
                  </a:cubicBezTo>
                  <a:cubicBezTo>
                    <a:pt x="998505" y="806004"/>
                    <a:pt x="906113" y="781430"/>
                    <a:pt x="821436" y="758379"/>
                  </a:cubicBezTo>
                  <a:lnTo>
                    <a:pt x="572206" y="686252"/>
                  </a:lnTo>
                  <a:lnTo>
                    <a:pt x="432493" y="762289"/>
                  </a:lnTo>
                  <a:lnTo>
                    <a:pt x="386601" y="786440"/>
                  </a:lnTo>
                  <a:lnTo>
                    <a:pt x="594360" y="864298"/>
                  </a:lnTo>
                  <a:cubicBezTo>
                    <a:pt x="669417" y="893920"/>
                    <a:pt x="751046" y="926972"/>
                    <a:pt x="824294" y="960310"/>
                  </a:cubicBezTo>
                  <a:cubicBezTo>
                    <a:pt x="746856" y="938878"/>
                    <a:pt x="663035" y="911637"/>
                    <a:pt x="586169" y="886205"/>
                  </a:cubicBezTo>
                  <a:lnTo>
                    <a:pt x="353489" y="803866"/>
                  </a:lnTo>
                  <a:lnTo>
                    <a:pt x="215964" y="876240"/>
                  </a:lnTo>
                  <a:lnTo>
                    <a:pt x="349187" y="945356"/>
                  </a:lnTo>
                  <a:cubicBezTo>
                    <a:pt x="396812" y="971740"/>
                    <a:pt x="448913" y="1001172"/>
                    <a:pt x="494729" y="1031081"/>
                  </a:cubicBezTo>
                  <a:cubicBezTo>
                    <a:pt x="456629" y="1017365"/>
                    <a:pt x="414910" y="999553"/>
                    <a:pt x="377380" y="983456"/>
                  </a:cubicBezTo>
                  <a:lnTo>
                    <a:pt x="186405" y="892255"/>
                  </a:lnTo>
                  <a:lnTo>
                    <a:pt x="74538" y="954362"/>
                  </a:lnTo>
                  <a:lnTo>
                    <a:pt x="148555" y="997904"/>
                  </a:lnTo>
                  <a:cubicBezTo>
                    <a:pt x="176166" y="1015846"/>
                    <a:pt x="202979" y="1035020"/>
                    <a:pt x="228887" y="1055370"/>
                  </a:cubicBezTo>
                  <a:cubicBezTo>
                    <a:pt x="166879" y="1033176"/>
                    <a:pt x="106871" y="1005544"/>
                    <a:pt x="49721" y="972788"/>
                  </a:cubicBezTo>
                  <a:lnTo>
                    <a:pt x="45577" y="970440"/>
                  </a:lnTo>
                  <a:lnTo>
                    <a:pt x="326" y="995562"/>
                  </a:lnTo>
                  <a:lnTo>
                    <a:pt x="42498" y="968695"/>
                  </a:lnTo>
                  <a:lnTo>
                    <a:pt x="41149" y="967930"/>
                  </a:lnTo>
                  <a:cubicBezTo>
                    <a:pt x="49055" y="903970"/>
                    <a:pt x="62390" y="840810"/>
                    <a:pt x="81059" y="779145"/>
                  </a:cubicBezTo>
                  <a:lnTo>
                    <a:pt x="71352" y="950312"/>
                  </a:lnTo>
                  <a:lnTo>
                    <a:pt x="178915" y="881785"/>
                  </a:lnTo>
                  <a:lnTo>
                    <a:pt x="201835" y="732805"/>
                  </a:lnTo>
                  <a:cubicBezTo>
                    <a:pt x="210789" y="681180"/>
                    <a:pt x="221028" y="629793"/>
                    <a:pt x="233458" y="578834"/>
                  </a:cubicBezTo>
                  <a:lnTo>
                    <a:pt x="233458" y="579024"/>
                  </a:lnTo>
                  <a:cubicBezTo>
                    <a:pt x="232125" y="629793"/>
                    <a:pt x="228791" y="680442"/>
                    <a:pt x="224207" y="730984"/>
                  </a:cubicBezTo>
                  <a:lnTo>
                    <a:pt x="209564" y="863249"/>
                  </a:lnTo>
                  <a:lnTo>
                    <a:pt x="342405" y="787605"/>
                  </a:lnTo>
                  <a:lnTo>
                    <a:pt x="423292" y="365188"/>
                  </a:lnTo>
                  <a:lnTo>
                    <a:pt x="423958" y="365188"/>
                  </a:lnTo>
                  <a:lnTo>
                    <a:pt x="373615" y="769833"/>
                  </a:lnTo>
                  <a:lnTo>
                    <a:pt x="496056" y="700111"/>
                  </a:lnTo>
                  <a:lnTo>
                    <a:pt x="551082" y="667774"/>
                  </a:lnTo>
                  <a:lnTo>
                    <a:pt x="551402" y="666463"/>
                  </a:lnTo>
                  <a:lnTo>
                    <a:pt x="677524" y="191728"/>
                  </a:lnTo>
                  <a:lnTo>
                    <a:pt x="632127" y="431851"/>
                  </a:lnTo>
                  <a:lnTo>
                    <a:pt x="584290" y="648258"/>
                  </a:lnTo>
                  <a:lnTo>
                    <a:pt x="780009" y="533237"/>
                  </a:lnTo>
                  <a:lnTo>
                    <a:pt x="840617" y="303466"/>
                  </a:lnTo>
                  <a:cubicBezTo>
                    <a:pt x="862489" y="224623"/>
                    <a:pt x="885683" y="146209"/>
                    <a:pt x="910781" y="70104"/>
                  </a:cubicBezTo>
                  <a:lnTo>
                    <a:pt x="911067" y="70104"/>
                  </a:lnTo>
                  <a:cubicBezTo>
                    <a:pt x="897208" y="148971"/>
                    <a:pt x="880540" y="229076"/>
                    <a:pt x="862573" y="308944"/>
                  </a:cubicBezTo>
                  <a:lnTo>
                    <a:pt x="814487" y="511786"/>
                  </a:lnTo>
                  <a:lnTo>
                    <a:pt x="987328" y="399938"/>
                  </a:lnTo>
                  <a:lnTo>
                    <a:pt x="992063" y="396786"/>
                  </a:lnTo>
                  <a:lnTo>
                    <a:pt x="993954" y="391147"/>
                  </a:lnTo>
                  <a:lnTo>
                    <a:pt x="1113588" y="29483"/>
                  </a:lnTo>
                  <a:lnTo>
                    <a:pt x="1027905" y="372924"/>
                  </a:lnTo>
                  <a:lnTo>
                    <a:pt x="1180827" y="271117"/>
                  </a:lnTo>
                  <a:lnTo>
                    <a:pt x="1196266" y="261165"/>
                  </a:lnTo>
                  <a:lnTo>
                    <a:pt x="1236024" y="136981"/>
                  </a:lnTo>
                  <a:close/>
                  <a:moveTo>
                    <a:pt x="1288828" y="0"/>
                  </a:moveTo>
                  <a:lnTo>
                    <a:pt x="1288828" y="476"/>
                  </a:lnTo>
                  <a:lnTo>
                    <a:pt x="1288519" y="1275"/>
                  </a:lnTo>
                  <a:close/>
                </a:path>
              </a:pathLst>
            </a:custGeom>
            <a:solidFill>
              <a:srgbClr val="476918"/>
            </a:solidFill>
            <a:ln>
              <a:noFill/>
            </a:ln>
            <a:effectLst>
              <a:outerShdw blurRad="127000" sx="105000" sy="105000" algn="ctr" rotWithShape="0">
                <a:srgbClr val="659036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1" name="Google Shape;1561;p10"/>
          <p:cNvGrpSpPr/>
          <p:nvPr/>
        </p:nvGrpSpPr>
        <p:grpSpPr>
          <a:xfrm rot="5400000" flipH="1">
            <a:off x="1041551" y="809660"/>
            <a:ext cx="973814" cy="688601"/>
            <a:chOff x="6795971" y="2730008"/>
            <a:chExt cx="1945294" cy="1834067"/>
          </a:xfrm>
        </p:grpSpPr>
        <p:sp>
          <p:nvSpPr>
            <p:cNvPr id="1562" name="Google Shape;1562;p10"/>
            <p:cNvSpPr/>
            <p:nvPr/>
          </p:nvSpPr>
          <p:spPr>
            <a:xfrm rot="8594692">
              <a:off x="6956426" y="3109072"/>
              <a:ext cx="1624383" cy="1075939"/>
            </a:xfrm>
            <a:custGeom>
              <a:avLst/>
              <a:gdLst/>
              <a:ahLst/>
              <a:cxnLst/>
              <a:rect l="l" t="t" r="r" b="b"/>
              <a:pathLst>
                <a:path w="1626820" h="1077553" extrusionOk="0">
                  <a:moveTo>
                    <a:pt x="25865" y="1047419"/>
                  </a:moveTo>
                  <a:cubicBezTo>
                    <a:pt x="8101" y="1043980"/>
                    <a:pt x="-3520" y="1026787"/>
                    <a:pt x="-81" y="1009023"/>
                  </a:cubicBezTo>
                  <a:cubicBezTo>
                    <a:pt x="338" y="1006909"/>
                    <a:pt x="947" y="1004832"/>
                    <a:pt x="1766" y="1002842"/>
                  </a:cubicBezTo>
                  <a:cubicBezTo>
                    <a:pt x="64822" y="848822"/>
                    <a:pt x="290946" y="386098"/>
                    <a:pt x="674708" y="169976"/>
                  </a:cubicBezTo>
                  <a:cubicBezTo>
                    <a:pt x="1075901" y="-56053"/>
                    <a:pt x="1465283" y="-1474"/>
                    <a:pt x="1599776" y="26148"/>
                  </a:cubicBezTo>
                  <a:cubicBezTo>
                    <a:pt x="1617140" y="29653"/>
                    <a:pt x="1628598" y="46293"/>
                    <a:pt x="1625684" y="63772"/>
                  </a:cubicBezTo>
                  <a:cubicBezTo>
                    <a:pt x="1604253" y="190645"/>
                    <a:pt x="1450995" y="611078"/>
                    <a:pt x="1090188" y="890161"/>
                  </a:cubicBezTo>
                  <a:cubicBezTo>
                    <a:pt x="771863" y="1136096"/>
                    <a:pt x="194648" y="1080756"/>
                    <a:pt x="25865" y="1047419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10"/>
            <p:cNvSpPr/>
            <p:nvPr/>
          </p:nvSpPr>
          <p:spPr>
            <a:xfrm rot="-2263899">
              <a:off x="6977176" y="3155933"/>
              <a:ext cx="1517606" cy="1045489"/>
            </a:xfrm>
            <a:custGeom>
              <a:avLst/>
              <a:gdLst/>
              <a:ahLst/>
              <a:cxnLst/>
              <a:rect l="l" t="t" r="r" b="b"/>
              <a:pathLst>
                <a:path w="1574102" h="1055370" extrusionOk="0">
                  <a:moveTo>
                    <a:pt x="326" y="995562"/>
                  </a:moveTo>
                  <a:lnTo>
                    <a:pt x="191" y="995648"/>
                  </a:lnTo>
                  <a:lnTo>
                    <a:pt x="0" y="995743"/>
                  </a:lnTo>
                  <a:close/>
                  <a:moveTo>
                    <a:pt x="71012" y="956319"/>
                  </a:moveTo>
                  <a:lnTo>
                    <a:pt x="68431" y="957752"/>
                  </a:lnTo>
                  <a:lnTo>
                    <a:pt x="70677" y="962215"/>
                  </a:lnTo>
                  <a:close/>
                  <a:moveTo>
                    <a:pt x="63438" y="947832"/>
                  </a:moveTo>
                  <a:lnTo>
                    <a:pt x="66305" y="953528"/>
                  </a:lnTo>
                  <a:lnTo>
                    <a:pt x="69577" y="951443"/>
                  </a:lnTo>
                  <a:close/>
                  <a:moveTo>
                    <a:pt x="207641" y="880619"/>
                  </a:moveTo>
                  <a:lnTo>
                    <a:pt x="206796" y="881064"/>
                  </a:lnTo>
                  <a:lnTo>
                    <a:pt x="207455" y="882300"/>
                  </a:lnTo>
                  <a:close/>
                  <a:moveTo>
                    <a:pt x="199739" y="867822"/>
                  </a:moveTo>
                  <a:lnTo>
                    <a:pt x="200157" y="868606"/>
                  </a:lnTo>
                  <a:lnTo>
                    <a:pt x="200678" y="868309"/>
                  </a:lnTo>
                  <a:close/>
                  <a:moveTo>
                    <a:pt x="569309" y="656176"/>
                  </a:moveTo>
                  <a:lnTo>
                    <a:pt x="569687" y="656840"/>
                  </a:lnTo>
                  <a:lnTo>
                    <a:pt x="570296" y="656482"/>
                  </a:lnTo>
                  <a:close/>
                  <a:moveTo>
                    <a:pt x="1010718" y="381146"/>
                  </a:moveTo>
                  <a:lnTo>
                    <a:pt x="1012092" y="383452"/>
                  </a:lnTo>
                  <a:lnTo>
                    <a:pt x="1014193" y="382053"/>
                  </a:lnTo>
                  <a:close/>
                  <a:moveTo>
                    <a:pt x="1223733" y="268566"/>
                  </a:moveTo>
                  <a:lnTo>
                    <a:pt x="1223592" y="268664"/>
                  </a:lnTo>
                  <a:lnTo>
                    <a:pt x="1223677" y="268795"/>
                  </a:lnTo>
                  <a:close/>
                  <a:moveTo>
                    <a:pt x="1211961" y="250698"/>
                  </a:moveTo>
                  <a:lnTo>
                    <a:pt x="1212121" y="250946"/>
                  </a:lnTo>
                  <a:lnTo>
                    <a:pt x="1212397" y="250768"/>
                  </a:lnTo>
                  <a:close/>
                  <a:moveTo>
                    <a:pt x="677990" y="189261"/>
                  </a:moveTo>
                  <a:lnTo>
                    <a:pt x="678179" y="189261"/>
                  </a:lnTo>
                  <a:lnTo>
                    <a:pt x="677524" y="191728"/>
                  </a:lnTo>
                  <a:close/>
                  <a:moveTo>
                    <a:pt x="1390676" y="152232"/>
                  </a:moveTo>
                  <a:lnTo>
                    <a:pt x="1386595" y="154964"/>
                  </a:lnTo>
                  <a:lnTo>
                    <a:pt x="1389031" y="158495"/>
                  </a:lnTo>
                  <a:close/>
                  <a:moveTo>
                    <a:pt x="1375887" y="139445"/>
                  </a:moveTo>
                  <a:lnTo>
                    <a:pt x="1378804" y="143672"/>
                  </a:lnTo>
                  <a:lnTo>
                    <a:pt x="1385682" y="139649"/>
                  </a:lnTo>
                  <a:close/>
                  <a:moveTo>
                    <a:pt x="1288519" y="1275"/>
                  </a:moveTo>
                  <a:lnTo>
                    <a:pt x="1230944" y="238813"/>
                  </a:lnTo>
                  <a:lnTo>
                    <a:pt x="1361292" y="154796"/>
                  </a:lnTo>
                  <a:lnTo>
                    <a:pt x="1422941" y="29241"/>
                  </a:lnTo>
                  <a:lnTo>
                    <a:pt x="1422941" y="29336"/>
                  </a:lnTo>
                  <a:lnTo>
                    <a:pt x="1395485" y="133915"/>
                  </a:lnTo>
                  <a:lnTo>
                    <a:pt x="1574102" y="29432"/>
                  </a:lnTo>
                  <a:lnTo>
                    <a:pt x="1408755" y="140128"/>
                  </a:lnTo>
                  <a:lnTo>
                    <a:pt x="1465101" y="141299"/>
                  </a:lnTo>
                  <a:cubicBezTo>
                    <a:pt x="1494759" y="143636"/>
                    <a:pt x="1524287" y="147689"/>
                    <a:pt x="1553528" y="153447"/>
                  </a:cubicBezTo>
                  <a:cubicBezTo>
                    <a:pt x="1521001" y="160543"/>
                    <a:pt x="1487997" y="164377"/>
                    <a:pt x="1454850" y="166210"/>
                  </a:cubicBezTo>
                  <a:lnTo>
                    <a:pt x="1369370" y="166865"/>
                  </a:lnTo>
                  <a:lnTo>
                    <a:pt x="1242358" y="255559"/>
                  </a:lnTo>
                  <a:lnTo>
                    <a:pt x="1351765" y="273055"/>
                  </a:lnTo>
                  <a:cubicBezTo>
                    <a:pt x="1398128" y="281885"/>
                    <a:pt x="1444229" y="292089"/>
                    <a:pt x="1489996" y="303657"/>
                  </a:cubicBezTo>
                  <a:cubicBezTo>
                    <a:pt x="1442800" y="302290"/>
                    <a:pt x="1395675" y="299540"/>
                    <a:pt x="1348669" y="295411"/>
                  </a:cubicBezTo>
                  <a:lnTo>
                    <a:pt x="1208817" y="278982"/>
                  </a:lnTo>
                  <a:lnTo>
                    <a:pt x="1097900" y="356437"/>
                  </a:lnTo>
                  <a:lnTo>
                    <a:pt x="1046812" y="390566"/>
                  </a:lnTo>
                  <a:lnTo>
                    <a:pt x="1377145" y="476777"/>
                  </a:lnTo>
                  <a:lnTo>
                    <a:pt x="1016013" y="411142"/>
                  </a:lnTo>
                  <a:lnTo>
                    <a:pt x="826976" y="537429"/>
                  </a:lnTo>
                  <a:lnTo>
                    <a:pt x="1025962" y="590860"/>
                  </a:lnTo>
                  <a:cubicBezTo>
                    <a:pt x="1102782" y="612529"/>
                    <a:pt x="1179148" y="635460"/>
                    <a:pt x="1253205" y="660177"/>
                  </a:cubicBezTo>
                  <a:cubicBezTo>
                    <a:pt x="1176243" y="646461"/>
                    <a:pt x="1098114" y="630078"/>
                    <a:pt x="1020223" y="612385"/>
                  </a:cubicBezTo>
                  <a:lnTo>
                    <a:pt x="794417" y="558117"/>
                  </a:lnTo>
                  <a:lnTo>
                    <a:pt x="660815" y="638028"/>
                  </a:lnTo>
                  <a:lnTo>
                    <a:pt x="606363" y="667663"/>
                  </a:lnTo>
                  <a:lnTo>
                    <a:pt x="828009" y="736377"/>
                  </a:lnTo>
                  <a:cubicBezTo>
                    <a:pt x="911448" y="763618"/>
                    <a:pt x="1002316" y="794098"/>
                    <a:pt x="1084230" y="825054"/>
                  </a:cubicBezTo>
                  <a:cubicBezTo>
                    <a:pt x="998505" y="806004"/>
                    <a:pt x="906113" y="781430"/>
                    <a:pt x="821436" y="758379"/>
                  </a:cubicBezTo>
                  <a:lnTo>
                    <a:pt x="572206" y="686252"/>
                  </a:lnTo>
                  <a:lnTo>
                    <a:pt x="432493" y="762289"/>
                  </a:lnTo>
                  <a:lnTo>
                    <a:pt x="386601" y="786440"/>
                  </a:lnTo>
                  <a:lnTo>
                    <a:pt x="594360" y="864298"/>
                  </a:lnTo>
                  <a:cubicBezTo>
                    <a:pt x="669417" y="893920"/>
                    <a:pt x="751046" y="926972"/>
                    <a:pt x="824294" y="960310"/>
                  </a:cubicBezTo>
                  <a:cubicBezTo>
                    <a:pt x="746856" y="938878"/>
                    <a:pt x="663035" y="911637"/>
                    <a:pt x="586169" y="886205"/>
                  </a:cubicBezTo>
                  <a:lnTo>
                    <a:pt x="353489" y="803866"/>
                  </a:lnTo>
                  <a:lnTo>
                    <a:pt x="215964" y="876240"/>
                  </a:lnTo>
                  <a:lnTo>
                    <a:pt x="349187" y="945356"/>
                  </a:lnTo>
                  <a:cubicBezTo>
                    <a:pt x="396812" y="971740"/>
                    <a:pt x="448913" y="1001172"/>
                    <a:pt x="494729" y="1031081"/>
                  </a:cubicBezTo>
                  <a:cubicBezTo>
                    <a:pt x="456629" y="1017365"/>
                    <a:pt x="414910" y="999553"/>
                    <a:pt x="377380" y="983456"/>
                  </a:cubicBezTo>
                  <a:lnTo>
                    <a:pt x="186405" y="892255"/>
                  </a:lnTo>
                  <a:lnTo>
                    <a:pt x="74538" y="954362"/>
                  </a:lnTo>
                  <a:lnTo>
                    <a:pt x="148555" y="997904"/>
                  </a:lnTo>
                  <a:cubicBezTo>
                    <a:pt x="176166" y="1015846"/>
                    <a:pt x="202979" y="1035020"/>
                    <a:pt x="228887" y="1055370"/>
                  </a:cubicBezTo>
                  <a:cubicBezTo>
                    <a:pt x="166879" y="1033176"/>
                    <a:pt x="106871" y="1005544"/>
                    <a:pt x="49721" y="972788"/>
                  </a:cubicBezTo>
                  <a:lnTo>
                    <a:pt x="45577" y="970440"/>
                  </a:lnTo>
                  <a:lnTo>
                    <a:pt x="326" y="995562"/>
                  </a:lnTo>
                  <a:lnTo>
                    <a:pt x="42498" y="968695"/>
                  </a:lnTo>
                  <a:lnTo>
                    <a:pt x="41149" y="967930"/>
                  </a:lnTo>
                  <a:cubicBezTo>
                    <a:pt x="49055" y="903970"/>
                    <a:pt x="62390" y="840810"/>
                    <a:pt x="81059" y="779145"/>
                  </a:cubicBezTo>
                  <a:lnTo>
                    <a:pt x="71352" y="950312"/>
                  </a:lnTo>
                  <a:lnTo>
                    <a:pt x="178915" y="881785"/>
                  </a:lnTo>
                  <a:lnTo>
                    <a:pt x="201835" y="732805"/>
                  </a:lnTo>
                  <a:cubicBezTo>
                    <a:pt x="210789" y="681180"/>
                    <a:pt x="221028" y="629793"/>
                    <a:pt x="233458" y="578834"/>
                  </a:cubicBezTo>
                  <a:lnTo>
                    <a:pt x="233458" y="579024"/>
                  </a:lnTo>
                  <a:cubicBezTo>
                    <a:pt x="232125" y="629793"/>
                    <a:pt x="228791" y="680442"/>
                    <a:pt x="224207" y="730984"/>
                  </a:cubicBezTo>
                  <a:lnTo>
                    <a:pt x="209564" y="863249"/>
                  </a:lnTo>
                  <a:lnTo>
                    <a:pt x="342405" y="787605"/>
                  </a:lnTo>
                  <a:lnTo>
                    <a:pt x="423292" y="365188"/>
                  </a:lnTo>
                  <a:lnTo>
                    <a:pt x="423958" y="365188"/>
                  </a:lnTo>
                  <a:lnTo>
                    <a:pt x="373615" y="769833"/>
                  </a:lnTo>
                  <a:lnTo>
                    <a:pt x="496056" y="700111"/>
                  </a:lnTo>
                  <a:lnTo>
                    <a:pt x="551082" y="667774"/>
                  </a:lnTo>
                  <a:lnTo>
                    <a:pt x="551402" y="666463"/>
                  </a:lnTo>
                  <a:lnTo>
                    <a:pt x="677524" y="191728"/>
                  </a:lnTo>
                  <a:lnTo>
                    <a:pt x="632127" y="431851"/>
                  </a:lnTo>
                  <a:lnTo>
                    <a:pt x="584290" y="648258"/>
                  </a:lnTo>
                  <a:lnTo>
                    <a:pt x="780009" y="533237"/>
                  </a:lnTo>
                  <a:lnTo>
                    <a:pt x="840617" y="303466"/>
                  </a:lnTo>
                  <a:cubicBezTo>
                    <a:pt x="862489" y="224623"/>
                    <a:pt x="885683" y="146209"/>
                    <a:pt x="910781" y="70104"/>
                  </a:cubicBezTo>
                  <a:lnTo>
                    <a:pt x="911067" y="70104"/>
                  </a:lnTo>
                  <a:cubicBezTo>
                    <a:pt x="897208" y="148971"/>
                    <a:pt x="880540" y="229076"/>
                    <a:pt x="862573" y="308944"/>
                  </a:cubicBezTo>
                  <a:lnTo>
                    <a:pt x="814487" y="511786"/>
                  </a:lnTo>
                  <a:lnTo>
                    <a:pt x="987328" y="399938"/>
                  </a:lnTo>
                  <a:lnTo>
                    <a:pt x="992063" y="396786"/>
                  </a:lnTo>
                  <a:lnTo>
                    <a:pt x="993954" y="391147"/>
                  </a:lnTo>
                  <a:lnTo>
                    <a:pt x="1113588" y="29483"/>
                  </a:lnTo>
                  <a:lnTo>
                    <a:pt x="1027905" y="372924"/>
                  </a:lnTo>
                  <a:lnTo>
                    <a:pt x="1180827" y="271117"/>
                  </a:lnTo>
                  <a:lnTo>
                    <a:pt x="1196266" y="261165"/>
                  </a:lnTo>
                  <a:lnTo>
                    <a:pt x="1236024" y="136981"/>
                  </a:lnTo>
                  <a:close/>
                  <a:moveTo>
                    <a:pt x="1288828" y="0"/>
                  </a:moveTo>
                  <a:lnTo>
                    <a:pt x="1288828" y="476"/>
                  </a:lnTo>
                  <a:lnTo>
                    <a:pt x="1288519" y="1275"/>
                  </a:lnTo>
                  <a:close/>
                </a:path>
              </a:pathLst>
            </a:custGeom>
            <a:solidFill>
              <a:srgbClr val="476918"/>
            </a:solidFill>
            <a:ln>
              <a:noFill/>
            </a:ln>
            <a:effectLst>
              <a:outerShdw blurRad="127000" sx="105000" sy="105000" algn="ctr" rotWithShape="0">
                <a:srgbClr val="659036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4" name="Google Shape;1564;p10"/>
          <p:cNvGrpSpPr/>
          <p:nvPr/>
        </p:nvGrpSpPr>
        <p:grpSpPr>
          <a:xfrm flipH="1">
            <a:off x="285211" y="-22"/>
            <a:ext cx="1340271" cy="1794786"/>
            <a:chOff x="8302868" y="1340770"/>
            <a:chExt cx="3569773" cy="3585270"/>
          </a:xfrm>
        </p:grpSpPr>
        <p:grpSp>
          <p:nvGrpSpPr>
            <p:cNvPr id="1565" name="Google Shape;1565;p10"/>
            <p:cNvGrpSpPr/>
            <p:nvPr/>
          </p:nvGrpSpPr>
          <p:grpSpPr>
            <a:xfrm>
              <a:off x="8302868" y="1340770"/>
              <a:ext cx="3569773" cy="3585270"/>
              <a:chOff x="8302868" y="1340770"/>
              <a:chExt cx="3569773" cy="3585270"/>
            </a:xfrm>
          </p:grpSpPr>
          <p:grpSp>
            <p:nvGrpSpPr>
              <p:cNvPr id="1566" name="Google Shape;1566;p10"/>
              <p:cNvGrpSpPr/>
              <p:nvPr/>
            </p:nvGrpSpPr>
            <p:grpSpPr>
              <a:xfrm>
                <a:off x="8302868" y="1340770"/>
                <a:ext cx="3569773" cy="3585270"/>
                <a:chOff x="1668151" y="66635"/>
                <a:chExt cx="3569773" cy="3585270"/>
              </a:xfrm>
            </p:grpSpPr>
            <p:sp>
              <p:nvSpPr>
                <p:cNvPr id="1567" name="Google Shape;1567;p10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8" name="Google Shape;1568;p10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9" name="Google Shape;1569;p10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0" name="Google Shape;1570;p10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1" name="Google Shape;1571;p10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2" name="Google Shape;1572;p10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3" name="Google Shape;1573;p10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4" name="Google Shape;1574;p10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5" name="Google Shape;1575;p10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6" name="Google Shape;1576;p10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7" name="Google Shape;1577;p10"/>
                <p:cNvSpPr/>
                <p:nvPr/>
              </p:nvSpPr>
              <p:spPr>
                <a:xfrm rot="-5218338">
                  <a:off x="3346600" y="2848376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8" name="Google Shape;1578;p10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9" name="Google Shape;1579;p10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0" name="Google Shape;1580;p10"/>
                <p:cNvSpPr/>
                <p:nvPr/>
              </p:nvSpPr>
              <p:spPr>
                <a:xfrm rot="8802174">
                  <a:off x="3628132" y="595118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1" name="Google Shape;1581;p10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2" name="Google Shape;1582;p10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3" name="Google Shape;1583;p10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4" name="Google Shape;1584;p10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5" name="Google Shape;1585;p10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6" name="Google Shape;1586;p10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7" name="Google Shape;1587;p10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8" name="Google Shape;1588;p10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9" name="Google Shape;1589;p10"/>
                <p:cNvSpPr/>
                <p:nvPr/>
              </p:nvSpPr>
              <p:spPr>
                <a:xfrm rot="3534393">
                  <a:off x="1863336" y="988430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0" name="Google Shape;1590;p10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91" name="Google Shape;1591;p10"/>
              <p:cNvGrpSpPr/>
              <p:nvPr/>
            </p:nvGrpSpPr>
            <p:grpSpPr>
              <a:xfrm rot="166391">
                <a:off x="8608485" y="1696827"/>
                <a:ext cx="2884899" cy="2897423"/>
                <a:chOff x="1668151" y="66635"/>
                <a:chExt cx="3569773" cy="3585270"/>
              </a:xfrm>
            </p:grpSpPr>
            <p:sp>
              <p:nvSpPr>
                <p:cNvPr id="1592" name="Google Shape;1592;p10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3" name="Google Shape;1593;p10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4" name="Google Shape;1594;p10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5" name="Google Shape;1595;p10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6" name="Google Shape;1596;p10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7" name="Google Shape;1597;p10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8" name="Google Shape;1598;p10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9" name="Google Shape;1599;p10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0" name="Google Shape;1600;p10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1" name="Google Shape;1601;p10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2" name="Google Shape;1602;p10"/>
                <p:cNvSpPr/>
                <p:nvPr/>
              </p:nvSpPr>
              <p:spPr>
                <a:xfrm rot="-5218338">
                  <a:off x="3351578" y="2815208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3" name="Google Shape;1603;p10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4" name="Google Shape;1604;p10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5" name="Google Shape;1605;p10"/>
                <p:cNvSpPr/>
                <p:nvPr/>
              </p:nvSpPr>
              <p:spPr>
                <a:xfrm rot="8802174">
                  <a:off x="3608422" y="596073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6" name="Google Shape;1606;p10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7" name="Google Shape;1607;p10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8" name="Google Shape;1608;p10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9" name="Google Shape;1609;p10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0" name="Google Shape;1610;p10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1" name="Google Shape;1611;p10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2" name="Google Shape;1612;p10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3" name="Google Shape;1613;p10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4" name="Google Shape;1614;p10"/>
                <p:cNvSpPr/>
                <p:nvPr/>
              </p:nvSpPr>
              <p:spPr>
                <a:xfrm rot="3137938">
                  <a:off x="1876033" y="978713"/>
                  <a:ext cx="1000741" cy="487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5" name="Google Shape;1615;p10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16" name="Google Shape;1616;p10"/>
            <p:cNvSpPr/>
            <p:nvPr/>
          </p:nvSpPr>
          <p:spPr>
            <a:xfrm>
              <a:off x="9243238" y="2324986"/>
              <a:ext cx="1589700" cy="1589700"/>
            </a:xfrm>
            <a:prstGeom prst="ellipse">
              <a:avLst/>
            </a:prstGeom>
            <a:solidFill>
              <a:srgbClr val="23140F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10"/>
            <p:cNvSpPr/>
            <p:nvPr/>
          </p:nvSpPr>
          <p:spPr>
            <a:xfrm rot="-3034774">
              <a:off x="9227648" y="2302866"/>
              <a:ext cx="1615499" cy="1614428"/>
            </a:xfrm>
            <a:custGeom>
              <a:avLst/>
              <a:gdLst/>
              <a:ahLst/>
              <a:cxnLst/>
              <a:rect l="l" t="t" r="r" b="b"/>
              <a:pathLst>
                <a:path w="1615514" h="1614443" extrusionOk="0">
                  <a:moveTo>
                    <a:pt x="330428" y="1326591"/>
                  </a:moveTo>
                  <a:cubicBezTo>
                    <a:pt x="334438" y="1332346"/>
                    <a:pt x="337387" y="1338982"/>
                    <a:pt x="338930" y="1346276"/>
                  </a:cubicBezTo>
                  <a:cubicBezTo>
                    <a:pt x="345104" y="1375454"/>
                    <a:pt x="326455" y="1404112"/>
                    <a:pt x="297278" y="1410285"/>
                  </a:cubicBezTo>
                  <a:cubicBezTo>
                    <a:pt x="268101" y="1416458"/>
                    <a:pt x="239443" y="1397809"/>
                    <a:pt x="233269" y="1368632"/>
                  </a:cubicBezTo>
                  <a:cubicBezTo>
                    <a:pt x="227096" y="1339455"/>
                    <a:pt x="245745" y="1310797"/>
                    <a:pt x="274922" y="1304624"/>
                  </a:cubicBezTo>
                  <a:cubicBezTo>
                    <a:pt x="296805" y="1299994"/>
                    <a:pt x="318395" y="1309326"/>
                    <a:pt x="330428" y="1326591"/>
                  </a:cubicBezTo>
                  <a:close/>
                  <a:moveTo>
                    <a:pt x="252760" y="1223240"/>
                  </a:moveTo>
                  <a:cubicBezTo>
                    <a:pt x="256771" y="1228994"/>
                    <a:pt x="259720" y="1235631"/>
                    <a:pt x="261263" y="1242925"/>
                  </a:cubicBezTo>
                  <a:cubicBezTo>
                    <a:pt x="267436" y="1272103"/>
                    <a:pt x="248788" y="1300761"/>
                    <a:pt x="219610" y="1306934"/>
                  </a:cubicBezTo>
                  <a:cubicBezTo>
                    <a:pt x="190433" y="1313107"/>
                    <a:pt x="161775" y="1294458"/>
                    <a:pt x="155602" y="1265281"/>
                  </a:cubicBezTo>
                  <a:cubicBezTo>
                    <a:pt x="149429" y="1236104"/>
                    <a:pt x="168077" y="1207446"/>
                    <a:pt x="197255" y="1201273"/>
                  </a:cubicBezTo>
                  <a:cubicBezTo>
                    <a:pt x="219137" y="1196643"/>
                    <a:pt x="240728" y="1205975"/>
                    <a:pt x="252760" y="1223240"/>
                  </a:cubicBezTo>
                  <a:close/>
                  <a:moveTo>
                    <a:pt x="427646" y="1411548"/>
                  </a:moveTo>
                  <a:cubicBezTo>
                    <a:pt x="431657" y="1417303"/>
                    <a:pt x="434606" y="1423939"/>
                    <a:pt x="436149" y="1431234"/>
                  </a:cubicBezTo>
                  <a:cubicBezTo>
                    <a:pt x="442322" y="1460411"/>
                    <a:pt x="423673" y="1489069"/>
                    <a:pt x="394496" y="1495242"/>
                  </a:cubicBezTo>
                  <a:cubicBezTo>
                    <a:pt x="365319" y="1501415"/>
                    <a:pt x="336661" y="1482767"/>
                    <a:pt x="330488" y="1453589"/>
                  </a:cubicBezTo>
                  <a:cubicBezTo>
                    <a:pt x="324314" y="1424412"/>
                    <a:pt x="342963" y="1395754"/>
                    <a:pt x="372140" y="1389581"/>
                  </a:cubicBezTo>
                  <a:cubicBezTo>
                    <a:pt x="394023" y="1384951"/>
                    <a:pt x="415614" y="1394283"/>
                    <a:pt x="427646" y="1411548"/>
                  </a:cubicBezTo>
                  <a:close/>
                  <a:moveTo>
                    <a:pt x="182720" y="1109552"/>
                  </a:moveTo>
                  <a:cubicBezTo>
                    <a:pt x="186730" y="1115307"/>
                    <a:pt x="189679" y="1121943"/>
                    <a:pt x="191222" y="1129238"/>
                  </a:cubicBezTo>
                  <a:cubicBezTo>
                    <a:pt x="197396" y="1158415"/>
                    <a:pt x="178747" y="1187073"/>
                    <a:pt x="149570" y="1193246"/>
                  </a:cubicBezTo>
                  <a:cubicBezTo>
                    <a:pt x="120393" y="1199419"/>
                    <a:pt x="91735" y="1180770"/>
                    <a:pt x="85562" y="1151593"/>
                  </a:cubicBezTo>
                  <a:cubicBezTo>
                    <a:pt x="79388" y="1122416"/>
                    <a:pt x="98037" y="1093758"/>
                    <a:pt x="127214" y="1087585"/>
                  </a:cubicBezTo>
                  <a:cubicBezTo>
                    <a:pt x="149097" y="1082955"/>
                    <a:pt x="170687" y="1092287"/>
                    <a:pt x="182720" y="1109552"/>
                  </a:cubicBezTo>
                  <a:close/>
                  <a:moveTo>
                    <a:pt x="531090" y="1474543"/>
                  </a:moveTo>
                  <a:cubicBezTo>
                    <a:pt x="539438" y="1485557"/>
                    <a:pt x="543584" y="1499755"/>
                    <a:pt x="541550" y="1514527"/>
                  </a:cubicBezTo>
                  <a:cubicBezTo>
                    <a:pt x="537482" y="1544071"/>
                    <a:pt x="510233" y="1564725"/>
                    <a:pt x="480689" y="1560657"/>
                  </a:cubicBezTo>
                  <a:cubicBezTo>
                    <a:pt x="451144" y="1556589"/>
                    <a:pt x="430491" y="1529340"/>
                    <a:pt x="434559" y="1499795"/>
                  </a:cubicBezTo>
                  <a:cubicBezTo>
                    <a:pt x="438627" y="1470251"/>
                    <a:pt x="465876" y="1449598"/>
                    <a:pt x="495420" y="1453666"/>
                  </a:cubicBezTo>
                  <a:cubicBezTo>
                    <a:pt x="510193" y="1455700"/>
                    <a:pt x="522742" y="1463529"/>
                    <a:pt x="531090" y="1474543"/>
                  </a:cubicBezTo>
                  <a:close/>
                  <a:moveTo>
                    <a:pt x="128878" y="984799"/>
                  </a:moveTo>
                  <a:cubicBezTo>
                    <a:pt x="132889" y="990553"/>
                    <a:pt x="135838" y="997190"/>
                    <a:pt x="137381" y="1004484"/>
                  </a:cubicBezTo>
                  <a:cubicBezTo>
                    <a:pt x="143554" y="1033662"/>
                    <a:pt x="124906" y="1062320"/>
                    <a:pt x="95728" y="1068493"/>
                  </a:cubicBezTo>
                  <a:cubicBezTo>
                    <a:pt x="66551" y="1074666"/>
                    <a:pt x="37893" y="1056017"/>
                    <a:pt x="31720" y="1026840"/>
                  </a:cubicBezTo>
                  <a:cubicBezTo>
                    <a:pt x="25547" y="997663"/>
                    <a:pt x="44195" y="969005"/>
                    <a:pt x="73373" y="962832"/>
                  </a:cubicBezTo>
                  <a:cubicBezTo>
                    <a:pt x="95255" y="958202"/>
                    <a:pt x="116846" y="967534"/>
                    <a:pt x="128878" y="984799"/>
                  </a:cubicBezTo>
                  <a:close/>
                  <a:moveTo>
                    <a:pt x="390423" y="1223235"/>
                  </a:moveTo>
                  <a:cubicBezTo>
                    <a:pt x="400195" y="1233008"/>
                    <a:pt x="406239" y="1246507"/>
                    <a:pt x="406239" y="1261418"/>
                  </a:cubicBezTo>
                  <a:cubicBezTo>
                    <a:pt x="406239" y="1291242"/>
                    <a:pt x="382062" y="1315419"/>
                    <a:pt x="352239" y="1315419"/>
                  </a:cubicBezTo>
                  <a:cubicBezTo>
                    <a:pt x="322416" y="1315418"/>
                    <a:pt x="298239" y="1291241"/>
                    <a:pt x="298239" y="1261418"/>
                  </a:cubicBezTo>
                  <a:cubicBezTo>
                    <a:pt x="298239" y="1231595"/>
                    <a:pt x="322416" y="1207418"/>
                    <a:pt x="352239" y="1207418"/>
                  </a:cubicBezTo>
                  <a:cubicBezTo>
                    <a:pt x="367150" y="1207418"/>
                    <a:pt x="380651" y="1213463"/>
                    <a:pt x="390423" y="1223235"/>
                  </a:cubicBezTo>
                  <a:close/>
                  <a:moveTo>
                    <a:pt x="315284" y="1118487"/>
                  </a:moveTo>
                  <a:cubicBezTo>
                    <a:pt x="325057" y="1128260"/>
                    <a:pt x="331101" y="1141759"/>
                    <a:pt x="331101" y="1156670"/>
                  </a:cubicBezTo>
                  <a:cubicBezTo>
                    <a:pt x="331101" y="1186494"/>
                    <a:pt x="306924" y="1210671"/>
                    <a:pt x="277101" y="1210671"/>
                  </a:cubicBezTo>
                  <a:cubicBezTo>
                    <a:pt x="247277" y="1210670"/>
                    <a:pt x="223100" y="1186493"/>
                    <a:pt x="223101" y="1156671"/>
                  </a:cubicBezTo>
                  <a:cubicBezTo>
                    <a:pt x="223101" y="1126847"/>
                    <a:pt x="247277" y="1102670"/>
                    <a:pt x="277100" y="1102670"/>
                  </a:cubicBezTo>
                  <a:cubicBezTo>
                    <a:pt x="292012" y="1102671"/>
                    <a:pt x="305512" y="1108715"/>
                    <a:pt x="315284" y="1118487"/>
                  </a:cubicBezTo>
                  <a:close/>
                  <a:moveTo>
                    <a:pt x="108942" y="860509"/>
                  </a:moveTo>
                  <a:cubicBezTo>
                    <a:pt x="112952" y="866263"/>
                    <a:pt x="115901" y="872900"/>
                    <a:pt x="117445" y="880194"/>
                  </a:cubicBezTo>
                  <a:cubicBezTo>
                    <a:pt x="123618" y="909372"/>
                    <a:pt x="104969" y="938030"/>
                    <a:pt x="75792" y="944203"/>
                  </a:cubicBezTo>
                  <a:cubicBezTo>
                    <a:pt x="46615" y="950376"/>
                    <a:pt x="17957" y="931727"/>
                    <a:pt x="11784" y="902550"/>
                  </a:cubicBezTo>
                  <a:cubicBezTo>
                    <a:pt x="5610" y="873373"/>
                    <a:pt x="24259" y="844715"/>
                    <a:pt x="53436" y="838542"/>
                  </a:cubicBezTo>
                  <a:cubicBezTo>
                    <a:pt x="75319" y="833912"/>
                    <a:pt x="96910" y="843244"/>
                    <a:pt x="108942" y="860509"/>
                  </a:cubicBezTo>
                  <a:close/>
                  <a:moveTo>
                    <a:pt x="659577" y="1510809"/>
                  </a:moveTo>
                  <a:cubicBezTo>
                    <a:pt x="667925" y="1521823"/>
                    <a:pt x="672071" y="1536021"/>
                    <a:pt x="670037" y="1550793"/>
                  </a:cubicBezTo>
                  <a:cubicBezTo>
                    <a:pt x="665969" y="1580338"/>
                    <a:pt x="638721" y="1600991"/>
                    <a:pt x="609176" y="1596923"/>
                  </a:cubicBezTo>
                  <a:cubicBezTo>
                    <a:pt x="579632" y="1592855"/>
                    <a:pt x="558979" y="1565606"/>
                    <a:pt x="563047" y="1536061"/>
                  </a:cubicBezTo>
                  <a:cubicBezTo>
                    <a:pt x="567115" y="1506517"/>
                    <a:pt x="594364" y="1485864"/>
                    <a:pt x="623908" y="1489932"/>
                  </a:cubicBezTo>
                  <a:cubicBezTo>
                    <a:pt x="638680" y="1491967"/>
                    <a:pt x="651230" y="1499795"/>
                    <a:pt x="659577" y="1510809"/>
                  </a:cubicBezTo>
                  <a:close/>
                  <a:moveTo>
                    <a:pt x="253446" y="1011180"/>
                  </a:moveTo>
                  <a:cubicBezTo>
                    <a:pt x="263219" y="1020953"/>
                    <a:pt x="269263" y="1034452"/>
                    <a:pt x="269263" y="1049363"/>
                  </a:cubicBezTo>
                  <a:cubicBezTo>
                    <a:pt x="269263" y="1079187"/>
                    <a:pt x="245086" y="1103364"/>
                    <a:pt x="215263" y="1103364"/>
                  </a:cubicBezTo>
                  <a:cubicBezTo>
                    <a:pt x="185440" y="1103363"/>
                    <a:pt x="161263" y="1079186"/>
                    <a:pt x="161263" y="1049364"/>
                  </a:cubicBezTo>
                  <a:cubicBezTo>
                    <a:pt x="161263" y="1019540"/>
                    <a:pt x="185440" y="995363"/>
                    <a:pt x="215263" y="995363"/>
                  </a:cubicBezTo>
                  <a:cubicBezTo>
                    <a:pt x="230174" y="995363"/>
                    <a:pt x="243674" y="1001408"/>
                    <a:pt x="253446" y="1011180"/>
                  </a:cubicBezTo>
                  <a:close/>
                  <a:moveTo>
                    <a:pt x="504711" y="1280305"/>
                  </a:moveTo>
                  <a:cubicBezTo>
                    <a:pt x="514484" y="1290078"/>
                    <a:pt x="520528" y="1303577"/>
                    <a:pt x="520528" y="1318488"/>
                  </a:cubicBezTo>
                  <a:cubicBezTo>
                    <a:pt x="520528" y="1348312"/>
                    <a:pt x="496351" y="1372489"/>
                    <a:pt x="466528" y="1372489"/>
                  </a:cubicBezTo>
                  <a:cubicBezTo>
                    <a:pt x="436704" y="1372488"/>
                    <a:pt x="412527" y="1348311"/>
                    <a:pt x="412528" y="1318489"/>
                  </a:cubicBezTo>
                  <a:cubicBezTo>
                    <a:pt x="412528" y="1288665"/>
                    <a:pt x="436705" y="1264488"/>
                    <a:pt x="466527" y="1264488"/>
                  </a:cubicBezTo>
                  <a:cubicBezTo>
                    <a:pt x="481439" y="1264488"/>
                    <a:pt x="494939" y="1270533"/>
                    <a:pt x="504711" y="1280305"/>
                  </a:cubicBezTo>
                  <a:close/>
                  <a:moveTo>
                    <a:pt x="598729" y="1348482"/>
                  </a:moveTo>
                  <a:cubicBezTo>
                    <a:pt x="608501" y="1358254"/>
                    <a:pt x="614545" y="1371754"/>
                    <a:pt x="614545" y="1386666"/>
                  </a:cubicBezTo>
                  <a:cubicBezTo>
                    <a:pt x="614545" y="1416489"/>
                    <a:pt x="590368" y="1440666"/>
                    <a:pt x="560545" y="1440666"/>
                  </a:cubicBezTo>
                  <a:cubicBezTo>
                    <a:pt x="530722" y="1440665"/>
                    <a:pt x="506545" y="1416488"/>
                    <a:pt x="506545" y="1386666"/>
                  </a:cubicBezTo>
                  <a:cubicBezTo>
                    <a:pt x="506545" y="1356843"/>
                    <a:pt x="530722" y="1332666"/>
                    <a:pt x="560545" y="1332665"/>
                  </a:cubicBezTo>
                  <a:cubicBezTo>
                    <a:pt x="575457" y="1332666"/>
                    <a:pt x="588957" y="1338710"/>
                    <a:pt x="598729" y="1348482"/>
                  </a:cubicBezTo>
                  <a:close/>
                  <a:moveTo>
                    <a:pt x="90635" y="727857"/>
                  </a:moveTo>
                  <a:cubicBezTo>
                    <a:pt x="106098" y="742132"/>
                    <a:pt x="112398" y="764794"/>
                    <a:pt x="104826" y="785841"/>
                  </a:cubicBezTo>
                  <a:cubicBezTo>
                    <a:pt x="94730" y="813902"/>
                    <a:pt x="63797" y="828468"/>
                    <a:pt x="35735" y="818373"/>
                  </a:cubicBezTo>
                  <a:cubicBezTo>
                    <a:pt x="7672" y="808277"/>
                    <a:pt x="-6893" y="777343"/>
                    <a:pt x="3202" y="749281"/>
                  </a:cubicBezTo>
                  <a:cubicBezTo>
                    <a:pt x="13298" y="721219"/>
                    <a:pt x="44232" y="706653"/>
                    <a:pt x="72294" y="716749"/>
                  </a:cubicBezTo>
                  <a:cubicBezTo>
                    <a:pt x="79309" y="719272"/>
                    <a:pt x="85481" y="723099"/>
                    <a:pt x="90635" y="727857"/>
                  </a:cubicBezTo>
                  <a:close/>
                  <a:moveTo>
                    <a:pt x="228755" y="892862"/>
                  </a:moveTo>
                  <a:cubicBezTo>
                    <a:pt x="238528" y="902635"/>
                    <a:pt x="244571" y="916134"/>
                    <a:pt x="244571" y="931046"/>
                  </a:cubicBezTo>
                  <a:cubicBezTo>
                    <a:pt x="244571" y="960869"/>
                    <a:pt x="220394" y="985046"/>
                    <a:pt x="190572" y="985046"/>
                  </a:cubicBezTo>
                  <a:cubicBezTo>
                    <a:pt x="160748" y="985045"/>
                    <a:pt x="136571" y="960868"/>
                    <a:pt x="136571" y="931046"/>
                  </a:cubicBezTo>
                  <a:cubicBezTo>
                    <a:pt x="136571" y="901223"/>
                    <a:pt x="160748" y="877046"/>
                    <a:pt x="190571" y="877045"/>
                  </a:cubicBezTo>
                  <a:cubicBezTo>
                    <a:pt x="205483" y="877046"/>
                    <a:pt x="218983" y="883090"/>
                    <a:pt x="228755" y="892862"/>
                  </a:cubicBezTo>
                  <a:close/>
                  <a:moveTo>
                    <a:pt x="788186" y="1524298"/>
                  </a:moveTo>
                  <a:cubicBezTo>
                    <a:pt x="796535" y="1535313"/>
                    <a:pt x="800681" y="1549511"/>
                    <a:pt x="798647" y="1564283"/>
                  </a:cubicBezTo>
                  <a:cubicBezTo>
                    <a:pt x="794579" y="1593827"/>
                    <a:pt x="767330" y="1614480"/>
                    <a:pt x="737785" y="1610412"/>
                  </a:cubicBezTo>
                  <a:cubicBezTo>
                    <a:pt x="708241" y="1606344"/>
                    <a:pt x="687588" y="1579095"/>
                    <a:pt x="691656" y="1549551"/>
                  </a:cubicBezTo>
                  <a:cubicBezTo>
                    <a:pt x="695724" y="1520007"/>
                    <a:pt x="722973" y="1499353"/>
                    <a:pt x="752517" y="1503422"/>
                  </a:cubicBezTo>
                  <a:cubicBezTo>
                    <a:pt x="767289" y="1505455"/>
                    <a:pt x="779839" y="1513285"/>
                    <a:pt x="788186" y="1524298"/>
                  </a:cubicBezTo>
                  <a:close/>
                  <a:moveTo>
                    <a:pt x="487058" y="1139380"/>
                  </a:moveTo>
                  <a:cubicBezTo>
                    <a:pt x="496830" y="1149152"/>
                    <a:pt x="502875" y="1162652"/>
                    <a:pt x="502875" y="1177563"/>
                  </a:cubicBezTo>
                  <a:cubicBezTo>
                    <a:pt x="502875" y="1207386"/>
                    <a:pt x="478698" y="1231563"/>
                    <a:pt x="448875" y="1231564"/>
                  </a:cubicBezTo>
                  <a:cubicBezTo>
                    <a:pt x="419051" y="1231563"/>
                    <a:pt x="394874" y="1207386"/>
                    <a:pt x="394875" y="1177563"/>
                  </a:cubicBezTo>
                  <a:cubicBezTo>
                    <a:pt x="394875" y="1147740"/>
                    <a:pt x="419052" y="1123563"/>
                    <a:pt x="448875" y="1123563"/>
                  </a:cubicBezTo>
                  <a:cubicBezTo>
                    <a:pt x="463786" y="1123563"/>
                    <a:pt x="477286" y="1129608"/>
                    <a:pt x="487058" y="1139380"/>
                  </a:cubicBezTo>
                  <a:close/>
                  <a:moveTo>
                    <a:pt x="709619" y="1392947"/>
                  </a:moveTo>
                  <a:cubicBezTo>
                    <a:pt x="719392" y="1402720"/>
                    <a:pt x="725436" y="1416220"/>
                    <a:pt x="725435" y="1431131"/>
                  </a:cubicBezTo>
                  <a:cubicBezTo>
                    <a:pt x="725436" y="1460954"/>
                    <a:pt x="701259" y="1485131"/>
                    <a:pt x="671436" y="1485131"/>
                  </a:cubicBezTo>
                  <a:cubicBezTo>
                    <a:pt x="641612" y="1485131"/>
                    <a:pt x="617435" y="1460954"/>
                    <a:pt x="617436" y="1431131"/>
                  </a:cubicBezTo>
                  <a:cubicBezTo>
                    <a:pt x="617435" y="1401308"/>
                    <a:pt x="641612" y="1377131"/>
                    <a:pt x="671435" y="1377131"/>
                  </a:cubicBezTo>
                  <a:cubicBezTo>
                    <a:pt x="686347" y="1377131"/>
                    <a:pt x="699847" y="1383175"/>
                    <a:pt x="709619" y="1392947"/>
                  </a:cubicBezTo>
                  <a:close/>
                  <a:moveTo>
                    <a:pt x="424609" y="1043780"/>
                  </a:moveTo>
                  <a:cubicBezTo>
                    <a:pt x="434381" y="1053553"/>
                    <a:pt x="440425" y="1067052"/>
                    <a:pt x="440425" y="1081964"/>
                  </a:cubicBezTo>
                  <a:cubicBezTo>
                    <a:pt x="440425" y="1111787"/>
                    <a:pt x="416248" y="1135964"/>
                    <a:pt x="386425" y="1135964"/>
                  </a:cubicBezTo>
                  <a:cubicBezTo>
                    <a:pt x="356602" y="1135964"/>
                    <a:pt x="332425" y="1111787"/>
                    <a:pt x="332425" y="1081964"/>
                  </a:cubicBezTo>
                  <a:cubicBezTo>
                    <a:pt x="332425" y="1052141"/>
                    <a:pt x="356602" y="1027964"/>
                    <a:pt x="386425" y="1027964"/>
                  </a:cubicBezTo>
                  <a:cubicBezTo>
                    <a:pt x="401337" y="1027964"/>
                    <a:pt x="414837" y="1034008"/>
                    <a:pt x="424609" y="1043780"/>
                  </a:cubicBezTo>
                  <a:close/>
                  <a:moveTo>
                    <a:pt x="366398" y="930681"/>
                  </a:moveTo>
                  <a:cubicBezTo>
                    <a:pt x="376171" y="940454"/>
                    <a:pt x="382215" y="953954"/>
                    <a:pt x="382215" y="968865"/>
                  </a:cubicBezTo>
                  <a:cubicBezTo>
                    <a:pt x="382215" y="998688"/>
                    <a:pt x="358038" y="1022865"/>
                    <a:pt x="328215" y="1022865"/>
                  </a:cubicBezTo>
                  <a:cubicBezTo>
                    <a:pt x="298391" y="1022865"/>
                    <a:pt x="274214" y="998688"/>
                    <a:pt x="274215" y="968865"/>
                  </a:cubicBezTo>
                  <a:cubicBezTo>
                    <a:pt x="274215" y="939042"/>
                    <a:pt x="298391" y="914865"/>
                    <a:pt x="328214" y="914865"/>
                  </a:cubicBezTo>
                  <a:cubicBezTo>
                    <a:pt x="343126" y="914865"/>
                    <a:pt x="356626" y="920909"/>
                    <a:pt x="366398" y="930681"/>
                  </a:cubicBezTo>
                  <a:close/>
                  <a:moveTo>
                    <a:pt x="233998" y="766678"/>
                  </a:moveTo>
                  <a:cubicBezTo>
                    <a:pt x="243770" y="776451"/>
                    <a:pt x="249814" y="789950"/>
                    <a:pt x="249814" y="804862"/>
                  </a:cubicBezTo>
                  <a:cubicBezTo>
                    <a:pt x="249814" y="834685"/>
                    <a:pt x="225637" y="858862"/>
                    <a:pt x="195814" y="858862"/>
                  </a:cubicBezTo>
                  <a:cubicBezTo>
                    <a:pt x="165991" y="858861"/>
                    <a:pt x="141814" y="834684"/>
                    <a:pt x="141814" y="804862"/>
                  </a:cubicBezTo>
                  <a:cubicBezTo>
                    <a:pt x="141814" y="775039"/>
                    <a:pt x="165991" y="750862"/>
                    <a:pt x="195814" y="750861"/>
                  </a:cubicBezTo>
                  <a:cubicBezTo>
                    <a:pt x="210726" y="750862"/>
                    <a:pt x="224226" y="756906"/>
                    <a:pt x="233998" y="766678"/>
                  </a:cubicBezTo>
                  <a:close/>
                  <a:moveTo>
                    <a:pt x="590271" y="1197175"/>
                  </a:moveTo>
                  <a:cubicBezTo>
                    <a:pt x="600043" y="1206947"/>
                    <a:pt x="606088" y="1220447"/>
                    <a:pt x="606088" y="1235359"/>
                  </a:cubicBezTo>
                  <a:cubicBezTo>
                    <a:pt x="606088" y="1265182"/>
                    <a:pt x="581911" y="1289359"/>
                    <a:pt x="552088" y="1289359"/>
                  </a:cubicBezTo>
                  <a:cubicBezTo>
                    <a:pt x="522265" y="1289358"/>
                    <a:pt x="498087" y="1265181"/>
                    <a:pt x="498088" y="1235359"/>
                  </a:cubicBezTo>
                  <a:cubicBezTo>
                    <a:pt x="498088" y="1205536"/>
                    <a:pt x="522265" y="1181359"/>
                    <a:pt x="552088" y="1181359"/>
                  </a:cubicBezTo>
                  <a:cubicBezTo>
                    <a:pt x="566999" y="1181359"/>
                    <a:pt x="580499" y="1187403"/>
                    <a:pt x="590271" y="1197175"/>
                  </a:cubicBezTo>
                  <a:close/>
                  <a:moveTo>
                    <a:pt x="105784" y="594507"/>
                  </a:moveTo>
                  <a:cubicBezTo>
                    <a:pt x="121246" y="608781"/>
                    <a:pt x="127546" y="631443"/>
                    <a:pt x="119975" y="652490"/>
                  </a:cubicBezTo>
                  <a:cubicBezTo>
                    <a:pt x="109879" y="680552"/>
                    <a:pt x="78946" y="695118"/>
                    <a:pt x="50884" y="685023"/>
                  </a:cubicBezTo>
                  <a:cubicBezTo>
                    <a:pt x="22821" y="674927"/>
                    <a:pt x="8256" y="643993"/>
                    <a:pt x="18351" y="615931"/>
                  </a:cubicBezTo>
                  <a:cubicBezTo>
                    <a:pt x="28447" y="587868"/>
                    <a:pt x="59380" y="573303"/>
                    <a:pt x="87443" y="583398"/>
                  </a:cubicBezTo>
                  <a:cubicBezTo>
                    <a:pt x="94458" y="585922"/>
                    <a:pt x="100630" y="589748"/>
                    <a:pt x="105784" y="594507"/>
                  </a:cubicBezTo>
                  <a:close/>
                  <a:moveTo>
                    <a:pt x="693169" y="1260833"/>
                  </a:moveTo>
                  <a:cubicBezTo>
                    <a:pt x="702942" y="1270606"/>
                    <a:pt x="708986" y="1284105"/>
                    <a:pt x="708985" y="1299017"/>
                  </a:cubicBezTo>
                  <a:cubicBezTo>
                    <a:pt x="708986" y="1328840"/>
                    <a:pt x="684809" y="1353017"/>
                    <a:pt x="654986" y="1353017"/>
                  </a:cubicBezTo>
                  <a:cubicBezTo>
                    <a:pt x="625162" y="1353016"/>
                    <a:pt x="600985" y="1328839"/>
                    <a:pt x="600986" y="1299017"/>
                  </a:cubicBezTo>
                  <a:cubicBezTo>
                    <a:pt x="600985" y="1269194"/>
                    <a:pt x="625162" y="1245017"/>
                    <a:pt x="654985" y="1245016"/>
                  </a:cubicBezTo>
                  <a:cubicBezTo>
                    <a:pt x="669897" y="1245017"/>
                    <a:pt x="683397" y="1251061"/>
                    <a:pt x="693169" y="1260833"/>
                  </a:cubicBezTo>
                  <a:close/>
                  <a:moveTo>
                    <a:pt x="916312" y="1527819"/>
                  </a:moveTo>
                  <a:cubicBezTo>
                    <a:pt x="924660" y="1538833"/>
                    <a:pt x="928807" y="1553031"/>
                    <a:pt x="926773" y="1567803"/>
                  </a:cubicBezTo>
                  <a:cubicBezTo>
                    <a:pt x="922704" y="1597347"/>
                    <a:pt x="895456" y="1618001"/>
                    <a:pt x="865911" y="1613932"/>
                  </a:cubicBezTo>
                  <a:cubicBezTo>
                    <a:pt x="836367" y="1609864"/>
                    <a:pt x="815714" y="1582615"/>
                    <a:pt x="819782" y="1553071"/>
                  </a:cubicBezTo>
                  <a:cubicBezTo>
                    <a:pt x="823850" y="1523527"/>
                    <a:pt x="851099" y="1502874"/>
                    <a:pt x="880643" y="1506942"/>
                  </a:cubicBezTo>
                  <a:cubicBezTo>
                    <a:pt x="895416" y="1508976"/>
                    <a:pt x="907965" y="1516805"/>
                    <a:pt x="916312" y="1527819"/>
                  </a:cubicBezTo>
                  <a:close/>
                  <a:moveTo>
                    <a:pt x="834969" y="1398878"/>
                  </a:moveTo>
                  <a:cubicBezTo>
                    <a:pt x="844742" y="1408651"/>
                    <a:pt x="850786" y="1422150"/>
                    <a:pt x="850785" y="1437061"/>
                  </a:cubicBezTo>
                  <a:cubicBezTo>
                    <a:pt x="850786" y="1466885"/>
                    <a:pt x="826609" y="1491062"/>
                    <a:pt x="796786" y="1491062"/>
                  </a:cubicBezTo>
                  <a:cubicBezTo>
                    <a:pt x="766962" y="1491061"/>
                    <a:pt x="742785" y="1466884"/>
                    <a:pt x="742786" y="1437062"/>
                  </a:cubicBezTo>
                  <a:cubicBezTo>
                    <a:pt x="742785" y="1407238"/>
                    <a:pt x="766962" y="1383061"/>
                    <a:pt x="796785" y="1383061"/>
                  </a:cubicBezTo>
                  <a:cubicBezTo>
                    <a:pt x="811697" y="1383061"/>
                    <a:pt x="825197" y="1389106"/>
                    <a:pt x="834969" y="1398878"/>
                  </a:cubicBezTo>
                  <a:close/>
                  <a:moveTo>
                    <a:pt x="355005" y="809803"/>
                  </a:moveTo>
                  <a:cubicBezTo>
                    <a:pt x="364778" y="819576"/>
                    <a:pt x="370822" y="833076"/>
                    <a:pt x="370821" y="847987"/>
                  </a:cubicBezTo>
                  <a:cubicBezTo>
                    <a:pt x="370822" y="877810"/>
                    <a:pt x="346645" y="901987"/>
                    <a:pt x="316822" y="901987"/>
                  </a:cubicBezTo>
                  <a:cubicBezTo>
                    <a:pt x="286998" y="901987"/>
                    <a:pt x="262821" y="877810"/>
                    <a:pt x="262822" y="847987"/>
                  </a:cubicBezTo>
                  <a:cubicBezTo>
                    <a:pt x="262821" y="818164"/>
                    <a:pt x="286998" y="793987"/>
                    <a:pt x="316821" y="793987"/>
                  </a:cubicBezTo>
                  <a:cubicBezTo>
                    <a:pt x="331733" y="793987"/>
                    <a:pt x="345233" y="800031"/>
                    <a:pt x="355005" y="809803"/>
                  </a:cubicBezTo>
                  <a:close/>
                  <a:moveTo>
                    <a:pt x="555591" y="1031064"/>
                  </a:moveTo>
                  <a:cubicBezTo>
                    <a:pt x="565363" y="1040837"/>
                    <a:pt x="571407" y="1054337"/>
                    <a:pt x="571407" y="1069248"/>
                  </a:cubicBezTo>
                  <a:cubicBezTo>
                    <a:pt x="571407" y="1099071"/>
                    <a:pt x="547230" y="1123248"/>
                    <a:pt x="517407" y="1123248"/>
                  </a:cubicBezTo>
                  <a:cubicBezTo>
                    <a:pt x="487584" y="1123248"/>
                    <a:pt x="463407" y="1099071"/>
                    <a:pt x="463407" y="1069248"/>
                  </a:cubicBezTo>
                  <a:cubicBezTo>
                    <a:pt x="463407" y="1039425"/>
                    <a:pt x="487584" y="1015248"/>
                    <a:pt x="517407" y="1015248"/>
                  </a:cubicBezTo>
                  <a:cubicBezTo>
                    <a:pt x="532318" y="1015248"/>
                    <a:pt x="545819" y="1021292"/>
                    <a:pt x="555591" y="1031064"/>
                  </a:cubicBezTo>
                  <a:close/>
                  <a:moveTo>
                    <a:pt x="487078" y="929258"/>
                  </a:moveTo>
                  <a:cubicBezTo>
                    <a:pt x="496851" y="939031"/>
                    <a:pt x="502895" y="952530"/>
                    <a:pt x="502894" y="967441"/>
                  </a:cubicBezTo>
                  <a:cubicBezTo>
                    <a:pt x="502895" y="997265"/>
                    <a:pt x="478718" y="1021442"/>
                    <a:pt x="448895" y="1021442"/>
                  </a:cubicBezTo>
                  <a:cubicBezTo>
                    <a:pt x="419071" y="1021441"/>
                    <a:pt x="394894" y="997264"/>
                    <a:pt x="394895" y="967442"/>
                  </a:cubicBezTo>
                  <a:cubicBezTo>
                    <a:pt x="394894" y="937618"/>
                    <a:pt x="419071" y="913441"/>
                    <a:pt x="448894" y="913441"/>
                  </a:cubicBezTo>
                  <a:cubicBezTo>
                    <a:pt x="463806" y="913441"/>
                    <a:pt x="477306" y="919486"/>
                    <a:pt x="487078" y="929258"/>
                  </a:cubicBezTo>
                  <a:close/>
                  <a:moveTo>
                    <a:pt x="251999" y="635580"/>
                  </a:moveTo>
                  <a:cubicBezTo>
                    <a:pt x="261772" y="645352"/>
                    <a:pt x="267816" y="658852"/>
                    <a:pt x="267816" y="673763"/>
                  </a:cubicBezTo>
                  <a:cubicBezTo>
                    <a:pt x="267816" y="703586"/>
                    <a:pt x="243639" y="727763"/>
                    <a:pt x="213816" y="727764"/>
                  </a:cubicBezTo>
                  <a:cubicBezTo>
                    <a:pt x="183992" y="727763"/>
                    <a:pt x="159815" y="703586"/>
                    <a:pt x="159816" y="673763"/>
                  </a:cubicBezTo>
                  <a:cubicBezTo>
                    <a:pt x="159816" y="643940"/>
                    <a:pt x="183992" y="619763"/>
                    <a:pt x="213815" y="619763"/>
                  </a:cubicBezTo>
                  <a:cubicBezTo>
                    <a:pt x="228727" y="619763"/>
                    <a:pt x="242227" y="625808"/>
                    <a:pt x="251999" y="635580"/>
                  </a:cubicBezTo>
                  <a:close/>
                  <a:moveTo>
                    <a:pt x="650002" y="1103118"/>
                  </a:moveTo>
                  <a:cubicBezTo>
                    <a:pt x="659774" y="1112891"/>
                    <a:pt x="665818" y="1126391"/>
                    <a:pt x="665818" y="1141302"/>
                  </a:cubicBezTo>
                  <a:cubicBezTo>
                    <a:pt x="665818" y="1171125"/>
                    <a:pt x="641641" y="1195302"/>
                    <a:pt x="611818" y="1195302"/>
                  </a:cubicBezTo>
                  <a:cubicBezTo>
                    <a:pt x="581995" y="1195302"/>
                    <a:pt x="557818" y="1171125"/>
                    <a:pt x="557818" y="1141302"/>
                  </a:cubicBezTo>
                  <a:cubicBezTo>
                    <a:pt x="557818" y="1111479"/>
                    <a:pt x="581995" y="1087302"/>
                    <a:pt x="611818" y="1087302"/>
                  </a:cubicBezTo>
                  <a:cubicBezTo>
                    <a:pt x="626730" y="1087302"/>
                    <a:pt x="640230" y="1093347"/>
                    <a:pt x="650002" y="1103118"/>
                  </a:cubicBezTo>
                  <a:close/>
                  <a:moveTo>
                    <a:pt x="826035" y="1284376"/>
                  </a:moveTo>
                  <a:cubicBezTo>
                    <a:pt x="835807" y="1294148"/>
                    <a:pt x="841851" y="1307648"/>
                    <a:pt x="841851" y="1322559"/>
                  </a:cubicBezTo>
                  <a:cubicBezTo>
                    <a:pt x="841851" y="1352383"/>
                    <a:pt x="817674" y="1376560"/>
                    <a:pt x="787852" y="1376560"/>
                  </a:cubicBezTo>
                  <a:cubicBezTo>
                    <a:pt x="758028" y="1376559"/>
                    <a:pt x="733851" y="1352382"/>
                    <a:pt x="733851" y="1322560"/>
                  </a:cubicBezTo>
                  <a:cubicBezTo>
                    <a:pt x="733851" y="1292736"/>
                    <a:pt x="758028" y="1268559"/>
                    <a:pt x="787851" y="1268559"/>
                  </a:cubicBezTo>
                  <a:cubicBezTo>
                    <a:pt x="802763" y="1268560"/>
                    <a:pt x="816263" y="1274604"/>
                    <a:pt x="826035" y="1284376"/>
                  </a:cubicBezTo>
                  <a:close/>
                  <a:moveTo>
                    <a:pt x="161981" y="460786"/>
                  </a:moveTo>
                  <a:cubicBezTo>
                    <a:pt x="177443" y="475061"/>
                    <a:pt x="183743" y="497723"/>
                    <a:pt x="176172" y="518770"/>
                  </a:cubicBezTo>
                  <a:cubicBezTo>
                    <a:pt x="166076" y="546831"/>
                    <a:pt x="135142" y="561397"/>
                    <a:pt x="107080" y="551302"/>
                  </a:cubicBezTo>
                  <a:cubicBezTo>
                    <a:pt x="79018" y="541206"/>
                    <a:pt x="64452" y="510272"/>
                    <a:pt x="74548" y="482210"/>
                  </a:cubicBezTo>
                  <a:cubicBezTo>
                    <a:pt x="84643" y="454148"/>
                    <a:pt x="115577" y="439582"/>
                    <a:pt x="143640" y="449678"/>
                  </a:cubicBezTo>
                  <a:cubicBezTo>
                    <a:pt x="150655" y="452202"/>
                    <a:pt x="156827" y="456028"/>
                    <a:pt x="161981" y="460786"/>
                  </a:cubicBezTo>
                  <a:close/>
                  <a:moveTo>
                    <a:pt x="949467" y="1389938"/>
                  </a:moveTo>
                  <a:cubicBezTo>
                    <a:pt x="959239" y="1399710"/>
                    <a:pt x="965284" y="1413210"/>
                    <a:pt x="965284" y="1428121"/>
                  </a:cubicBezTo>
                  <a:cubicBezTo>
                    <a:pt x="965284" y="1457944"/>
                    <a:pt x="941107" y="1482121"/>
                    <a:pt x="911284" y="1482122"/>
                  </a:cubicBezTo>
                  <a:cubicBezTo>
                    <a:pt x="881460" y="1482121"/>
                    <a:pt x="857283" y="1457944"/>
                    <a:pt x="857284" y="1428121"/>
                  </a:cubicBezTo>
                  <a:cubicBezTo>
                    <a:pt x="857284" y="1398298"/>
                    <a:pt x="881461" y="1374121"/>
                    <a:pt x="911283" y="1374121"/>
                  </a:cubicBezTo>
                  <a:cubicBezTo>
                    <a:pt x="926195" y="1374121"/>
                    <a:pt x="939695" y="1380166"/>
                    <a:pt x="949467" y="1389938"/>
                  </a:cubicBezTo>
                  <a:close/>
                  <a:moveTo>
                    <a:pt x="762909" y="1158525"/>
                  </a:moveTo>
                  <a:cubicBezTo>
                    <a:pt x="772681" y="1168297"/>
                    <a:pt x="778726" y="1181798"/>
                    <a:pt x="778726" y="1196709"/>
                  </a:cubicBezTo>
                  <a:cubicBezTo>
                    <a:pt x="778726" y="1226532"/>
                    <a:pt x="754549" y="1250709"/>
                    <a:pt x="724726" y="1250709"/>
                  </a:cubicBezTo>
                  <a:cubicBezTo>
                    <a:pt x="694902" y="1250709"/>
                    <a:pt x="670725" y="1226532"/>
                    <a:pt x="670726" y="1196709"/>
                  </a:cubicBezTo>
                  <a:cubicBezTo>
                    <a:pt x="670726" y="1166886"/>
                    <a:pt x="694903" y="1142709"/>
                    <a:pt x="724725" y="1142709"/>
                  </a:cubicBezTo>
                  <a:cubicBezTo>
                    <a:pt x="739637" y="1142709"/>
                    <a:pt x="753137" y="1148753"/>
                    <a:pt x="762909" y="1158525"/>
                  </a:cubicBezTo>
                  <a:close/>
                  <a:moveTo>
                    <a:pt x="1049685" y="1505409"/>
                  </a:moveTo>
                  <a:cubicBezTo>
                    <a:pt x="1058034" y="1516423"/>
                    <a:pt x="1062180" y="1530621"/>
                    <a:pt x="1060146" y="1545394"/>
                  </a:cubicBezTo>
                  <a:cubicBezTo>
                    <a:pt x="1056078" y="1574938"/>
                    <a:pt x="1028829" y="1595591"/>
                    <a:pt x="999284" y="1591523"/>
                  </a:cubicBezTo>
                  <a:cubicBezTo>
                    <a:pt x="969740" y="1587455"/>
                    <a:pt x="949087" y="1560206"/>
                    <a:pt x="953155" y="1530662"/>
                  </a:cubicBezTo>
                  <a:cubicBezTo>
                    <a:pt x="957223" y="1501117"/>
                    <a:pt x="984472" y="1480464"/>
                    <a:pt x="1014016" y="1484532"/>
                  </a:cubicBezTo>
                  <a:cubicBezTo>
                    <a:pt x="1028789" y="1486567"/>
                    <a:pt x="1041338" y="1494396"/>
                    <a:pt x="1049685" y="1505409"/>
                  </a:cubicBezTo>
                  <a:close/>
                  <a:moveTo>
                    <a:pt x="372466" y="676350"/>
                  </a:moveTo>
                  <a:cubicBezTo>
                    <a:pt x="382239" y="686123"/>
                    <a:pt x="388283" y="699622"/>
                    <a:pt x="388282" y="714533"/>
                  </a:cubicBezTo>
                  <a:cubicBezTo>
                    <a:pt x="388283" y="744357"/>
                    <a:pt x="364106" y="768534"/>
                    <a:pt x="334283" y="768534"/>
                  </a:cubicBezTo>
                  <a:cubicBezTo>
                    <a:pt x="304459" y="768533"/>
                    <a:pt x="280282" y="744356"/>
                    <a:pt x="280283" y="714534"/>
                  </a:cubicBezTo>
                  <a:cubicBezTo>
                    <a:pt x="280282" y="684710"/>
                    <a:pt x="304459" y="660533"/>
                    <a:pt x="334282" y="660533"/>
                  </a:cubicBezTo>
                  <a:cubicBezTo>
                    <a:pt x="349194" y="660533"/>
                    <a:pt x="362694" y="666578"/>
                    <a:pt x="372466" y="676350"/>
                  </a:cubicBezTo>
                  <a:close/>
                  <a:moveTo>
                    <a:pt x="471899" y="791893"/>
                  </a:moveTo>
                  <a:cubicBezTo>
                    <a:pt x="481672" y="801666"/>
                    <a:pt x="487715" y="815165"/>
                    <a:pt x="487715" y="830077"/>
                  </a:cubicBezTo>
                  <a:cubicBezTo>
                    <a:pt x="487715" y="859900"/>
                    <a:pt x="463538" y="884077"/>
                    <a:pt x="433716" y="884077"/>
                  </a:cubicBezTo>
                  <a:cubicBezTo>
                    <a:pt x="403892" y="884076"/>
                    <a:pt x="379715" y="859899"/>
                    <a:pt x="379715" y="830077"/>
                  </a:cubicBezTo>
                  <a:cubicBezTo>
                    <a:pt x="379715" y="800254"/>
                    <a:pt x="403892" y="776077"/>
                    <a:pt x="433715" y="776077"/>
                  </a:cubicBezTo>
                  <a:cubicBezTo>
                    <a:pt x="448627" y="776077"/>
                    <a:pt x="462127" y="782121"/>
                    <a:pt x="471899" y="791893"/>
                  </a:cubicBezTo>
                  <a:close/>
                  <a:moveTo>
                    <a:pt x="298819" y="524150"/>
                  </a:moveTo>
                  <a:cubicBezTo>
                    <a:pt x="308592" y="533922"/>
                    <a:pt x="314635" y="547422"/>
                    <a:pt x="314635" y="562333"/>
                  </a:cubicBezTo>
                  <a:cubicBezTo>
                    <a:pt x="314635" y="592156"/>
                    <a:pt x="290458" y="616333"/>
                    <a:pt x="260636" y="616333"/>
                  </a:cubicBezTo>
                  <a:cubicBezTo>
                    <a:pt x="230812" y="616333"/>
                    <a:pt x="206635" y="592156"/>
                    <a:pt x="206635" y="562333"/>
                  </a:cubicBezTo>
                  <a:cubicBezTo>
                    <a:pt x="206635" y="532510"/>
                    <a:pt x="230812" y="508333"/>
                    <a:pt x="260635" y="508333"/>
                  </a:cubicBezTo>
                  <a:cubicBezTo>
                    <a:pt x="275547" y="508333"/>
                    <a:pt x="289047" y="514378"/>
                    <a:pt x="298819" y="524150"/>
                  </a:cubicBezTo>
                  <a:close/>
                  <a:moveTo>
                    <a:pt x="665694" y="964126"/>
                  </a:moveTo>
                  <a:cubicBezTo>
                    <a:pt x="675466" y="973898"/>
                    <a:pt x="681511" y="987398"/>
                    <a:pt x="681510" y="1002310"/>
                  </a:cubicBezTo>
                  <a:cubicBezTo>
                    <a:pt x="681511" y="1032133"/>
                    <a:pt x="657334" y="1056310"/>
                    <a:pt x="627511" y="1056310"/>
                  </a:cubicBezTo>
                  <a:cubicBezTo>
                    <a:pt x="597687" y="1056309"/>
                    <a:pt x="573510" y="1032132"/>
                    <a:pt x="573511" y="1002310"/>
                  </a:cubicBezTo>
                  <a:cubicBezTo>
                    <a:pt x="573510" y="972487"/>
                    <a:pt x="597687" y="948310"/>
                    <a:pt x="627510" y="948309"/>
                  </a:cubicBezTo>
                  <a:cubicBezTo>
                    <a:pt x="642422" y="948310"/>
                    <a:pt x="655922" y="954354"/>
                    <a:pt x="665694" y="964126"/>
                  </a:cubicBezTo>
                  <a:close/>
                  <a:moveTo>
                    <a:pt x="593305" y="862709"/>
                  </a:moveTo>
                  <a:cubicBezTo>
                    <a:pt x="603078" y="872482"/>
                    <a:pt x="609122" y="885981"/>
                    <a:pt x="609122" y="900893"/>
                  </a:cubicBezTo>
                  <a:cubicBezTo>
                    <a:pt x="609122" y="930716"/>
                    <a:pt x="584945" y="954893"/>
                    <a:pt x="555122" y="954893"/>
                  </a:cubicBezTo>
                  <a:cubicBezTo>
                    <a:pt x="525298" y="954892"/>
                    <a:pt x="501121" y="930715"/>
                    <a:pt x="501122" y="900893"/>
                  </a:cubicBezTo>
                  <a:cubicBezTo>
                    <a:pt x="501122" y="871070"/>
                    <a:pt x="525298" y="846893"/>
                    <a:pt x="555121" y="846892"/>
                  </a:cubicBezTo>
                  <a:cubicBezTo>
                    <a:pt x="570033" y="846893"/>
                    <a:pt x="583533" y="852937"/>
                    <a:pt x="593305" y="862709"/>
                  </a:cubicBezTo>
                  <a:close/>
                  <a:moveTo>
                    <a:pt x="941072" y="1277797"/>
                  </a:moveTo>
                  <a:cubicBezTo>
                    <a:pt x="950845" y="1287570"/>
                    <a:pt x="956889" y="1301069"/>
                    <a:pt x="956889" y="1315981"/>
                  </a:cubicBezTo>
                  <a:cubicBezTo>
                    <a:pt x="956889" y="1345804"/>
                    <a:pt x="932712" y="1369981"/>
                    <a:pt x="902889" y="1369981"/>
                  </a:cubicBezTo>
                  <a:cubicBezTo>
                    <a:pt x="873065" y="1369980"/>
                    <a:pt x="848888" y="1345803"/>
                    <a:pt x="848889" y="1315981"/>
                  </a:cubicBezTo>
                  <a:cubicBezTo>
                    <a:pt x="848889" y="1286158"/>
                    <a:pt x="873065" y="1261981"/>
                    <a:pt x="902888" y="1261980"/>
                  </a:cubicBezTo>
                  <a:cubicBezTo>
                    <a:pt x="917800" y="1261981"/>
                    <a:pt x="931300" y="1268025"/>
                    <a:pt x="941072" y="1277797"/>
                  </a:cubicBezTo>
                  <a:close/>
                  <a:moveTo>
                    <a:pt x="761042" y="1042417"/>
                  </a:moveTo>
                  <a:cubicBezTo>
                    <a:pt x="770814" y="1052189"/>
                    <a:pt x="776858" y="1065689"/>
                    <a:pt x="776858" y="1080600"/>
                  </a:cubicBezTo>
                  <a:cubicBezTo>
                    <a:pt x="776858" y="1110423"/>
                    <a:pt x="752681" y="1134600"/>
                    <a:pt x="722859" y="1134601"/>
                  </a:cubicBezTo>
                  <a:cubicBezTo>
                    <a:pt x="693035" y="1134600"/>
                    <a:pt x="668858" y="1110423"/>
                    <a:pt x="668858" y="1080600"/>
                  </a:cubicBezTo>
                  <a:cubicBezTo>
                    <a:pt x="668858" y="1050777"/>
                    <a:pt x="693035" y="1026600"/>
                    <a:pt x="722858" y="1026600"/>
                  </a:cubicBezTo>
                  <a:cubicBezTo>
                    <a:pt x="737770" y="1026600"/>
                    <a:pt x="751270" y="1032645"/>
                    <a:pt x="761042" y="1042417"/>
                  </a:cubicBezTo>
                  <a:close/>
                  <a:moveTo>
                    <a:pt x="885860" y="1173438"/>
                  </a:moveTo>
                  <a:cubicBezTo>
                    <a:pt x="895632" y="1183211"/>
                    <a:pt x="901676" y="1196711"/>
                    <a:pt x="901676" y="1211622"/>
                  </a:cubicBezTo>
                  <a:cubicBezTo>
                    <a:pt x="901676" y="1241445"/>
                    <a:pt x="877499" y="1265622"/>
                    <a:pt x="847676" y="1265622"/>
                  </a:cubicBezTo>
                  <a:cubicBezTo>
                    <a:pt x="817853" y="1265622"/>
                    <a:pt x="793676" y="1241445"/>
                    <a:pt x="793676" y="1211622"/>
                  </a:cubicBezTo>
                  <a:cubicBezTo>
                    <a:pt x="793676" y="1181799"/>
                    <a:pt x="817853" y="1157622"/>
                    <a:pt x="847676" y="1157622"/>
                  </a:cubicBezTo>
                  <a:cubicBezTo>
                    <a:pt x="862588" y="1157622"/>
                    <a:pt x="876088" y="1163666"/>
                    <a:pt x="885860" y="1173438"/>
                  </a:cubicBezTo>
                  <a:close/>
                  <a:moveTo>
                    <a:pt x="496087" y="668302"/>
                  </a:moveTo>
                  <a:cubicBezTo>
                    <a:pt x="505860" y="678075"/>
                    <a:pt x="511904" y="691574"/>
                    <a:pt x="511903" y="706485"/>
                  </a:cubicBezTo>
                  <a:cubicBezTo>
                    <a:pt x="511904" y="736309"/>
                    <a:pt x="487727" y="760486"/>
                    <a:pt x="457904" y="760486"/>
                  </a:cubicBezTo>
                  <a:cubicBezTo>
                    <a:pt x="428080" y="760485"/>
                    <a:pt x="403903" y="736308"/>
                    <a:pt x="403904" y="706486"/>
                  </a:cubicBezTo>
                  <a:cubicBezTo>
                    <a:pt x="403903" y="676662"/>
                    <a:pt x="428080" y="652485"/>
                    <a:pt x="457903" y="652485"/>
                  </a:cubicBezTo>
                  <a:cubicBezTo>
                    <a:pt x="472815" y="652485"/>
                    <a:pt x="486315" y="658530"/>
                    <a:pt x="496087" y="668302"/>
                  </a:cubicBezTo>
                  <a:close/>
                  <a:moveTo>
                    <a:pt x="1067538" y="1359848"/>
                  </a:moveTo>
                  <a:cubicBezTo>
                    <a:pt x="1077310" y="1369620"/>
                    <a:pt x="1083354" y="1383120"/>
                    <a:pt x="1083354" y="1398031"/>
                  </a:cubicBezTo>
                  <a:cubicBezTo>
                    <a:pt x="1083354" y="1427854"/>
                    <a:pt x="1059177" y="1452031"/>
                    <a:pt x="1029354" y="1452032"/>
                  </a:cubicBezTo>
                  <a:cubicBezTo>
                    <a:pt x="999531" y="1452031"/>
                    <a:pt x="975354" y="1427854"/>
                    <a:pt x="975354" y="1398031"/>
                  </a:cubicBezTo>
                  <a:cubicBezTo>
                    <a:pt x="975354" y="1368208"/>
                    <a:pt x="999531" y="1344031"/>
                    <a:pt x="1029354" y="1344031"/>
                  </a:cubicBezTo>
                  <a:cubicBezTo>
                    <a:pt x="1044266" y="1344031"/>
                    <a:pt x="1057766" y="1350076"/>
                    <a:pt x="1067538" y="1359848"/>
                  </a:cubicBezTo>
                  <a:close/>
                  <a:moveTo>
                    <a:pt x="230876" y="339840"/>
                  </a:moveTo>
                  <a:cubicBezTo>
                    <a:pt x="246338" y="354114"/>
                    <a:pt x="252638" y="376777"/>
                    <a:pt x="245067" y="397823"/>
                  </a:cubicBezTo>
                  <a:cubicBezTo>
                    <a:pt x="234971" y="425885"/>
                    <a:pt x="204037" y="440451"/>
                    <a:pt x="175975" y="430355"/>
                  </a:cubicBezTo>
                  <a:cubicBezTo>
                    <a:pt x="147912" y="420260"/>
                    <a:pt x="133347" y="389326"/>
                    <a:pt x="143443" y="361263"/>
                  </a:cubicBezTo>
                  <a:cubicBezTo>
                    <a:pt x="153538" y="333201"/>
                    <a:pt x="184472" y="318636"/>
                    <a:pt x="212534" y="328731"/>
                  </a:cubicBezTo>
                  <a:cubicBezTo>
                    <a:pt x="219550" y="331255"/>
                    <a:pt x="225722" y="335082"/>
                    <a:pt x="230876" y="339840"/>
                  </a:cubicBezTo>
                  <a:close/>
                  <a:moveTo>
                    <a:pt x="419431" y="563401"/>
                  </a:moveTo>
                  <a:cubicBezTo>
                    <a:pt x="429203" y="573173"/>
                    <a:pt x="435247" y="586673"/>
                    <a:pt x="435247" y="601584"/>
                  </a:cubicBezTo>
                  <a:cubicBezTo>
                    <a:pt x="435247" y="631407"/>
                    <a:pt x="411070" y="655584"/>
                    <a:pt x="381247" y="655585"/>
                  </a:cubicBezTo>
                  <a:cubicBezTo>
                    <a:pt x="351424" y="655584"/>
                    <a:pt x="327247" y="631407"/>
                    <a:pt x="327247" y="601584"/>
                  </a:cubicBezTo>
                  <a:cubicBezTo>
                    <a:pt x="327247" y="571761"/>
                    <a:pt x="351424" y="547584"/>
                    <a:pt x="381247" y="547584"/>
                  </a:cubicBezTo>
                  <a:cubicBezTo>
                    <a:pt x="396159" y="547584"/>
                    <a:pt x="409659" y="553629"/>
                    <a:pt x="419431" y="563401"/>
                  </a:cubicBezTo>
                  <a:close/>
                  <a:moveTo>
                    <a:pt x="590502" y="740353"/>
                  </a:moveTo>
                  <a:cubicBezTo>
                    <a:pt x="600274" y="750126"/>
                    <a:pt x="606318" y="763626"/>
                    <a:pt x="606318" y="778537"/>
                  </a:cubicBezTo>
                  <a:cubicBezTo>
                    <a:pt x="606318" y="808360"/>
                    <a:pt x="582141" y="832537"/>
                    <a:pt x="552318" y="832537"/>
                  </a:cubicBezTo>
                  <a:cubicBezTo>
                    <a:pt x="522495" y="832537"/>
                    <a:pt x="498318" y="808360"/>
                    <a:pt x="498318" y="778537"/>
                  </a:cubicBezTo>
                  <a:cubicBezTo>
                    <a:pt x="498318" y="748714"/>
                    <a:pt x="522495" y="724537"/>
                    <a:pt x="552318" y="724537"/>
                  </a:cubicBezTo>
                  <a:cubicBezTo>
                    <a:pt x="567229" y="724537"/>
                    <a:pt x="580730" y="730581"/>
                    <a:pt x="590502" y="740353"/>
                  </a:cubicBezTo>
                  <a:close/>
                  <a:moveTo>
                    <a:pt x="1178028" y="1450348"/>
                  </a:moveTo>
                  <a:cubicBezTo>
                    <a:pt x="1186376" y="1461363"/>
                    <a:pt x="1190522" y="1475561"/>
                    <a:pt x="1188488" y="1490333"/>
                  </a:cubicBezTo>
                  <a:cubicBezTo>
                    <a:pt x="1184420" y="1519877"/>
                    <a:pt x="1157171" y="1540530"/>
                    <a:pt x="1127627" y="1536462"/>
                  </a:cubicBezTo>
                  <a:cubicBezTo>
                    <a:pt x="1098082" y="1532394"/>
                    <a:pt x="1077429" y="1505145"/>
                    <a:pt x="1081497" y="1475601"/>
                  </a:cubicBezTo>
                  <a:cubicBezTo>
                    <a:pt x="1085565" y="1446057"/>
                    <a:pt x="1112814" y="1425403"/>
                    <a:pt x="1142359" y="1429472"/>
                  </a:cubicBezTo>
                  <a:cubicBezTo>
                    <a:pt x="1157130" y="1431505"/>
                    <a:pt x="1169680" y="1439335"/>
                    <a:pt x="1178028" y="1450348"/>
                  </a:cubicBezTo>
                  <a:close/>
                  <a:moveTo>
                    <a:pt x="886395" y="1048351"/>
                  </a:moveTo>
                  <a:cubicBezTo>
                    <a:pt x="896168" y="1058124"/>
                    <a:pt x="902211" y="1071623"/>
                    <a:pt x="902211" y="1086534"/>
                  </a:cubicBezTo>
                  <a:cubicBezTo>
                    <a:pt x="902212" y="1116358"/>
                    <a:pt x="878035" y="1140535"/>
                    <a:pt x="848212" y="1140535"/>
                  </a:cubicBezTo>
                  <a:cubicBezTo>
                    <a:pt x="818388" y="1140534"/>
                    <a:pt x="794211" y="1116357"/>
                    <a:pt x="794211" y="1086535"/>
                  </a:cubicBezTo>
                  <a:cubicBezTo>
                    <a:pt x="794211" y="1056711"/>
                    <a:pt x="818388" y="1032534"/>
                    <a:pt x="848211" y="1032534"/>
                  </a:cubicBezTo>
                  <a:cubicBezTo>
                    <a:pt x="863123" y="1032535"/>
                    <a:pt x="876623" y="1038579"/>
                    <a:pt x="886395" y="1048351"/>
                  </a:cubicBezTo>
                  <a:close/>
                  <a:moveTo>
                    <a:pt x="755255" y="887564"/>
                  </a:moveTo>
                  <a:cubicBezTo>
                    <a:pt x="765027" y="897336"/>
                    <a:pt x="771072" y="910837"/>
                    <a:pt x="771072" y="925748"/>
                  </a:cubicBezTo>
                  <a:cubicBezTo>
                    <a:pt x="771072" y="955571"/>
                    <a:pt x="746895" y="979748"/>
                    <a:pt x="717072" y="979748"/>
                  </a:cubicBezTo>
                  <a:cubicBezTo>
                    <a:pt x="687248" y="979748"/>
                    <a:pt x="663071" y="955571"/>
                    <a:pt x="663072" y="925748"/>
                  </a:cubicBezTo>
                  <a:cubicBezTo>
                    <a:pt x="663072" y="895925"/>
                    <a:pt x="687249" y="871748"/>
                    <a:pt x="717072" y="871748"/>
                  </a:cubicBezTo>
                  <a:cubicBezTo>
                    <a:pt x="731983" y="871748"/>
                    <a:pt x="745483" y="877792"/>
                    <a:pt x="755255" y="887564"/>
                  </a:cubicBezTo>
                  <a:close/>
                  <a:moveTo>
                    <a:pt x="361295" y="409619"/>
                  </a:moveTo>
                  <a:cubicBezTo>
                    <a:pt x="371067" y="419392"/>
                    <a:pt x="377111" y="432891"/>
                    <a:pt x="377111" y="447803"/>
                  </a:cubicBezTo>
                  <a:cubicBezTo>
                    <a:pt x="377111" y="477626"/>
                    <a:pt x="352934" y="501803"/>
                    <a:pt x="323111" y="501803"/>
                  </a:cubicBezTo>
                  <a:cubicBezTo>
                    <a:pt x="293288" y="501802"/>
                    <a:pt x="269111" y="477625"/>
                    <a:pt x="269111" y="447803"/>
                  </a:cubicBezTo>
                  <a:cubicBezTo>
                    <a:pt x="269111" y="417980"/>
                    <a:pt x="293288" y="393803"/>
                    <a:pt x="323111" y="393802"/>
                  </a:cubicBezTo>
                  <a:cubicBezTo>
                    <a:pt x="338023" y="393803"/>
                    <a:pt x="351523" y="399847"/>
                    <a:pt x="361295" y="409619"/>
                  </a:cubicBezTo>
                  <a:close/>
                  <a:moveTo>
                    <a:pt x="1056788" y="1248247"/>
                  </a:moveTo>
                  <a:cubicBezTo>
                    <a:pt x="1066560" y="1258019"/>
                    <a:pt x="1072604" y="1271520"/>
                    <a:pt x="1072604" y="1286431"/>
                  </a:cubicBezTo>
                  <a:cubicBezTo>
                    <a:pt x="1072604" y="1316254"/>
                    <a:pt x="1048427" y="1340431"/>
                    <a:pt x="1018604" y="1340431"/>
                  </a:cubicBezTo>
                  <a:cubicBezTo>
                    <a:pt x="988781" y="1340431"/>
                    <a:pt x="964604" y="1316254"/>
                    <a:pt x="964604" y="1286431"/>
                  </a:cubicBezTo>
                  <a:cubicBezTo>
                    <a:pt x="964604" y="1256608"/>
                    <a:pt x="988781" y="1232431"/>
                    <a:pt x="1018604" y="1232431"/>
                  </a:cubicBezTo>
                  <a:cubicBezTo>
                    <a:pt x="1033515" y="1232431"/>
                    <a:pt x="1047016" y="1238476"/>
                    <a:pt x="1056788" y="1248247"/>
                  </a:cubicBezTo>
                  <a:close/>
                  <a:moveTo>
                    <a:pt x="1001034" y="1141534"/>
                  </a:moveTo>
                  <a:cubicBezTo>
                    <a:pt x="1010806" y="1151307"/>
                    <a:pt x="1016850" y="1164806"/>
                    <a:pt x="1016850" y="1179718"/>
                  </a:cubicBezTo>
                  <a:cubicBezTo>
                    <a:pt x="1016850" y="1209541"/>
                    <a:pt x="992673" y="1233718"/>
                    <a:pt x="962850" y="1233718"/>
                  </a:cubicBezTo>
                  <a:cubicBezTo>
                    <a:pt x="933027" y="1233717"/>
                    <a:pt x="908850" y="1209540"/>
                    <a:pt x="908850" y="1179718"/>
                  </a:cubicBezTo>
                  <a:cubicBezTo>
                    <a:pt x="908850" y="1149895"/>
                    <a:pt x="933027" y="1125718"/>
                    <a:pt x="962850" y="1125717"/>
                  </a:cubicBezTo>
                  <a:cubicBezTo>
                    <a:pt x="977762" y="1125718"/>
                    <a:pt x="991262" y="1131762"/>
                    <a:pt x="1001034" y="1141534"/>
                  </a:cubicBezTo>
                  <a:close/>
                  <a:moveTo>
                    <a:pt x="547623" y="555783"/>
                  </a:moveTo>
                  <a:cubicBezTo>
                    <a:pt x="557396" y="565556"/>
                    <a:pt x="563440" y="579055"/>
                    <a:pt x="563440" y="593967"/>
                  </a:cubicBezTo>
                  <a:cubicBezTo>
                    <a:pt x="563440" y="623790"/>
                    <a:pt x="539263" y="647967"/>
                    <a:pt x="509440" y="647967"/>
                  </a:cubicBezTo>
                  <a:cubicBezTo>
                    <a:pt x="479617" y="647966"/>
                    <a:pt x="455440" y="623789"/>
                    <a:pt x="455440" y="593967"/>
                  </a:cubicBezTo>
                  <a:cubicBezTo>
                    <a:pt x="455440" y="564144"/>
                    <a:pt x="479617" y="539967"/>
                    <a:pt x="509440" y="539966"/>
                  </a:cubicBezTo>
                  <a:cubicBezTo>
                    <a:pt x="524351" y="539967"/>
                    <a:pt x="537851" y="546011"/>
                    <a:pt x="547623" y="555783"/>
                  </a:cubicBezTo>
                  <a:close/>
                  <a:moveTo>
                    <a:pt x="864331" y="934929"/>
                  </a:moveTo>
                  <a:cubicBezTo>
                    <a:pt x="874103" y="944701"/>
                    <a:pt x="880148" y="958201"/>
                    <a:pt x="880148" y="973112"/>
                  </a:cubicBezTo>
                  <a:cubicBezTo>
                    <a:pt x="880148" y="1002935"/>
                    <a:pt x="855971" y="1027112"/>
                    <a:pt x="826148" y="1027113"/>
                  </a:cubicBezTo>
                  <a:cubicBezTo>
                    <a:pt x="796324" y="1027112"/>
                    <a:pt x="772147" y="1002935"/>
                    <a:pt x="772148" y="973112"/>
                  </a:cubicBezTo>
                  <a:cubicBezTo>
                    <a:pt x="772148" y="943289"/>
                    <a:pt x="796325" y="919112"/>
                    <a:pt x="826148" y="919112"/>
                  </a:cubicBezTo>
                  <a:cubicBezTo>
                    <a:pt x="841059" y="919112"/>
                    <a:pt x="854559" y="925157"/>
                    <a:pt x="864331" y="934929"/>
                  </a:cubicBezTo>
                  <a:close/>
                  <a:moveTo>
                    <a:pt x="1164048" y="1298505"/>
                  </a:moveTo>
                  <a:cubicBezTo>
                    <a:pt x="1173821" y="1308278"/>
                    <a:pt x="1179865" y="1321777"/>
                    <a:pt x="1179865" y="1336689"/>
                  </a:cubicBezTo>
                  <a:cubicBezTo>
                    <a:pt x="1179865" y="1366512"/>
                    <a:pt x="1155688" y="1390689"/>
                    <a:pt x="1125865" y="1390689"/>
                  </a:cubicBezTo>
                  <a:cubicBezTo>
                    <a:pt x="1096041" y="1390688"/>
                    <a:pt x="1071864" y="1366511"/>
                    <a:pt x="1071865" y="1336689"/>
                  </a:cubicBezTo>
                  <a:cubicBezTo>
                    <a:pt x="1071865" y="1306866"/>
                    <a:pt x="1096042" y="1282689"/>
                    <a:pt x="1125865" y="1282688"/>
                  </a:cubicBezTo>
                  <a:cubicBezTo>
                    <a:pt x="1140776" y="1282689"/>
                    <a:pt x="1154276" y="1288733"/>
                    <a:pt x="1164048" y="1298505"/>
                  </a:cubicBezTo>
                  <a:close/>
                  <a:moveTo>
                    <a:pt x="299607" y="237236"/>
                  </a:moveTo>
                  <a:cubicBezTo>
                    <a:pt x="309379" y="247008"/>
                    <a:pt x="315423" y="260508"/>
                    <a:pt x="315423" y="275419"/>
                  </a:cubicBezTo>
                  <a:cubicBezTo>
                    <a:pt x="315424" y="305243"/>
                    <a:pt x="291247" y="329420"/>
                    <a:pt x="261423" y="329419"/>
                  </a:cubicBezTo>
                  <a:cubicBezTo>
                    <a:pt x="231600" y="329420"/>
                    <a:pt x="207423" y="305242"/>
                    <a:pt x="207423" y="275420"/>
                  </a:cubicBezTo>
                  <a:cubicBezTo>
                    <a:pt x="207423" y="245596"/>
                    <a:pt x="231600" y="221419"/>
                    <a:pt x="261423" y="221420"/>
                  </a:cubicBezTo>
                  <a:cubicBezTo>
                    <a:pt x="276335" y="221419"/>
                    <a:pt x="289835" y="227464"/>
                    <a:pt x="299607" y="237236"/>
                  </a:cubicBezTo>
                  <a:close/>
                  <a:moveTo>
                    <a:pt x="479449" y="442491"/>
                  </a:moveTo>
                  <a:cubicBezTo>
                    <a:pt x="489221" y="452264"/>
                    <a:pt x="495265" y="465763"/>
                    <a:pt x="495265" y="480674"/>
                  </a:cubicBezTo>
                  <a:cubicBezTo>
                    <a:pt x="495265" y="510498"/>
                    <a:pt x="471088" y="534675"/>
                    <a:pt x="441265" y="534675"/>
                  </a:cubicBezTo>
                  <a:cubicBezTo>
                    <a:pt x="411442" y="534674"/>
                    <a:pt x="387265" y="510497"/>
                    <a:pt x="387265" y="480675"/>
                  </a:cubicBezTo>
                  <a:cubicBezTo>
                    <a:pt x="387265" y="450851"/>
                    <a:pt x="411442" y="426674"/>
                    <a:pt x="441265" y="426674"/>
                  </a:cubicBezTo>
                  <a:cubicBezTo>
                    <a:pt x="456177" y="426675"/>
                    <a:pt x="469677" y="432719"/>
                    <a:pt x="479449" y="442491"/>
                  </a:cubicBezTo>
                  <a:close/>
                  <a:moveTo>
                    <a:pt x="638697" y="630589"/>
                  </a:moveTo>
                  <a:cubicBezTo>
                    <a:pt x="648469" y="640361"/>
                    <a:pt x="654513" y="653861"/>
                    <a:pt x="654513" y="668772"/>
                  </a:cubicBezTo>
                  <a:cubicBezTo>
                    <a:pt x="654513" y="698596"/>
                    <a:pt x="630336" y="722773"/>
                    <a:pt x="600513" y="722773"/>
                  </a:cubicBezTo>
                  <a:cubicBezTo>
                    <a:pt x="570690" y="722772"/>
                    <a:pt x="546513" y="698595"/>
                    <a:pt x="546513" y="668772"/>
                  </a:cubicBezTo>
                  <a:cubicBezTo>
                    <a:pt x="546513" y="638949"/>
                    <a:pt x="570690" y="614772"/>
                    <a:pt x="600513" y="614772"/>
                  </a:cubicBezTo>
                  <a:cubicBezTo>
                    <a:pt x="615425" y="614772"/>
                    <a:pt x="628925" y="620817"/>
                    <a:pt x="638697" y="630589"/>
                  </a:cubicBezTo>
                  <a:close/>
                  <a:moveTo>
                    <a:pt x="1284662" y="1388738"/>
                  </a:moveTo>
                  <a:cubicBezTo>
                    <a:pt x="1293010" y="1399753"/>
                    <a:pt x="1297156" y="1413951"/>
                    <a:pt x="1295122" y="1428723"/>
                  </a:cubicBezTo>
                  <a:cubicBezTo>
                    <a:pt x="1291054" y="1458267"/>
                    <a:pt x="1263805" y="1478920"/>
                    <a:pt x="1234261" y="1474852"/>
                  </a:cubicBezTo>
                  <a:cubicBezTo>
                    <a:pt x="1204717" y="1470784"/>
                    <a:pt x="1184064" y="1443535"/>
                    <a:pt x="1188132" y="1413991"/>
                  </a:cubicBezTo>
                  <a:cubicBezTo>
                    <a:pt x="1192200" y="1384447"/>
                    <a:pt x="1219449" y="1363794"/>
                    <a:pt x="1248993" y="1367862"/>
                  </a:cubicBezTo>
                  <a:cubicBezTo>
                    <a:pt x="1263765" y="1369895"/>
                    <a:pt x="1276314" y="1377725"/>
                    <a:pt x="1284662" y="1388738"/>
                  </a:cubicBezTo>
                  <a:close/>
                  <a:moveTo>
                    <a:pt x="1004862" y="1022142"/>
                  </a:moveTo>
                  <a:cubicBezTo>
                    <a:pt x="1014634" y="1031914"/>
                    <a:pt x="1020678" y="1045414"/>
                    <a:pt x="1020678" y="1060326"/>
                  </a:cubicBezTo>
                  <a:cubicBezTo>
                    <a:pt x="1020678" y="1090149"/>
                    <a:pt x="996501" y="1114326"/>
                    <a:pt x="966678" y="1114326"/>
                  </a:cubicBezTo>
                  <a:cubicBezTo>
                    <a:pt x="936855" y="1114325"/>
                    <a:pt x="912678" y="1090148"/>
                    <a:pt x="912678" y="1060326"/>
                  </a:cubicBezTo>
                  <a:cubicBezTo>
                    <a:pt x="912678" y="1030503"/>
                    <a:pt x="936855" y="1006326"/>
                    <a:pt x="966678" y="1006325"/>
                  </a:cubicBezTo>
                  <a:cubicBezTo>
                    <a:pt x="981590" y="1006326"/>
                    <a:pt x="995090" y="1012370"/>
                    <a:pt x="1004862" y="1022142"/>
                  </a:cubicBezTo>
                  <a:close/>
                  <a:moveTo>
                    <a:pt x="809048" y="767606"/>
                  </a:moveTo>
                  <a:cubicBezTo>
                    <a:pt x="818820" y="777378"/>
                    <a:pt x="824864" y="790878"/>
                    <a:pt x="824864" y="805789"/>
                  </a:cubicBezTo>
                  <a:cubicBezTo>
                    <a:pt x="824864" y="835612"/>
                    <a:pt x="800687" y="859789"/>
                    <a:pt x="770864" y="859790"/>
                  </a:cubicBezTo>
                  <a:cubicBezTo>
                    <a:pt x="748497" y="859789"/>
                    <a:pt x="729305" y="846190"/>
                    <a:pt x="721107" y="826808"/>
                  </a:cubicBezTo>
                  <a:lnTo>
                    <a:pt x="719779" y="820227"/>
                  </a:lnTo>
                  <a:lnTo>
                    <a:pt x="717057" y="833708"/>
                  </a:lnTo>
                  <a:cubicBezTo>
                    <a:pt x="708860" y="853090"/>
                    <a:pt x="689669" y="866689"/>
                    <a:pt x="667301" y="866689"/>
                  </a:cubicBezTo>
                  <a:cubicBezTo>
                    <a:pt x="637478" y="866689"/>
                    <a:pt x="613301" y="842512"/>
                    <a:pt x="613301" y="812689"/>
                  </a:cubicBezTo>
                  <a:cubicBezTo>
                    <a:pt x="613301" y="782866"/>
                    <a:pt x="637478" y="758689"/>
                    <a:pt x="667301" y="758689"/>
                  </a:cubicBezTo>
                  <a:cubicBezTo>
                    <a:pt x="682213" y="758689"/>
                    <a:pt x="695713" y="764733"/>
                    <a:pt x="705485" y="774505"/>
                  </a:cubicBezTo>
                  <a:cubicBezTo>
                    <a:pt x="710371" y="779392"/>
                    <a:pt x="714325" y="785210"/>
                    <a:pt x="717058" y="791670"/>
                  </a:cubicBezTo>
                  <a:lnTo>
                    <a:pt x="718386" y="798251"/>
                  </a:lnTo>
                  <a:lnTo>
                    <a:pt x="721108" y="784770"/>
                  </a:lnTo>
                  <a:cubicBezTo>
                    <a:pt x="729305" y="765388"/>
                    <a:pt x="748496" y="751789"/>
                    <a:pt x="770864" y="751789"/>
                  </a:cubicBezTo>
                  <a:cubicBezTo>
                    <a:pt x="785775" y="751789"/>
                    <a:pt x="799276" y="757834"/>
                    <a:pt x="809048" y="767606"/>
                  </a:cubicBezTo>
                  <a:close/>
                  <a:moveTo>
                    <a:pt x="437079" y="316334"/>
                  </a:moveTo>
                  <a:cubicBezTo>
                    <a:pt x="446852" y="326107"/>
                    <a:pt x="452896" y="339607"/>
                    <a:pt x="452896" y="354518"/>
                  </a:cubicBezTo>
                  <a:cubicBezTo>
                    <a:pt x="452896" y="384341"/>
                    <a:pt x="428719" y="408518"/>
                    <a:pt x="398896" y="408518"/>
                  </a:cubicBezTo>
                  <a:cubicBezTo>
                    <a:pt x="369072" y="408518"/>
                    <a:pt x="344895" y="384341"/>
                    <a:pt x="344896" y="354518"/>
                  </a:cubicBezTo>
                  <a:cubicBezTo>
                    <a:pt x="344896" y="324695"/>
                    <a:pt x="369073" y="300518"/>
                    <a:pt x="398895" y="300518"/>
                  </a:cubicBezTo>
                  <a:cubicBezTo>
                    <a:pt x="413807" y="300518"/>
                    <a:pt x="427307" y="306562"/>
                    <a:pt x="437079" y="316334"/>
                  </a:cubicBezTo>
                  <a:close/>
                  <a:moveTo>
                    <a:pt x="1150886" y="1172084"/>
                  </a:moveTo>
                  <a:cubicBezTo>
                    <a:pt x="1160658" y="1181856"/>
                    <a:pt x="1166703" y="1195356"/>
                    <a:pt x="1166702" y="1210267"/>
                  </a:cubicBezTo>
                  <a:cubicBezTo>
                    <a:pt x="1166703" y="1240090"/>
                    <a:pt x="1142526" y="1264267"/>
                    <a:pt x="1112703" y="1264267"/>
                  </a:cubicBezTo>
                  <a:cubicBezTo>
                    <a:pt x="1082879" y="1264267"/>
                    <a:pt x="1058702" y="1240090"/>
                    <a:pt x="1058703" y="1210267"/>
                  </a:cubicBezTo>
                  <a:cubicBezTo>
                    <a:pt x="1058702" y="1180444"/>
                    <a:pt x="1082879" y="1156267"/>
                    <a:pt x="1112702" y="1156267"/>
                  </a:cubicBezTo>
                  <a:cubicBezTo>
                    <a:pt x="1127614" y="1156267"/>
                    <a:pt x="1141114" y="1162312"/>
                    <a:pt x="1150886" y="1172084"/>
                  </a:cubicBezTo>
                  <a:close/>
                  <a:moveTo>
                    <a:pt x="758241" y="665179"/>
                  </a:moveTo>
                  <a:cubicBezTo>
                    <a:pt x="768014" y="674952"/>
                    <a:pt x="774058" y="688452"/>
                    <a:pt x="774058" y="703363"/>
                  </a:cubicBezTo>
                  <a:cubicBezTo>
                    <a:pt x="774058" y="733186"/>
                    <a:pt x="749881" y="757363"/>
                    <a:pt x="720058" y="757363"/>
                  </a:cubicBezTo>
                  <a:cubicBezTo>
                    <a:pt x="690235" y="757363"/>
                    <a:pt x="666058" y="733186"/>
                    <a:pt x="666058" y="703363"/>
                  </a:cubicBezTo>
                  <a:cubicBezTo>
                    <a:pt x="666058" y="673540"/>
                    <a:pt x="690235" y="649363"/>
                    <a:pt x="720058" y="649363"/>
                  </a:cubicBezTo>
                  <a:cubicBezTo>
                    <a:pt x="734969" y="649363"/>
                    <a:pt x="748469" y="655407"/>
                    <a:pt x="758241" y="665179"/>
                  </a:cubicBezTo>
                  <a:close/>
                  <a:moveTo>
                    <a:pt x="1104803" y="1068605"/>
                  </a:moveTo>
                  <a:cubicBezTo>
                    <a:pt x="1114576" y="1078378"/>
                    <a:pt x="1120620" y="1091877"/>
                    <a:pt x="1120619" y="1106788"/>
                  </a:cubicBezTo>
                  <a:cubicBezTo>
                    <a:pt x="1120620" y="1136612"/>
                    <a:pt x="1096443" y="1160789"/>
                    <a:pt x="1066620" y="1160789"/>
                  </a:cubicBezTo>
                  <a:cubicBezTo>
                    <a:pt x="1036796" y="1160788"/>
                    <a:pt x="1012619" y="1136611"/>
                    <a:pt x="1012620" y="1106788"/>
                  </a:cubicBezTo>
                  <a:cubicBezTo>
                    <a:pt x="1012619" y="1076965"/>
                    <a:pt x="1036796" y="1052788"/>
                    <a:pt x="1066619" y="1052788"/>
                  </a:cubicBezTo>
                  <a:cubicBezTo>
                    <a:pt x="1081531" y="1052788"/>
                    <a:pt x="1095031" y="1058833"/>
                    <a:pt x="1104803" y="1068605"/>
                  </a:cubicBezTo>
                  <a:close/>
                  <a:moveTo>
                    <a:pt x="631410" y="467109"/>
                  </a:moveTo>
                  <a:cubicBezTo>
                    <a:pt x="641182" y="476881"/>
                    <a:pt x="647226" y="490381"/>
                    <a:pt x="647226" y="505292"/>
                  </a:cubicBezTo>
                  <a:cubicBezTo>
                    <a:pt x="647226" y="535115"/>
                    <a:pt x="623049" y="559292"/>
                    <a:pt x="593226" y="559292"/>
                  </a:cubicBezTo>
                  <a:cubicBezTo>
                    <a:pt x="563403" y="559292"/>
                    <a:pt x="539226" y="535115"/>
                    <a:pt x="539226" y="505292"/>
                  </a:cubicBezTo>
                  <a:cubicBezTo>
                    <a:pt x="539226" y="475469"/>
                    <a:pt x="563403" y="451292"/>
                    <a:pt x="593226" y="451292"/>
                  </a:cubicBezTo>
                  <a:cubicBezTo>
                    <a:pt x="608138" y="451292"/>
                    <a:pt x="621638" y="457337"/>
                    <a:pt x="631410" y="467109"/>
                  </a:cubicBezTo>
                  <a:close/>
                  <a:moveTo>
                    <a:pt x="933508" y="826650"/>
                  </a:moveTo>
                  <a:lnTo>
                    <a:pt x="930563" y="841237"/>
                  </a:lnTo>
                  <a:lnTo>
                    <a:pt x="928727" y="843961"/>
                  </a:lnTo>
                  <a:lnTo>
                    <a:pt x="929377" y="843830"/>
                  </a:lnTo>
                  <a:lnTo>
                    <a:pt x="944209" y="846824"/>
                  </a:lnTo>
                  <a:lnTo>
                    <a:pt x="934748" y="832792"/>
                  </a:lnTo>
                  <a:close/>
                  <a:moveTo>
                    <a:pt x="1267524" y="1228618"/>
                  </a:moveTo>
                  <a:cubicBezTo>
                    <a:pt x="1277297" y="1238391"/>
                    <a:pt x="1283340" y="1251891"/>
                    <a:pt x="1283340" y="1266802"/>
                  </a:cubicBezTo>
                  <a:cubicBezTo>
                    <a:pt x="1283340" y="1296625"/>
                    <a:pt x="1259163" y="1320802"/>
                    <a:pt x="1229341" y="1320802"/>
                  </a:cubicBezTo>
                  <a:cubicBezTo>
                    <a:pt x="1199517" y="1320802"/>
                    <a:pt x="1175340" y="1296625"/>
                    <a:pt x="1175340" y="1266802"/>
                  </a:cubicBezTo>
                  <a:cubicBezTo>
                    <a:pt x="1175340" y="1236979"/>
                    <a:pt x="1199517" y="1212802"/>
                    <a:pt x="1229340" y="1212802"/>
                  </a:cubicBezTo>
                  <a:cubicBezTo>
                    <a:pt x="1244252" y="1212802"/>
                    <a:pt x="1257752" y="1218846"/>
                    <a:pt x="1267524" y="1228618"/>
                  </a:cubicBezTo>
                  <a:close/>
                  <a:moveTo>
                    <a:pt x="721649" y="542601"/>
                  </a:moveTo>
                  <a:cubicBezTo>
                    <a:pt x="731422" y="552374"/>
                    <a:pt x="737466" y="565873"/>
                    <a:pt x="737466" y="580785"/>
                  </a:cubicBezTo>
                  <a:cubicBezTo>
                    <a:pt x="737466" y="610608"/>
                    <a:pt x="713289" y="634785"/>
                    <a:pt x="683466" y="634785"/>
                  </a:cubicBezTo>
                  <a:cubicBezTo>
                    <a:pt x="653643" y="634784"/>
                    <a:pt x="629466" y="610607"/>
                    <a:pt x="629466" y="580785"/>
                  </a:cubicBezTo>
                  <a:cubicBezTo>
                    <a:pt x="629466" y="550962"/>
                    <a:pt x="653643" y="526785"/>
                    <a:pt x="683466" y="526784"/>
                  </a:cubicBezTo>
                  <a:cubicBezTo>
                    <a:pt x="698377" y="526785"/>
                    <a:pt x="711877" y="532829"/>
                    <a:pt x="721649" y="542601"/>
                  </a:cubicBezTo>
                  <a:close/>
                  <a:moveTo>
                    <a:pt x="575115" y="358032"/>
                  </a:moveTo>
                  <a:cubicBezTo>
                    <a:pt x="584887" y="367804"/>
                    <a:pt x="590931" y="381304"/>
                    <a:pt x="590931" y="396215"/>
                  </a:cubicBezTo>
                  <a:cubicBezTo>
                    <a:pt x="590931" y="426038"/>
                    <a:pt x="566754" y="450215"/>
                    <a:pt x="536931" y="450215"/>
                  </a:cubicBezTo>
                  <a:cubicBezTo>
                    <a:pt x="507108" y="450215"/>
                    <a:pt x="482931" y="426038"/>
                    <a:pt x="482931" y="396215"/>
                  </a:cubicBezTo>
                  <a:cubicBezTo>
                    <a:pt x="482931" y="366392"/>
                    <a:pt x="507108" y="342215"/>
                    <a:pt x="536931" y="342215"/>
                  </a:cubicBezTo>
                  <a:cubicBezTo>
                    <a:pt x="551843" y="342215"/>
                    <a:pt x="565343" y="348260"/>
                    <a:pt x="575115" y="358032"/>
                  </a:cubicBezTo>
                  <a:close/>
                  <a:moveTo>
                    <a:pt x="417019" y="159625"/>
                  </a:moveTo>
                  <a:cubicBezTo>
                    <a:pt x="426791" y="169397"/>
                    <a:pt x="432835" y="182897"/>
                    <a:pt x="432835" y="197808"/>
                  </a:cubicBezTo>
                  <a:cubicBezTo>
                    <a:pt x="432835" y="227632"/>
                    <a:pt x="408658" y="251809"/>
                    <a:pt x="378835" y="251808"/>
                  </a:cubicBezTo>
                  <a:cubicBezTo>
                    <a:pt x="349012" y="251808"/>
                    <a:pt x="324835" y="227631"/>
                    <a:pt x="324835" y="197809"/>
                  </a:cubicBezTo>
                  <a:cubicBezTo>
                    <a:pt x="324835" y="167985"/>
                    <a:pt x="349012" y="143808"/>
                    <a:pt x="378835" y="143809"/>
                  </a:cubicBezTo>
                  <a:cubicBezTo>
                    <a:pt x="393747" y="143808"/>
                    <a:pt x="407247" y="149853"/>
                    <a:pt x="417019" y="159625"/>
                  </a:cubicBezTo>
                  <a:close/>
                  <a:moveTo>
                    <a:pt x="1379126" y="1307730"/>
                  </a:moveTo>
                  <a:cubicBezTo>
                    <a:pt x="1391601" y="1324677"/>
                    <a:pt x="1393490" y="1348122"/>
                    <a:pt x="1382066" y="1367352"/>
                  </a:cubicBezTo>
                  <a:cubicBezTo>
                    <a:pt x="1366833" y="1392991"/>
                    <a:pt x="1333699" y="1401428"/>
                    <a:pt x="1308060" y="1386195"/>
                  </a:cubicBezTo>
                  <a:cubicBezTo>
                    <a:pt x="1282420" y="1370962"/>
                    <a:pt x="1273984" y="1337828"/>
                    <a:pt x="1289216" y="1312189"/>
                  </a:cubicBezTo>
                  <a:cubicBezTo>
                    <a:pt x="1304449" y="1286550"/>
                    <a:pt x="1337583" y="1278113"/>
                    <a:pt x="1363223" y="1293345"/>
                  </a:cubicBezTo>
                  <a:cubicBezTo>
                    <a:pt x="1369633" y="1297154"/>
                    <a:pt x="1374967" y="1302081"/>
                    <a:pt x="1379126" y="1307730"/>
                  </a:cubicBezTo>
                  <a:close/>
                  <a:moveTo>
                    <a:pt x="1066854" y="920623"/>
                  </a:moveTo>
                  <a:cubicBezTo>
                    <a:pt x="1076626" y="930395"/>
                    <a:pt x="1082671" y="943896"/>
                    <a:pt x="1082671" y="958807"/>
                  </a:cubicBezTo>
                  <a:cubicBezTo>
                    <a:pt x="1082671" y="988630"/>
                    <a:pt x="1058494" y="1012807"/>
                    <a:pt x="1028671" y="1012807"/>
                  </a:cubicBezTo>
                  <a:cubicBezTo>
                    <a:pt x="998848" y="1012807"/>
                    <a:pt x="974671" y="988630"/>
                    <a:pt x="974671" y="958807"/>
                  </a:cubicBezTo>
                  <a:cubicBezTo>
                    <a:pt x="974671" y="928984"/>
                    <a:pt x="998848" y="904807"/>
                    <a:pt x="1028671" y="904807"/>
                  </a:cubicBezTo>
                  <a:cubicBezTo>
                    <a:pt x="1043582" y="904807"/>
                    <a:pt x="1057082" y="910852"/>
                    <a:pt x="1066854" y="920623"/>
                  </a:cubicBezTo>
                  <a:close/>
                  <a:moveTo>
                    <a:pt x="518274" y="239670"/>
                  </a:moveTo>
                  <a:cubicBezTo>
                    <a:pt x="528046" y="249443"/>
                    <a:pt x="534090" y="262942"/>
                    <a:pt x="534090" y="277853"/>
                  </a:cubicBezTo>
                  <a:cubicBezTo>
                    <a:pt x="534090" y="307677"/>
                    <a:pt x="509913" y="331854"/>
                    <a:pt x="480090" y="331854"/>
                  </a:cubicBezTo>
                  <a:cubicBezTo>
                    <a:pt x="450267" y="331853"/>
                    <a:pt x="426090" y="307676"/>
                    <a:pt x="426090" y="277854"/>
                  </a:cubicBezTo>
                  <a:cubicBezTo>
                    <a:pt x="426090" y="248030"/>
                    <a:pt x="450267" y="223853"/>
                    <a:pt x="480090" y="223854"/>
                  </a:cubicBezTo>
                  <a:cubicBezTo>
                    <a:pt x="495002" y="223854"/>
                    <a:pt x="508502" y="229898"/>
                    <a:pt x="518274" y="239670"/>
                  </a:cubicBezTo>
                  <a:close/>
                  <a:moveTo>
                    <a:pt x="869697" y="632169"/>
                  </a:moveTo>
                  <a:cubicBezTo>
                    <a:pt x="879469" y="641942"/>
                    <a:pt x="885513" y="655441"/>
                    <a:pt x="885513" y="670353"/>
                  </a:cubicBezTo>
                  <a:cubicBezTo>
                    <a:pt x="885513" y="700176"/>
                    <a:pt x="861336" y="724353"/>
                    <a:pt x="831513" y="724353"/>
                  </a:cubicBezTo>
                  <a:cubicBezTo>
                    <a:pt x="801690" y="724352"/>
                    <a:pt x="777513" y="700175"/>
                    <a:pt x="777513" y="670353"/>
                  </a:cubicBezTo>
                  <a:cubicBezTo>
                    <a:pt x="777513" y="640529"/>
                    <a:pt x="801690" y="616352"/>
                    <a:pt x="831513" y="616352"/>
                  </a:cubicBezTo>
                  <a:cubicBezTo>
                    <a:pt x="846425" y="616353"/>
                    <a:pt x="859925" y="622397"/>
                    <a:pt x="869697" y="632169"/>
                  </a:cubicBezTo>
                  <a:close/>
                  <a:moveTo>
                    <a:pt x="1171707" y="979840"/>
                  </a:moveTo>
                  <a:cubicBezTo>
                    <a:pt x="1181479" y="989612"/>
                    <a:pt x="1187523" y="1003112"/>
                    <a:pt x="1187523" y="1018023"/>
                  </a:cubicBezTo>
                  <a:cubicBezTo>
                    <a:pt x="1187523" y="1047847"/>
                    <a:pt x="1163346" y="1072024"/>
                    <a:pt x="1133523" y="1072024"/>
                  </a:cubicBezTo>
                  <a:cubicBezTo>
                    <a:pt x="1103700" y="1072023"/>
                    <a:pt x="1079523" y="1047846"/>
                    <a:pt x="1079523" y="1018024"/>
                  </a:cubicBezTo>
                  <a:cubicBezTo>
                    <a:pt x="1079523" y="988200"/>
                    <a:pt x="1103700" y="964023"/>
                    <a:pt x="1133523" y="964023"/>
                  </a:cubicBezTo>
                  <a:cubicBezTo>
                    <a:pt x="1148434" y="964024"/>
                    <a:pt x="1161935" y="970068"/>
                    <a:pt x="1171707" y="979840"/>
                  </a:cubicBezTo>
                  <a:close/>
                  <a:moveTo>
                    <a:pt x="743233" y="414151"/>
                  </a:moveTo>
                  <a:cubicBezTo>
                    <a:pt x="753005" y="423924"/>
                    <a:pt x="759049" y="437424"/>
                    <a:pt x="759049" y="452335"/>
                  </a:cubicBezTo>
                  <a:cubicBezTo>
                    <a:pt x="759049" y="482158"/>
                    <a:pt x="734872" y="506335"/>
                    <a:pt x="705049" y="506335"/>
                  </a:cubicBezTo>
                  <a:cubicBezTo>
                    <a:pt x="675226" y="506335"/>
                    <a:pt x="651049" y="482158"/>
                    <a:pt x="651049" y="452335"/>
                  </a:cubicBezTo>
                  <a:cubicBezTo>
                    <a:pt x="651049" y="422512"/>
                    <a:pt x="675226" y="398335"/>
                    <a:pt x="705049" y="398335"/>
                  </a:cubicBezTo>
                  <a:cubicBezTo>
                    <a:pt x="719960" y="398335"/>
                    <a:pt x="733461" y="404379"/>
                    <a:pt x="743233" y="414151"/>
                  </a:cubicBezTo>
                  <a:close/>
                  <a:moveTo>
                    <a:pt x="974454" y="684486"/>
                  </a:moveTo>
                  <a:cubicBezTo>
                    <a:pt x="984227" y="694259"/>
                    <a:pt x="990270" y="707759"/>
                    <a:pt x="990270" y="722670"/>
                  </a:cubicBezTo>
                  <a:cubicBezTo>
                    <a:pt x="990270" y="730126"/>
                    <a:pt x="988759" y="737229"/>
                    <a:pt x="986027" y="743689"/>
                  </a:cubicBezTo>
                  <a:lnTo>
                    <a:pt x="974464" y="760839"/>
                  </a:lnTo>
                  <a:lnTo>
                    <a:pt x="984504" y="757772"/>
                  </a:lnTo>
                  <a:cubicBezTo>
                    <a:pt x="999416" y="757773"/>
                    <a:pt x="1012916" y="763817"/>
                    <a:pt x="1022688" y="773589"/>
                  </a:cubicBezTo>
                  <a:cubicBezTo>
                    <a:pt x="1032461" y="783362"/>
                    <a:pt x="1038505" y="796861"/>
                    <a:pt x="1038505" y="811773"/>
                  </a:cubicBezTo>
                  <a:cubicBezTo>
                    <a:pt x="1038505" y="841596"/>
                    <a:pt x="1014328" y="865773"/>
                    <a:pt x="984505" y="865773"/>
                  </a:cubicBezTo>
                  <a:lnTo>
                    <a:pt x="969673" y="862778"/>
                  </a:lnTo>
                  <a:lnTo>
                    <a:pt x="979134" y="876811"/>
                  </a:lnTo>
                  <a:cubicBezTo>
                    <a:pt x="981866" y="883271"/>
                    <a:pt x="983377" y="890374"/>
                    <a:pt x="983377" y="897830"/>
                  </a:cubicBezTo>
                  <a:cubicBezTo>
                    <a:pt x="983377" y="927653"/>
                    <a:pt x="959200" y="951830"/>
                    <a:pt x="929377" y="951830"/>
                  </a:cubicBezTo>
                  <a:cubicBezTo>
                    <a:pt x="899554" y="951830"/>
                    <a:pt x="875377" y="927653"/>
                    <a:pt x="875377" y="897830"/>
                  </a:cubicBezTo>
                  <a:cubicBezTo>
                    <a:pt x="875377" y="890374"/>
                    <a:pt x="876888" y="883271"/>
                    <a:pt x="879621" y="876811"/>
                  </a:cubicBezTo>
                  <a:lnTo>
                    <a:pt x="881457" y="874087"/>
                  </a:lnTo>
                  <a:lnTo>
                    <a:pt x="880807" y="874218"/>
                  </a:lnTo>
                  <a:cubicBezTo>
                    <a:pt x="850984" y="874218"/>
                    <a:pt x="826807" y="850041"/>
                    <a:pt x="826807" y="820218"/>
                  </a:cubicBezTo>
                  <a:cubicBezTo>
                    <a:pt x="826807" y="790395"/>
                    <a:pt x="850984" y="766218"/>
                    <a:pt x="880807" y="766218"/>
                  </a:cubicBezTo>
                  <a:cubicBezTo>
                    <a:pt x="895719" y="766218"/>
                    <a:pt x="909219" y="772262"/>
                    <a:pt x="918991" y="782034"/>
                  </a:cubicBezTo>
                  <a:cubicBezTo>
                    <a:pt x="923877" y="786920"/>
                    <a:pt x="927831" y="792739"/>
                    <a:pt x="930563" y="799199"/>
                  </a:cubicBezTo>
                  <a:lnTo>
                    <a:pt x="931804" y="805341"/>
                  </a:lnTo>
                  <a:lnTo>
                    <a:pt x="934748" y="790754"/>
                  </a:lnTo>
                  <a:lnTo>
                    <a:pt x="948354" y="774231"/>
                  </a:lnTo>
                  <a:lnTo>
                    <a:pt x="936271" y="776670"/>
                  </a:lnTo>
                  <a:cubicBezTo>
                    <a:pt x="906447" y="776670"/>
                    <a:pt x="882270" y="752493"/>
                    <a:pt x="882270" y="722670"/>
                  </a:cubicBezTo>
                  <a:cubicBezTo>
                    <a:pt x="882270" y="692847"/>
                    <a:pt x="906447" y="668670"/>
                    <a:pt x="936270" y="668670"/>
                  </a:cubicBezTo>
                  <a:cubicBezTo>
                    <a:pt x="951182" y="668670"/>
                    <a:pt x="964682" y="674715"/>
                    <a:pt x="974454" y="684486"/>
                  </a:cubicBezTo>
                  <a:close/>
                  <a:moveTo>
                    <a:pt x="664042" y="289158"/>
                  </a:moveTo>
                  <a:cubicBezTo>
                    <a:pt x="673814" y="298931"/>
                    <a:pt x="679858" y="312430"/>
                    <a:pt x="679858" y="327342"/>
                  </a:cubicBezTo>
                  <a:cubicBezTo>
                    <a:pt x="679858" y="357165"/>
                    <a:pt x="655681" y="381342"/>
                    <a:pt x="625858" y="381342"/>
                  </a:cubicBezTo>
                  <a:cubicBezTo>
                    <a:pt x="596035" y="381341"/>
                    <a:pt x="571858" y="357164"/>
                    <a:pt x="571858" y="327342"/>
                  </a:cubicBezTo>
                  <a:cubicBezTo>
                    <a:pt x="571858" y="297519"/>
                    <a:pt x="596035" y="273342"/>
                    <a:pt x="625858" y="273341"/>
                  </a:cubicBezTo>
                  <a:cubicBezTo>
                    <a:pt x="640769" y="273342"/>
                    <a:pt x="654270" y="279386"/>
                    <a:pt x="664042" y="289158"/>
                  </a:cubicBezTo>
                  <a:close/>
                  <a:moveTo>
                    <a:pt x="833871" y="493520"/>
                  </a:moveTo>
                  <a:cubicBezTo>
                    <a:pt x="843643" y="503293"/>
                    <a:pt x="849687" y="516792"/>
                    <a:pt x="849687" y="531703"/>
                  </a:cubicBezTo>
                  <a:cubicBezTo>
                    <a:pt x="849687" y="561527"/>
                    <a:pt x="825510" y="585704"/>
                    <a:pt x="795687" y="585704"/>
                  </a:cubicBezTo>
                  <a:cubicBezTo>
                    <a:pt x="765864" y="585703"/>
                    <a:pt x="741687" y="561526"/>
                    <a:pt x="741687" y="531704"/>
                  </a:cubicBezTo>
                  <a:cubicBezTo>
                    <a:pt x="741687" y="501880"/>
                    <a:pt x="765864" y="477703"/>
                    <a:pt x="795687" y="477703"/>
                  </a:cubicBezTo>
                  <a:cubicBezTo>
                    <a:pt x="810598" y="477703"/>
                    <a:pt x="824099" y="483748"/>
                    <a:pt x="833871" y="493520"/>
                  </a:cubicBezTo>
                  <a:close/>
                  <a:moveTo>
                    <a:pt x="522225" y="87126"/>
                  </a:moveTo>
                  <a:cubicBezTo>
                    <a:pt x="531997" y="96898"/>
                    <a:pt x="538042" y="110398"/>
                    <a:pt x="538041" y="125309"/>
                  </a:cubicBezTo>
                  <a:cubicBezTo>
                    <a:pt x="538042" y="155133"/>
                    <a:pt x="513865" y="179310"/>
                    <a:pt x="484041" y="179309"/>
                  </a:cubicBezTo>
                  <a:cubicBezTo>
                    <a:pt x="454218" y="179309"/>
                    <a:pt x="430041" y="155132"/>
                    <a:pt x="430042" y="125309"/>
                  </a:cubicBezTo>
                  <a:cubicBezTo>
                    <a:pt x="430041" y="95486"/>
                    <a:pt x="454218" y="71309"/>
                    <a:pt x="484041" y="71309"/>
                  </a:cubicBezTo>
                  <a:cubicBezTo>
                    <a:pt x="498953" y="71309"/>
                    <a:pt x="512453" y="77354"/>
                    <a:pt x="522225" y="87126"/>
                  </a:cubicBezTo>
                  <a:close/>
                  <a:moveTo>
                    <a:pt x="1128847" y="819105"/>
                  </a:moveTo>
                  <a:cubicBezTo>
                    <a:pt x="1138619" y="828877"/>
                    <a:pt x="1144664" y="842377"/>
                    <a:pt x="1144663" y="857288"/>
                  </a:cubicBezTo>
                  <a:cubicBezTo>
                    <a:pt x="1144664" y="887111"/>
                    <a:pt x="1120487" y="911289"/>
                    <a:pt x="1090664" y="911289"/>
                  </a:cubicBezTo>
                  <a:cubicBezTo>
                    <a:pt x="1060840" y="911288"/>
                    <a:pt x="1036663" y="887111"/>
                    <a:pt x="1036664" y="857288"/>
                  </a:cubicBezTo>
                  <a:cubicBezTo>
                    <a:pt x="1036663" y="827465"/>
                    <a:pt x="1060840" y="803288"/>
                    <a:pt x="1090663" y="803288"/>
                  </a:cubicBezTo>
                  <a:cubicBezTo>
                    <a:pt x="1105575" y="803288"/>
                    <a:pt x="1119075" y="809333"/>
                    <a:pt x="1128847" y="819105"/>
                  </a:cubicBezTo>
                  <a:close/>
                  <a:moveTo>
                    <a:pt x="1467427" y="1211442"/>
                  </a:moveTo>
                  <a:cubicBezTo>
                    <a:pt x="1479903" y="1228389"/>
                    <a:pt x="1481792" y="1251834"/>
                    <a:pt x="1470368" y="1271064"/>
                  </a:cubicBezTo>
                  <a:cubicBezTo>
                    <a:pt x="1455135" y="1296703"/>
                    <a:pt x="1422001" y="1305140"/>
                    <a:pt x="1396361" y="1289907"/>
                  </a:cubicBezTo>
                  <a:cubicBezTo>
                    <a:pt x="1370721" y="1274674"/>
                    <a:pt x="1362286" y="1241540"/>
                    <a:pt x="1377518" y="1215901"/>
                  </a:cubicBezTo>
                  <a:cubicBezTo>
                    <a:pt x="1392751" y="1190262"/>
                    <a:pt x="1425885" y="1181825"/>
                    <a:pt x="1451524" y="1197057"/>
                  </a:cubicBezTo>
                  <a:cubicBezTo>
                    <a:pt x="1457934" y="1200866"/>
                    <a:pt x="1463269" y="1205793"/>
                    <a:pt x="1467427" y="1211442"/>
                  </a:cubicBezTo>
                  <a:close/>
                  <a:moveTo>
                    <a:pt x="639421" y="184565"/>
                  </a:moveTo>
                  <a:cubicBezTo>
                    <a:pt x="649193" y="194337"/>
                    <a:pt x="655237" y="207837"/>
                    <a:pt x="655237" y="222748"/>
                  </a:cubicBezTo>
                  <a:cubicBezTo>
                    <a:pt x="655237" y="252571"/>
                    <a:pt x="631060" y="276748"/>
                    <a:pt x="601237" y="276749"/>
                  </a:cubicBezTo>
                  <a:cubicBezTo>
                    <a:pt x="571414" y="276748"/>
                    <a:pt x="547237" y="252571"/>
                    <a:pt x="547237" y="222748"/>
                  </a:cubicBezTo>
                  <a:cubicBezTo>
                    <a:pt x="547237" y="192925"/>
                    <a:pt x="571414" y="168748"/>
                    <a:pt x="601237" y="168748"/>
                  </a:cubicBezTo>
                  <a:cubicBezTo>
                    <a:pt x="616148" y="168748"/>
                    <a:pt x="629649" y="174793"/>
                    <a:pt x="639421" y="184565"/>
                  </a:cubicBezTo>
                  <a:close/>
                  <a:moveTo>
                    <a:pt x="1226878" y="885338"/>
                  </a:moveTo>
                  <a:cubicBezTo>
                    <a:pt x="1236651" y="895111"/>
                    <a:pt x="1242694" y="908611"/>
                    <a:pt x="1242694" y="923522"/>
                  </a:cubicBezTo>
                  <a:cubicBezTo>
                    <a:pt x="1242694" y="953345"/>
                    <a:pt x="1218517" y="977522"/>
                    <a:pt x="1188695" y="977522"/>
                  </a:cubicBezTo>
                  <a:cubicBezTo>
                    <a:pt x="1158871" y="977522"/>
                    <a:pt x="1134694" y="953345"/>
                    <a:pt x="1134694" y="923522"/>
                  </a:cubicBezTo>
                  <a:cubicBezTo>
                    <a:pt x="1134694" y="893699"/>
                    <a:pt x="1158871" y="869522"/>
                    <a:pt x="1188694" y="869522"/>
                  </a:cubicBezTo>
                  <a:cubicBezTo>
                    <a:pt x="1203606" y="869522"/>
                    <a:pt x="1217106" y="875567"/>
                    <a:pt x="1226878" y="885338"/>
                  </a:cubicBezTo>
                  <a:close/>
                  <a:moveTo>
                    <a:pt x="965980" y="533157"/>
                  </a:moveTo>
                  <a:cubicBezTo>
                    <a:pt x="975752" y="542930"/>
                    <a:pt x="981796" y="556430"/>
                    <a:pt x="981796" y="571341"/>
                  </a:cubicBezTo>
                  <a:cubicBezTo>
                    <a:pt x="981796" y="601164"/>
                    <a:pt x="957619" y="625341"/>
                    <a:pt x="927796" y="625341"/>
                  </a:cubicBezTo>
                  <a:cubicBezTo>
                    <a:pt x="897973" y="625341"/>
                    <a:pt x="873796" y="601164"/>
                    <a:pt x="873796" y="571341"/>
                  </a:cubicBezTo>
                  <a:cubicBezTo>
                    <a:pt x="873796" y="541518"/>
                    <a:pt x="897973" y="517341"/>
                    <a:pt x="927796" y="517341"/>
                  </a:cubicBezTo>
                  <a:cubicBezTo>
                    <a:pt x="942707" y="517341"/>
                    <a:pt x="956208" y="523385"/>
                    <a:pt x="965980" y="533157"/>
                  </a:cubicBezTo>
                  <a:close/>
                  <a:moveTo>
                    <a:pt x="1413560" y="1067621"/>
                  </a:moveTo>
                  <a:cubicBezTo>
                    <a:pt x="1423332" y="1077394"/>
                    <a:pt x="1429376" y="1090893"/>
                    <a:pt x="1429376" y="1105804"/>
                  </a:cubicBezTo>
                  <a:cubicBezTo>
                    <a:pt x="1429376" y="1135628"/>
                    <a:pt x="1405199" y="1159805"/>
                    <a:pt x="1375376" y="1159805"/>
                  </a:cubicBezTo>
                  <a:cubicBezTo>
                    <a:pt x="1367920" y="1159804"/>
                    <a:pt x="1360817" y="1158293"/>
                    <a:pt x="1354357" y="1155561"/>
                  </a:cubicBezTo>
                  <a:lnTo>
                    <a:pt x="1350422" y="1152908"/>
                  </a:lnTo>
                  <a:lnTo>
                    <a:pt x="1360337" y="1167613"/>
                  </a:lnTo>
                  <a:cubicBezTo>
                    <a:pt x="1363069" y="1174073"/>
                    <a:pt x="1364580" y="1181176"/>
                    <a:pt x="1364580" y="1188632"/>
                  </a:cubicBezTo>
                  <a:cubicBezTo>
                    <a:pt x="1364580" y="1218455"/>
                    <a:pt x="1340403" y="1242632"/>
                    <a:pt x="1310581" y="1242632"/>
                  </a:cubicBezTo>
                  <a:cubicBezTo>
                    <a:pt x="1280757" y="1242631"/>
                    <a:pt x="1256580" y="1218454"/>
                    <a:pt x="1256580" y="1188632"/>
                  </a:cubicBezTo>
                  <a:cubicBezTo>
                    <a:pt x="1256580" y="1158809"/>
                    <a:pt x="1280757" y="1134632"/>
                    <a:pt x="1310580" y="1134631"/>
                  </a:cubicBezTo>
                  <a:cubicBezTo>
                    <a:pt x="1318036" y="1134631"/>
                    <a:pt x="1325139" y="1136142"/>
                    <a:pt x="1331599" y="1138875"/>
                  </a:cubicBezTo>
                  <a:lnTo>
                    <a:pt x="1335534" y="1141528"/>
                  </a:lnTo>
                  <a:lnTo>
                    <a:pt x="1325620" y="1126823"/>
                  </a:lnTo>
                  <a:cubicBezTo>
                    <a:pt x="1322887" y="1120363"/>
                    <a:pt x="1321376" y="1113260"/>
                    <a:pt x="1321376" y="1105805"/>
                  </a:cubicBezTo>
                  <a:cubicBezTo>
                    <a:pt x="1321376" y="1075981"/>
                    <a:pt x="1345553" y="1051804"/>
                    <a:pt x="1375376" y="1051804"/>
                  </a:cubicBezTo>
                  <a:cubicBezTo>
                    <a:pt x="1390288" y="1051804"/>
                    <a:pt x="1403788" y="1057849"/>
                    <a:pt x="1413560" y="1067621"/>
                  </a:cubicBezTo>
                  <a:close/>
                  <a:moveTo>
                    <a:pt x="860075" y="380872"/>
                  </a:moveTo>
                  <a:cubicBezTo>
                    <a:pt x="869848" y="390645"/>
                    <a:pt x="875892" y="404144"/>
                    <a:pt x="875891" y="419056"/>
                  </a:cubicBezTo>
                  <a:cubicBezTo>
                    <a:pt x="875892" y="448879"/>
                    <a:pt x="851715" y="473056"/>
                    <a:pt x="821892" y="473056"/>
                  </a:cubicBezTo>
                  <a:cubicBezTo>
                    <a:pt x="792068" y="473055"/>
                    <a:pt x="767891" y="448878"/>
                    <a:pt x="767891" y="419056"/>
                  </a:cubicBezTo>
                  <a:cubicBezTo>
                    <a:pt x="767891" y="389233"/>
                    <a:pt x="792068" y="365056"/>
                    <a:pt x="821891" y="365055"/>
                  </a:cubicBezTo>
                  <a:cubicBezTo>
                    <a:pt x="836803" y="365056"/>
                    <a:pt x="850303" y="371100"/>
                    <a:pt x="860075" y="380872"/>
                  </a:cubicBezTo>
                  <a:close/>
                  <a:moveTo>
                    <a:pt x="1129484" y="700927"/>
                  </a:moveTo>
                  <a:cubicBezTo>
                    <a:pt x="1139256" y="710700"/>
                    <a:pt x="1145300" y="724199"/>
                    <a:pt x="1145300" y="739110"/>
                  </a:cubicBezTo>
                  <a:cubicBezTo>
                    <a:pt x="1145300" y="768934"/>
                    <a:pt x="1121123" y="793111"/>
                    <a:pt x="1091300" y="793111"/>
                  </a:cubicBezTo>
                  <a:cubicBezTo>
                    <a:pt x="1061477" y="793110"/>
                    <a:pt x="1037300" y="768933"/>
                    <a:pt x="1037300" y="739111"/>
                  </a:cubicBezTo>
                  <a:cubicBezTo>
                    <a:pt x="1037300" y="709287"/>
                    <a:pt x="1061477" y="685110"/>
                    <a:pt x="1091300" y="685110"/>
                  </a:cubicBezTo>
                  <a:cubicBezTo>
                    <a:pt x="1106211" y="685111"/>
                    <a:pt x="1119712" y="691155"/>
                    <a:pt x="1129484" y="700927"/>
                  </a:cubicBezTo>
                  <a:close/>
                  <a:moveTo>
                    <a:pt x="798818" y="267484"/>
                  </a:moveTo>
                  <a:cubicBezTo>
                    <a:pt x="808591" y="277257"/>
                    <a:pt x="814634" y="290756"/>
                    <a:pt x="814634" y="305667"/>
                  </a:cubicBezTo>
                  <a:cubicBezTo>
                    <a:pt x="814634" y="335491"/>
                    <a:pt x="790457" y="359668"/>
                    <a:pt x="760634" y="359668"/>
                  </a:cubicBezTo>
                  <a:cubicBezTo>
                    <a:pt x="730811" y="359667"/>
                    <a:pt x="706634" y="335490"/>
                    <a:pt x="706634" y="305668"/>
                  </a:cubicBezTo>
                  <a:cubicBezTo>
                    <a:pt x="706634" y="275844"/>
                    <a:pt x="730811" y="251667"/>
                    <a:pt x="760634" y="251667"/>
                  </a:cubicBezTo>
                  <a:cubicBezTo>
                    <a:pt x="775546" y="251668"/>
                    <a:pt x="789046" y="257712"/>
                    <a:pt x="798818" y="267484"/>
                  </a:cubicBezTo>
                  <a:close/>
                  <a:moveTo>
                    <a:pt x="1077069" y="591459"/>
                  </a:moveTo>
                  <a:cubicBezTo>
                    <a:pt x="1086842" y="601231"/>
                    <a:pt x="1092885" y="614731"/>
                    <a:pt x="1092885" y="629642"/>
                  </a:cubicBezTo>
                  <a:cubicBezTo>
                    <a:pt x="1092885" y="659465"/>
                    <a:pt x="1068708" y="683642"/>
                    <a:pt x="1038886" y="683643"/>
                  </a:cubicBezTo>
                  <a:cubicBezTo>
                    <a:pt x="1009062" y="683642"/>
                    <a:pt x="984885" y="659465"/>
                    <a:pt x="984885" y="629642"/>
                  </a:cubicBezTo>
                  <a:cubicBezTo>
                    <a:pt x="984885" y="599819"/>
                    <a:pt x="1009062" y="575642"/>
                    <a:pt x="1038885" y="575642"/>
                  </a:cubicBezTo>
                  <a:cubicBezTo>
                    <a:pt x="1053797" y="575642"/>
                    <a:pt x="1067297" y="581687"/>
                    <a:pt x="1077069" y="591459"/>
                  </a:cubicBezTo>
                  <a:close/>
                  <a:moveTo>
                    <a:pt x="1339667" y="910027"/>
                  </a:moveTo>
                  <a:cubicBezTo>
                    <a:pt x="1349439" y="919799"/>
                    <a:pt x="1355483" y="933299"/>
                    <a:pt x="1355483" y="948211"/>
                  </a:cubicBezTo>
                  <a:cubicBezTo>
                    <a:pt x="1355483" y="970578"/>
                    <a:pt x="1341884" y="989770"/>
                    <a:pt x="1322503" y="997968"/>
                  </a:cubicBezTo>
                  <a:lnTo>
                    <a:pt x="1303770" y="1001749"/>
                  </a:lnTo>
                  <a:lnTo>
                    <a:pt x="1311479" y="1013183"/>
                  </a:lnTo>
                  <a:cubicBezTo>
                    <a:pt x="1314212" y="1019643"/>
                    <a:pt x="1315723" y="1026746"/>
                    <a:pt x="1315722" y="1034201"/>
                  </a:cubicBezTo>
                  <a:cubicBezTo>
                    <a:pt x="1315723" y="1064025"/>
                    <a:pt x="1291546" y="1088202"/>
                    <a:pt x="1261723" y="1088202"/>
                  </a:cubicBezTo>
                  <a:lnTo>
                    <a:pt x="1248828" y="1085598"/>
                  </a:lnTo>
                  <a:lnTo>
                    <a:pt x="1259251" y="1101058"/>
                  </a:lnTo>
                  <a:cubicBezTo>
                    <a:pt x="1261983" y="1107518"/>
                    <a:pt x="1263495" y="1114621"/>
                    <a:pt x="1263494" y="1122077"/>
                  </a:cubicBezTo>
                  <a:cubicBezTo>
                    <a:pt x="1263495" y="1151900"/>
                    <a:pt x="1239318" y="1176077"/>
                    <a:pt x="1209495" y="1176077"/>
                  </a:cubicBezTo>
                  <a:cubicBezTo>
                    <a:pt x="1179671" y="1176076"/>
                    <a:pt x="1155494" y="1151899"/>
                    <a:pt x="1155495" y="1122077"/>
                  </a:cubicBezTo>
                  <a:cubicBezTo>
                    <a:pt x="1155494" y="1092254"/>
                    <a:pt x="1179671" y="1068077"/>
                    <a:pt x="1209494" y="1068076"/>
                  </a:cubicBezTo>
                  <a:lnTo>
                    <a:pt x="1222389" y="1070680"/>
                  </a:lnTo>
                  <a:lnTo>
                    <a:pt x="1211966" y="1055220"/>
                  </a:lnTo>
                  <a:cubicBezTo>
                    <a:pt x="1209234" y="1048760"/>
                    <a:pt x="1207723" y="1041657"/>
                    <a:pt x="1207723" y="1034202"/>
                  </a:cubicBezTo>
                  <a:cubicBezTo>
                    <a:pt x="1207722" y="1011834"/>
                    <a:pt x="1221322" y="992642"/>
                    <a:pt x="1240703" y="984445"/>
                  </a:cubicBezTo>
                  <a:lnTo>
                    <a:pt x="1259435" y="980663"/>
                  </a:lnTo>
                  <a:lnTo>
                    <a:pt x="1251727" y="969230"/>
                  </a:lnTo>
                  <a:cubicBezTo>
                    <a:pt x="1248994" y="962769"/>
                    <a:pt x="1247483" y="955666"/>
                    <a:pt x="1247483" y="948211"/>
                  </a:cubicBezTo>
                  <a:cubicBezTo>
                    <a:pt x="1247483" y="918388"/>
                    <a:pt x="1271660" y="894211"/>
                    <a:pt x="1301483" y="894210"/>
                  </a:cubicBezTo>
                  <a:cubicBezTo>
                    <a:pt x="1316395" y="894211"/>
                    <a:pt x="1329895" y="900255"/>
                    <a:pt x="1339667" y="910027"/>
                  </a:cubicBezTo>
                  <a:close/>
                  <a:moveTo>
                    <a:pt x="1248468" y="780696"/>
                  </a:moveTo>
                  <a:cubicBezTo>
                    <a:pt x="1258240" y="790468"/>
                    <a:pt x="1264284" y="803969"/>
                    <a:pt x="1264284" y="818880"/>
                  </a:cubicBezTo>
                  <a:cubicBezTo>
                    <a:pt x="1264284" y="848703"/>
                    <a:pt x="1240107" y="872880"/>
                    <a:pt x="1210284" y="872880"/>
                  </a:cubicBezTo>
                  <a:cubicBezTo>
                    <a:pt x="1180461" y="872880"/>
                    <a:pt x="1156284" y="848702"/>
                    <a:pt x="1156284" y="818880"/>
                  </a:cubicBezTo>
                  <a:cubicBezTo>
                    <a:pt x="1156284" y="789057"/>
                    <a:pt x="1180461" y="764880"/>
                    <a:pt x="1210284" y="764880"/>
                  </a:cubicBezTo>
                  <a:cubicBezTo>
                    <a:pt x="1225195" y="764880"/>
                    <a:pt x="1238696" y="770924"/>
                    <a:pt x="1248468" y="780696"/>
                  </a:cubicBezTo>
                  <a:close/>
                  <a:moveTo>
                    <a:pt x="651505" y="44762"/>
                  </a:moveTo>
                  <a:cubicBezTo>
                    <a:pt x="661277" y="54534"/>
                    <a:pt x="667322" y="68034"/>
                    <a:pt x="667322" y="82945"/>
                  </a:cubicBezTo>
                  <a:cubicBezTo>
                    <a:pt x="667322" y="112768"/>
                    <a:pt x="643145" y="136945"/>
                    <a:pt x="613322" y="136946"/>
                  </a:cubicBezTo>
                  <a:cubicBezTo>
                    <a:pt x="583499" y="136945"/>
                    <a:pt x="559322" y="112768"/>
                    <a:pt x="559322" y="82945"/>
                  </a:cubicBezTo>
                  <a:cubicBezTo>
                    <a:pt x="559322" y="53122"/>
                    <a:pt x="583499" y="28945"/>
                    <a:pt x="613322" y="28945"/>
                  </a:cubicBezTo>
                  <a:cubicBezTo>
                    <a:pt x="628233" y="28945"/>
                    <a:pt x="641733" y="34990"/>
                    <a:pt x="651505" y="44762"/>
                  </a:cubicBezTo>
                  <a:close/>
                  <a:moveTo>
                    <a:pt x="759407" y="158498"/>
                  </a:moveTo>
                  <a:cubicBezTo>
                    <a:pt x="769179" y="168271"/>
                    <a:pt x="775223" y="181770"/>
                    <a:pt x="775223" y="196681"/>
                  </a:cubicBezTo>
                  <a:cubicBezTo>
                    <a:pt x="775223" y="226505"/>
                    <a:pt x="751046" y="250682"/>
                    <a:pt x="721223" y="250682"/>
                  </a:cubicBezTo>
                  <a:cubicBezTo>
                    <a:pt x="691400" y="250681"/>
                    <a:pt x="667223" y="226504"/>
                    <a:pt x="667223" y="196682"/>
                  </a:cubicBezTo>
                  <a:cubicBezTo>
                    <a:pt x="667223" y="166858"/>
                    <a:pt x="691400" y="142681"/>
                    <a:pt x="721223" y="142681"/>
                  </a:cubicBezTo>
                  <a:cubicBezTo>
                    <a:pt x="736134" y="142682"/>
                    <a:pt x="749635" y="148726"/>
                    <a:pt x="759407" y="158498"/>
                  </a:cubicBezTo>
                  <a:close/>
                  <a:moveTo>
                    <a:pt x="1533087" y="1089522"/>
                  </a:moveTo>
                  <a:cubicBezTo>
                    <a:pt x="1545562" y="1106469"/>
                    <a:pt x="1547452" y="1129914"/>
                    <a:pt x="1536027" y="1149144"/>
                  </a:cubicBezTo>
                  <a:cubicBezTo>
                    <a:pt x="1520794" y="1174783"/>
                    <a:pt x="1487660" y="1183220"/>
                    <a:pt x="1462021" y="1167987"/>
                  </a:cubicBezTo>
                  <a:cubicBezTo>
                    <a:pt x="1436381" y="1152754"/>
                    <a:pt x="1427945" y="1119620"/>
                    <a:pt x="1443178" y="1093981"/>
                  </a:cubicBezTo>
                  <a:cubicBezTo>
                    <a:pt x="1458411" y="1068342"/>
                    <a:pt x="1491545" y="1059905"/>
                    <a:pt x="1517184" y="1075137"/>
                  </a:cubicBezTo>
                  <a:cubicBezTo>
                    <a:pt x="1523594" y="1078946"/>
                    <a:pt x="1528929" y="1083873"/>
                    <a:pt x="1533087" y="1089522"/>
                  </a:cubicBezTo>
                  <a:close/>
                  <a:moveTo>
                    <a:pt x="979058" y="413063"/>
                  </a:moveTo>
                  <a:cubicBezTo>
                    <a:pt x="988831" y="422836"/>
                    <a:pt x="994875" y="436335"/>
                    <a:pt x="994874" y="451246"/>
                  </a:cubicBezTo>
                  <a:cubicBezTo>
                    <a:pt x="994875" y="481070"/>
                    <a:pt x="970698" y="505247"/>
                    <a:pt x="940875" y="505247"/>
                  </a:cubicBezTo>
                  <a:cubicBezTo>
                    <a:pt x="911051" y="505246"/>
                    <a:pt x="886874" y="481069"/>
                    <a:pt x="886875" y="451247"/>
                  </a:cubicBezTo>
                  <a:cubicBezTo>
                    <a:pt x="886874" y="421423"/>
                    <a:pt x="911051" y="397246"/>
                    <a:pt x="940874" y="397246"/>
                  </a:cubicBezTo>
                  <a:cubicBezTo>
                    <a:pt x="955786" y="397247"/>
                    <a:pt x="969286" y="403291"/>
                    <a:pt x="979058" y="413063"/>
                  </a:cubicBezTo>
                  <a:close/>
                  <a:moveTo>
                    <a:pt x="1445799" y="964016"/>
                  </a:moveTo>
                  <a:cubicBezTo>
                    <a:pt x="1455571" y="973788"/>
                    <a:pt x="1461616" y="987289"/>
                    <a:pt x="1461616" y="1002200"/>
                  </a:cubicBezTo>
                  <a:cubicBezTo>
                    <a:pt x="1461616" y="1032023"/>
                    <a:pt x="1437439" y="1056200"/>
                    <a:pt x="1407616" y="1056200"/>
                  </a:cubicBezTo>
                  <a:cubicBezTo>
                    <a:pt x="1377793" y="1056200"/>
                    <a:pt x="1353616" y="1032023"/>
                    <a:pt x="1353616" y="1002200"/>
                  </a:cubicBezTo>
                  <a:cubicBezTo>
                    <a:pt x="1353616" y="972377"/>
                    <a:pt x="1377793" y="948200"/>
                    <a:pt x="1407616" y="948200"/>
                  </a:cubicBezTo>
                  <a:cubicBezTo>
                    <a:pt x="1422527" y="948200"/>
                    <a:pt x="1436027" y="954244"/>
                    <a:pt x="1445799" y="964016"/>
                  </a:cubicBezTo>
                  <a:close/>
                  <a:moveTo>
                    <a:pt x="1247872" y="659326"/>
                  </a:moveTo>
                  <a:cubicBezTo>
                    <a:pt x="1257645" y="669099"/>
                    <a:pt x="1263688" y="682598"/>
                    <a:pt x="1263688" y="697510"/>
                  </a:cubicBezTo>
                  <a:cubicBezTo>
                    <a:pt x="1263689" y="727333"/>
                    <a:pt x="1239512" y="751510"/>
                    <a:pt x="1209689" y="751510"/>
                  </a:cubicBezTo>
                  <a:cubicBezTo>
                    <a:pt x="1179865" y="751509"/>
                    <a:pt x="1155688" y="727332"/>
                    <a:pt x="1155688" y="697510"/>
                  </a:cubicBezTo>
                  <a:cubicBezTo>
                    <a:pt x="1155688" y="667686"/>
                    <a:pt x="1179865" y="643509"/>
                    <a:pt x="1209688" y="643509"/>
                  </a:cubicBezTo>
                  <a:cubicBezTo>
                    <a:pt x="1224600" y="643510"/>
                    <a:pt x="1238100" y="649554"/>
                    <a:pt x="1247872" y="659326"/>
                  </a:cubicBezTo>
                  <a:close/>
                  <a:moveTo>
                    <a:pt x="927797" y="267622"/>
                  </a:moveTo>
                  <a:cubicBezTo>
                    <a:pt x="937570" y="277395"/>
                    <a:pt x="943614" y="290894"/>
                    <a:pt x="943614" y="305805"/>
                  </a:cubicBezTo>
                  <a:cubicBezTo>
                    <a:pt x="943614" y="335629"/>
                    <a:pt x="919437" y="359806"/>
                    <a:pt x="889614" y="359806"/>
                  </a:cubicBezTo>
                  <a:cubicBezTo>
                    <a:pt x="859790" y="359805"/>
                    <a:pt x="835613" y="335628"/>
                    <a:pt x="835614" y="305806"/>
                  </a:cubicBezTo>
                  <a:cubicBezTo>
                    <a:pt x="835614" y="275983"/>
                    <a:pt x="859791" y="251805"/>
                    <a:pt x="889614" y="251805"/>
                  </a:cubicBezTo>
                  <a:cubicBezTo>
                    <a:pt x="904525" y="251806"/>
                    <a:pt x="918025" y="257850"/>
                    <a:pt x="927797" y="267622"/>
                  </a:cubicBezTo>
                  <a:close/>
                  <a:moveTo>
                    <a:pt x="1094174" y="469450"/>
                  </a:moveTo>
                  <a:cubicBezTo>
                    <a:pt x="1103947" y="479223"/>
                    <a:pt x="1109991" y="492722"/>
                    <a:pt x="1109991" y="507633"/>
                  </a:cubicBezTo>
                  <a:cubicBezTo>
                    <a:pt x="1109991" y="537457"/>
                    <a:pt x="1085814" y="561634"/>
                    <a:pt x="1055991" y="561634"/>
                  </a:cubicBezTo>
                  <a:cubicBezTo>
                    <a:pt x="1026167" y="561633"/>
                    <a:pt x="1001990" y="537456"/>
                    <a:pt x="1001991" y="507634"/>
                  </a:cubicBezTo>
                  <a:cubicBezTo>
                    <a:pt x="1001991" y="477810"/>
                    <a:pt x="1026168" y="453633"/>
                    <a:pt x="1055990" y="453633"/>
                  </a:cubicBezTo>
                  <a:cubicBezTo>
                    <a:pt x="1070902" y="453633"/>
                    <a:pt x="1084402" y="459678"/>
                    <a:pt x="1094174" y="469450"/>
                  </a:cubicBezTo>
                  <a:close/>
                  <a:moveTo>
                    <a:pt x="1367145" y="792128"/>
                  </a:moveTo>
                  <a:cubicBezTo>
                    <a:pt x="1376918" y="801901"/>
                    <a:pt x="1382961" y="815400"/>
                    <a:pt x="1382961" y="830312"/>
                  </a:cubicBezTo>
                  <a:cubicBezTo>
                    <a:pt x="1382961" y="860135"/>
                    <a:pt x="1358784" y="884312"/>
                    <a:pt x="1328962" y="884312"/>
                  </a:cubicBezTo>
                  <a:cubicBezTo>
                    <a:pt x="1299138" y="884311"/>
                    <a:pt x="1274961" y="860134"/>
                    <a:pt x="1274961" y="830312"/>
                  </a:cubicBezTo>
                  <a:cubicBezTo>
                    <a:pt x="1274961" y="800489"/>
                    <a:pt x="1299138" y="776312"/>
                    <a:pt x="1328961" y="776311"/>
                  </a:cubicBezTo>
                  <a:cubicBezTo>
                    <a:pt x="1343873" y="776312"/>
                    <a:pt x="1357373" y="782356"/>
                    <a:pt x="1367145" y="792128"/>
                  </a:cubicBezTo>
                  <a:close/>
                  <a:moveTo>
                    <a:pt x="1193200" y="557316"/>
                  </a:moveTo>
                  <a:cubicBezTo>
                    <a:pt x="1202972" y="567089"/>
                    <a:pt x="1209016" y="580588"/>
                    <a:pt x="1209016" y="595499"/>
                  </a:cubicBezTo>
                  <a:cubicBezTo>
                    <a:pt x="1209016" y="625323"/>
                    <a:pt x="1184839" y="649500"/>
                    <a:pt x="1155016" y="649500"/>
                  </a:cubicBezTo>
                  <a:cubicBezTo>
                    <a:pt x="1125193" y="649499"/>
                    <a:pt x="1101016" y="625322"/>
                    <a:pt x="1101016" y="595500"/>
                  </a:cubicBezTo>
                  <a:cubicBezTo>
                    <a:pt x="1101016" y="565676"/>
                    <a:pt x="1125193" y="541499"/>
                    <a:pt x="1155016" y="541499"/>
                  </a:cubicBezTo>
                  <a:cubicBezTo>
                    <a:pt x="1169928" y="541500"/>
                    <a:pt x="1183428" y="547544"/>
                    <a:pt x="1193200" y="557316"/>
                  </a:cubicBezTo>
                  <a:close/>
                  <a:moveTo>
                    <a:pt x="882195" y="147826"/>
                  </a:moveTo>
                  <a:cubicBezTo>
                    <a:pt x="891968" y="157599"/>
                    <a:pt x="898012" y="171098"/>
                    <a:pt x="898012" y="186009"/>
                  </a:cubicBezTo>
                  <a:cubicBezTo>
                    <a:pt x="898012" y="215833"/>
                    <a:pt x="873835" y="240010"/>
                    <a:pt x="844012" y="240010"/>
                  </a:cubicBezTo>
                  <a:cubicBezTo>
                    <a:pt x="814189" y="240009"/>
                    <a:pt x="790012" y="215832"/>
                    <a:pt x="790012" y="186010"/>
                  </a:cubicBezTo>
                  <a:cubicBezTo>
                    <a:pt x="790012" y="156186"/>
                    <a:pt x="814189" y="132009"/>
                    <a:pt x="844012" y="132009"/>
                  </a:cubicBezTo>
                  <a:cubicBezTo>
                    <a:pt x="858923" y="132010"/>
                    <a:pt x="872424" y="138054"/>
                    <a:pt x="882195" y="147826"/>
                  </a:cubicBezTo>
                  <a:close/>
                  <a:moveTo>
                    <a:pt x="784846" y="16402"/>
                  </a:moveTo>
                  <a:cubicBezTo>
                    <a:pt x="794619" y="26174"/>
                    <a:pt x="800663" y="39674"/>
                    <a:pt x="800663" y="54585"/>
                  </a:cubicBezTo>
                  <a:cubicBezTo>
                    <a:pt x="800663" y="84408"/>
                    <a:pt x="776486" y="108585"/>
                    <a:pt x="746663" y="108586"/>
                  </a:cubicBezTo>
                  <a:cubicBezTo>
                    <a:pt x="716839" y="108585"/>
                    <a:pt x="692663" y="84408"/>
                    <a:pt x="692663" y="54586"/>
                  </a:cubicBezTo>
                  <a:cubicBezTo>
                    <a:pt x="692663" y="24762"/>
                    <a:pt x="716840" y="585"/>
                    <a:pt x="746663" y="585"/>
                  </a:cubicBezTo>
                  <a:cubicBezTo>
                    <a:pt x="761574" y="585"/>
                    <a:pt x="775074" y="6630"/>
                    <a:pt x="784846" y="16402"/>
                  </a:cubicBezTo>
                  <a:close/>
                  <a:moveTo>
                    <a:pt x="1576977" y="972283"/>
                  </a:moveTo>
                  <a:cubicBezTo>
                    <a:pt x="1589453" y="989230"/>
                    <a:pt x="1591342" y="1012676"/>
                    <a:pt x="1579918" y="1031906"/>
                  </a:cubicBezTo>
                  <a:cubicBezTo>
                    <a:pt x="1564685" y="1057545"/>
                    <a:pt x="1531551" y="1065981"/>
                    <a:pt x="1505911" y="1050749"/>
                  </a:cubicBezTo>
                  <a:cubicBezTo>
                    <a:pt x="1480272" y="1035516"/>
                    <a:pt x="1471836" y="1002382"/>
                    <a:pt x="1487068" y="976742"/>
                  </a:cubicBezTo>
                  <a:cubicBezTo>
                    <a:pt x="1502301" y="951103"/>
                    <a:pt x="1535435" y="942666"/>
                    <a:pt x="1561074" y="957899"/>
                  </a:cubicBezTo>
                  <a:cubicBezTo>
                    <a:pt x="1567484" y="961707"/>
                    <a:pt x="1572819" y="966634"/>
                    <a:pt x="1576977" y="972283"/>
                  </a:cubicBezTo>
                  <a:close/>
                  <a:moveTo>
                    <a:pt x="1473279" y="846118"/>
                  </a:moveTo>
                  <a:cubicBezTo>
                    <a:pt x="1483052" y="855890"/>
                    <a:pt x="1489095" y="869390"/>
                    <a:pt x="1489095" y="884301"/>
                  </a:cubicBezTo>
                  <a:cubicBezTo>
                    <a:pt x="1489096" y="914124"/>
                    <a:pt x="1464919" y="938301"/>
                    <a:pt x="1435096" y="938301"/>
                  </a:cubicBezTo>
                  <a:cubicBezTo>
                    <a:pt x="1405272" y="938301"/>
                    <a:pt x="1381095" y="914124"/>
                    <a:pt x="1381096" y="884301"/>
                  </a:cubicBezTo>
                  <a:cubicBezTo>
                    <a:pt x="1381095" y="854478"/>
                    <a:pt x="1405272" y="830301"/>
                    <a:pt x="1435095" y="830301"/>
                  </a:cubicBezTo>
                  <a:cubicBezTo>
                    <a:pt x="1450007" y="830301"/>
                    <a:pt x="1463507" y="836346"/>
                    <a:pt x="1473279" y="846118"/>
                  </a:cubicBezTo>
                  <a:close/>
                  <a:moveTo>
                    <a:pt x="1050860" y="313258"/>
                  </a:moveTo>
                  <a:cubicBezTo>
                    <a:pt x="1060632" y="323030"/>
                    <a:pt x="1066676" y="336530"/>
                    <a:pt x="1066676" y="351441"/>
                  </a:cubicBezTo>
                  <a:cubicBezTo>
                    <a:pt x="1066676" y="381264"/>
                    <a:pt x="1042499" y="405441"/>
                    <a:pt x="1012676" y="405441"/>
                  </a:cubicBezTo>
                  <a:cubicBezTo>
                    <a:pt x="982853" y="405441"/>
                    <a:pt x="958676" y="381264"/>
                    <a:pt x="958676" y="351441"/>
                  </a:cubicBezTo>
                  <a:cubicBezTo>
                    <a:pt x="958676" y="321618"/>
                    <a:pt x="982853" y="297441"/>
                    <a:pt x="1012676" y="297441"/>
                  </a:cubicBezTo>
                  <a:cubicBezTo>
                    <a:pt x="1027587" y="297441"/>
                    <a:pt x="1041088" y="303486"/>
                    <a:pt x="1050860" y="313258"/>
                  </a:cubicBezTo>
                  <a:close/>
                  <a:moveTo>
                    <a:pt x="1363901" y="674342"/>
                  </a:moveTo>
                  <a:cubicBezTo>
                    <a:pt x="1373674" y="684114"/>
                    <a:pt x="1379718" y="697614"/>
                    <a:pt x="1379717" y="712525"/>
                  </a:cubicBezTo>
                  <a:cubicBezTo>
                    <a:pt x="1379718" y="742348"/>
                    <a:pt x="1355541" y="766525"/>
                    <a:pt x="1325718" y="766526"/>
                  </a:cubicBezTo>
                  <a:cubicBezTo>
                    <a:pt x="1295894" y="766525"/>
                    <a:pt x="1271717" y="742348"/>
                    <a:pt x="1271718" y="712525"/>
                  </a:cubicBezTo>
                  <a:cubicBezTo>
                    <a:pt x="1271717" y="682702"/>
                    <a:pt x="1295894" y="658525"/>
                    <a:pt x="1325717" y="658525"/>
                  </a:cubicBezTo>
                  <a:cubicBezTo>
                    <a:pt x="1340629" y="658525"/>
                    <a:pt x="1354129" y="664570"/>
                    <a:pt x="1363901" y="674342"/>
                  </a:cubicBezTo>
                  <a:close/>
                  <a:moveTo>
                    <a:pt x="1160136" y="374458"/>
                  </a:moveTo>
                  <a:cubicBezTo>
                    <a:pt x="1169909" y="384231"/>
                    <a:pt x="1175952" y="397730"/>
                    <a:pt x="1175952" y="412642"/>
                  </a:cubicBezTo>
                  <a:cubicBezTo>
                    <a:pt x="1175952" y="442465"/>
                    <a:pt x="1151776" y="466642"/>
                    <a:pt x="1121953" y="466642"/>
                  </a:cubicBezTo>
                  <a:cubicBezTo>
                    <a:pt x="1092129" y="466641"/>
                    <a:pt x="1067952" y="442464"/>
                    <a:pt x="1067952" y="412642"/>
                  </a:cubicBezTo>
                  <a:cubicBezTo>
                    <a:pt x="1067952" y="382818"/>
                    <a:pt x="1092129" y="358642"/>
                    <a:pt x="1121952" y="358641"/>
                  </a:cubicBezTo>
                  <a:cubicBezTo>
                    <a:pt x="1136864" y="358642"/>
                    <a:pt x="1150364" y="364686"/>
                    <a:pt x="1160136" y="374458"/>
                  </a:cubicBezTo>
                  <a:close/>
                  <a:moveTo>
                    <a:pt x="1328118" y="559562"/>
                  </a:moveTo>
                  <a:cubicBezTo>
                    <a:pt x="1337891" y="569335"/>
                    <a:pt x="1343934" y="582834"/>
                    <a:pt x="1343934" y="597745"/>
                  </a:cubicBezTo>
                  <a:cubicBezTo>
                    <a:pt x="1343934" y="627569"/>
                    <a:pt x="1319758" y="651746"/>
                    <a:pt x="1289935" y="651746"/>
                  </a:cubicBezTo>
                  <a:cubicBezTo>
                    <a:pt x="1260111" y="651745"/>
                    <a:pt x="1235934" y="627568"/>
                    <a:pt x="1235934" y="597746"/>
                  </a:cubicBezTo>
                  <a:cubicBezTo>
                    <a:pt x="1235934" y="567922"/>
                    <a:pt x="1260111" y="543745"/>
                    <a:pt x="1289934" y="543745"/>
                  </a:cubicBezTo>
                  <a:cubicBezTo>
                    <a:pt x="1304846" y="543745"/>
                    <a:pt x="1318346" y="549790"/>
                    <a:pt x="1328118" y="559562"/>
                  </a:cubicBezTo>
                  <a:close/>
                  <a:moveTo>
                    <a:pt x="1013133" y="167356"/>
                  </a:moveTo>
                  <a:cubicBezTo>
                    <a:pt x="1022906" y="177128"/>
                    <a:pt x="1028950" y="190628"/>
                    <a:pt x="1028950" y="205539"/>
                  </a:cubicBezTo>
                  <a:cubicBezTo>
                    <a:pt x="1028950" y="235362"/>
                    <a:pt x="1004773" y="259539"/>
                    <a:pt x="974950" y="259540"/>
                  </a:cubicBezTo>
                  <a:cubicBezTo>
                    <a:pt x="945126" y="259539"/>
                    <a:pt x="920949" y="235362"/>
                    <a:pt x="920950" y="205539"/>
                  </a:cubicBezTo>
                  <a:cubicBezTo>
                    <a:pt x="920950" y="175716"/>
                    <a:pt x="945127" y="151539"/>
                    <a:pt x="974949" y="151539"/>
                  </a:cubicBezTo>
                  <a:cubicBezTo>
                    <a:pt x="989861" y="151539"/>
                    <a:pt x="1003361" y="157584"/>
                    <a:pt x="1013133" y="167356"/>
                  </a:cubicBezTo>
                  <a:close/>
                  <a:moveTo>
                    <a:pt x="1253566" y="448726"/>
                  </a:moveTo>
                  <a:cubicBezTo>
                    <a:pt x="1263339" y="458498"/>
                    <a:pt x="1269383" y="471998"/>
                    <a:pt x="1269382" y="486909"/>
                  </a:cubicBezTo>
                  <a:cubicBezTo>
                    <a:pt x="1269383" y="516732"/>
                    <a:pt x="1245206" y="540909"/>
                    <a:pt x="1215383" y="540910"/>
                  </a:cubicBezTo>
                  <a:cubicBezTo>
                    <a:pt x="1185559" y="540909"/>
                    <a:pt x="1161382" y="516732"/>
                    <a:pt x="1161383" y="486909"/>
                  </a:cubicBezTo>
                  <a:cubicBezTo>
                    <a:pt x="1161382" y="457086"/>
                    <a:pt x="1185559" y="432909"/>
                    <a:pt x="1215382" y="432909"/>
                  </a:cubicBezTo>
                  <a:cubicBezTo>
                    <a:pt x="1230294" y="432909"/>
                    <a:pt x="1243794" y="438954"/>
                    <a:pt x="1253566" y="448726"/>
                  </a:cubicBezTo>
                  <a:close/>
                  <a:moveTo>
                    <a:pt x="1481171" y="716350"/>
                  </a:moveTo>
                  <a:cubicBezTo>
                    <a:pt x="1490944" y="726123"/>
                    <a:pt x="1496988" y="739622"/>
                    <a:pt x="1496988" y="754533"/>
                  </a:cubicBezTo>
                  <a:cubicBezTo>
                    <a:pt x="1496988" y="784357"/>
                    <a:pt x="1472811" y="808534"/>
                    <a:pt x="1442988" y="808534"/>
                  </a:cubicBezTo>
                  <a:cubicBezTo>
                    <a:pt x="1413165" y="808533"/>
                    <a:pt x="1388988" y="784356"/>
                    <a:pt x="1388988" y="754534"/>
                  </a:cubicBezTo>
                  <a:cubicBezTo>
                    <a:pt x="1388988" y="724710"/>
                    <a:pt x="1413165" y="700533"/>
                    <a:pt x="1442988" y="700533"/>
                  </a:cubicBezTo>
                  <a:cubicBezTo>
                    <a:pt x="1457899" y="700533"/>
                    <a:pt x="1471399" y="706578"/>
                    <a:pt x="1481171" y="716350"/>
                  </a:cubicBezTo>
                  <a:close/>
                  <a:moveTo>
                    <a:pt x="930243" y="19653"/>
                  </a:moveTo>
                  <a:cubicBezTo>
                    <a:pt x="949212" y="42666"/>
                    <a:pt x="945935" y="76700"/>
                    <a:pt x="922922" y="95669"/>
                  </a:cubicBezTo>
                  <a:cubicBezTo>
                    <a:pt x="899909" y="114638"/>
                    <a:pt x="865875" y="111360"/>
                    <a:pt x="846906" y="88348"/>
                  </a:cubicBezTo>
                  <a:cubicBezTo>
                    <a:pt x="827937" y="65335"/>
                    <a:pt x="831215" y="31301"/>
                    <a:pt x="854228" y="12332"/>
                  </a:cubicBezTo>
                  <a:cubicBezTo>
                    <a:pt x="877240" y="-6637"/>
                    <a:pt x="911274" y="-3359"/>
                    <a:pt x="930243" y="19653"/>
                  </a:cubicBezTo>
                  <a:close/>
                  <a:moveTo>
                    <a:pt x="1604991" y="831950"/>
                  </a:moveTo>
                  <a:cubicBezTo>
                    <a:pt x="1617466" y="848897"/>
                    <a:pt x="1619356" y="872342"/>
                    <a:pt x="1607931" y="891572"/>
                  </a:cubicBezTo>
                  <a:cubicBezTo>
                    <a:pt x="1592698" y="917211"/>
                    <a:pt x="1559564" y="925647"/>
                    <a:pt x="1533925" y="910415"/>
                  </a:cubicBezTo>
                  <a:cubicBezTo>
                    <a:pt x="1508285" y="895182"/>
                    <a:pt x="1499849" y="862048"/>
                    <a:pt x="1515082" y="836408"/>
                  </a:cubicBezTo>
                  <a:cubicBezTo>
                    <a:pt x="1530315" y="810769"/>
                    <a:pt x="1563449" y="802333"/>
                    <a:pt x="1589088" y="817565"/>
                  </a:cubicBezTo>
                  <a:cubicBezTo>
                    <a:pt x="1595498" y="821374"/>
                    <a:pt x="1600833" y="826301"/>
                    <a:pt x="1604991" y="831950"/>
                  </a:cubicBezTo>
                  <a:close/>
                  <a:moveTo>
                    <a:pt x="1133075" y="214879"/>
                  </a:moveTo>
                  <a:cubicBezTo>
                    <a:pt x="1142848" y="224652"/>
                    <a:pt x="1148891" y="238152"/>
                    <a:pt x="1148891" y="253063"/>
                  </a:cubicBezTo>
                  <a:cubicBezTo>
                    <a:pt x="1148891" y="282886"/>
                    <a:pt x="1124714" y="307063"/>
                    <a:pt x="1094892" y="307063"/>
                  </a:cubicBezTo>
                  <a:cubicBezTo>
                    <a:pt x="1065068" y="307062"/>
                    <a:pt x="1040891" y="282885"/>
                    <a:pt x="1040891" y="253063"/>
                  </a:cubicBezTo>
                  <a:cubicBezTo>
                    <a:pt x="1040891" y="223240"/>
                    <a:pt x="1065068" y="199063"/>
                    <a:pt x="1094891" y="199063"/>
                  </a:cubicBezTo>
                  <a:cubicBezTo>
                    <a:pt x="1109803" y="199063"/>
                    <a:pt x="1123303" y="205107"/>
                    <a:pt x="1133075" y="214879"/>
                  </a:cubicBezTo>
                  <a:close/>
                  <a:moveTo>
                    <a:pt x="1459277" y="592928"/>
                  </a:moveTo>
                  <a:cubicBezTo>
                    <a:pt x="1469049" y="602699"/>
                    <a:pt x="1475093" y="616200"/>
                    <a:pt x="1475093" y="631111"/>
                  </a:cubicBezTo>
                  <a:cubicBezTo>
                    <a:pt x="1475093" y="660934"/>
                    <a:pt x="1450916" y="685111"/>
                    <a:pt x="1421094" y="685111"/>
                  </a:cubicBezTo>
                  <a:cubicBezTo>
                    <a:pt x="1391270" y="685111"/>
                    <a:pt x="1367093" y="660934"/>
                    <a:pt x="1367093" y="631111"/>
                  </a:cubicBezTo>
                  <a:cubicBezTo>
                    <a:pt x="1367093" y="601288"/>
                    <a:pt x="1391270" y="577111"/>
                    <a:pt x="1421093" y="577111"/>
                  </a:cubicBezTo>
                  <a:cubicBezTo>
                    <a:pt x="1436005" y="577111"/>
                    <a:pt x="1449505" y="583156"/>
                    <a:pt x="1459277" y="592928"/>
                  </a:cubicBezTo>
                  <a:close/>
                  <a:moveTo>
                    <a:pt x="1596495" y="703628"/>
                  </a:moveTo>
                  <a:cubicBezTo>
                    <a:pt x="1608970" y="720575"/>
                    <a:pt x="1610859" y="744021"/>
                    <a:pt x="1599435" y="763250"/>
                  </a:cubicBezTo>
                  <a:cubicBezTo>
                    <a:pt x="1584202" y="788889"/>
                    <a:pt x="1551068" y="797326"/>
                    <a:pt x="1525429" y="782094"/>
                  </a:cubicBezTo>
                  <a:cubicBezTo>
                    <a:pt x="1499789" y="766860"/>
                    <a:pt x="1491353" y="733727"/>
                    <a:pt x="1506586" y="708087"/>
                  </a:cubicBezTo>
                  <a:cubicBezTo>
                    <a:pt x="1521819" y="682448"/>
                    <a:pt x="1554953" y="674011"/>
                    <a:pt x="1580592" y="689244"/>
                  </a:cubicBezTo>
                  <a:cubicBezTo>
                    <a:pt x="1587002" y="693052"/>
                    <a:pt x="1592337" y="697979"/>
                    <a:pt x="1596495" y="703628"/>
                  </a:cubicBezTo>
                  <a:close/>
                  <a:moveTo>
                    <a:pt x="1253289" y="281108"/>
                  </a:moveTo>
                  <a:cubicBezTo>
                    <a:pt x="1263062" y="290881"/>
                    <a:pt x="1269106" y="304380"/>
                    <a:pt x="1269105" y="319291"/>
                  </a:cubicBezTo>
                  <a:cubicBezTo>
                    <a:pt x="1269106" y="349115"/>
                    <a:pt x="1244929" y="373292"/>
                    <a:pt x="1215106" y="373292"/>
                  </a:cubicBezTo>
                  <a:cubicBezTo>
                    <a:pt x="1185282" y="373291"/>
                    <a:pt x="1161105" y="349114"/>
                    <a:pt x="1161106" y="319292"/>
                  </a:cubicBezTo>
                  <a:cubicBezTo>
                    <a:pt x="1161105" y="289468"/>
                    <a:pt x="1185282" y="265291"/>
                    <a:pt x="1215105" y="265291"/>
                  </a:cubicBezTo>
                  <a:cubicBezTo>
                    <a:pt x="1230017" y="265292"/>
                    <a:pt x="1243517" y="271336"/>
                    <a:pt x="1253289" y="281108"/>
                  </a:cubicBezTo>
                  <a:close/>
                  <a:moveTo>
                    <a:pt x="1055486" y="33758"/>
                  </a:moveTo>
                  <a:cubicBezTo>
                    <a:pt x="1074455" y="56770"/>
                    <a:pt x="1071177" y="90804"/>
                    <a:pt x="1048164" y="109773"/>
                  </a:cubicBezTo>
                  <a:cubicBezTo>
                    <a:pt x="1025152" y="128743"/>
                    <a:pt x="991118" y="125465"/>
                    <a:pt x="972149" y="102452"/>
                  </a:cubicBezTo>
                  <a:cubicBezTo>
                    <a:pt x="953179" y="79439"/>
                    <a:pt x="956457" y="45405"/>
                    <a:pt x="979470" y="26436"/>
                  </a:cubicBezTo>
                  <a:cubicBezTo>
                    <a:pt x="1002483" y="7467"/>
                    <a:pt x="1036517" y="10745"/>
                    <a:pt x="1055486" y="33758"/>
                  </a:cubicBezTo>
                  <a:close/>
                  <a:moveTo>
                    <a:pt x="1411560" y="458571"/>
                  </a:moveTo>
                  <a:cubicBezTo>
                    <a:pt x="1421332" y="468344"/>
                    <a:pt x="1427376" y="481843"/>
                    <a:pt x="1427376" y="496754"/>
                  </a:cubicBezTo>
                  <a:cubicBezTo>
                    <a:pt x="1427376" y="526578"/>
                    <a:pt x="1403199" y="550755"/>
                    <a:pt x="1373376" y="550755"/>
                  </a:cubicBezTo>
                  <a:cubicBezTo>
                    <a:pt x="1343553" y="550754"/>
                    <a:pt x="1319376" y="526577"/>
                    <a:pt x="1319376" y="496755"/>
                  </a:cubicBezTo>
                  <a:cubicBezTo>
                    <a:pt x="1319376" y="466931"/>
                    <a:pt x="1343553" y="442754"/>
                    <a:pt x="1373376" y="442754"/>
                  </a:cubicBezTo>
                  <a:cubicBezTo>
                    <a:pt x="1388287" y="442755"/>
                    <a:pt x="1401788" y="448799"/>
                    <a:pt x="1411560" y="458571"/>
                  </a:cubicBezTo>
                  <a:close/>
                  <a:moveTo>
                    <a:pt x="1339417" y="356504"/>
                  </a:moveTo>
                  <a:cubicBezTo>
                    <a:pt x="1349189" y="366277"/>
                    <a:pt x="1355233" y="379776"/>
                    <a:pt x="1355233" y="394688"/>
                  </a:cubicBezTo>
                  <a:cubicBezTo>
                    <a:pt x="1355233" y="424511"/>
                    <a:pt x="1331056" y="448688"/>
                    <a:pt x="1301233" y="448688"/>
                  </a:cubicBezTo>
                  <a:cubicBezTo>
                    <a:pt x="1271410" y="448687"/>
                    <a:pt x="1247233" y="424510"/>
                    <a:pt x="1247233" y="394688"/>
                  </a:cubicBezTo>
                  <a:cubicBezTo>
                    <a:pt x="1247233" y="364865"/>
                    <a:pt x="1271410" y="340688"/>
                    <a:pt x="1301233" y="340687"/>
                  </a:cubicBezTo>
                  <a:cubicBezTo>
                    <a:pt x="1316144" y="340688"/>
                    <a:pt x="1329645" y="346732"/>
                    <a:pt x="1339417" y="356504"/>
                  </a:cubicBezTo>
                  <a:close/>
                  <a:moveTo>
                    <a:pt x="1172151" y="89463"/>
                  </a:moveTo>
                  <a:cubicBezTo>
                    <a:pt x="1191120" y="112475"/>
                    <a:pt x="1187842" y="146509"/>
                    <a:pt x="1164829" y="165478"/>
                  </a:cubicBezTo>
                  <a:cubicBezTo>
                    <a:pt x="1141817" y="184448"/>
                    <a:pt x="1107783" y="181170"/>
                    <a:pt x="1088814" y="158157"/>
                  </a:cubicBezTo>
                  <a:cubicBezTo>
                    <a:pt x="1069844" y="135144"/>
                    <a:pt x="1073122" y="101110"/>
                    <a:pt x="1096135" y="82141"/>
                  </a:cubicBezTo>
                  <a:cubicBezTo>
                    <a:pt x="1119148" y="63172"/>
                    <a:pt x="1153182" y="66450"/>
                    <a:pt x="1172151" y="89463"/>
                  </a:cubicBezTo>
                  <a:close/>
                  <a:moveTo>
                    <a:pt x="1586411" y="576804"/>
                  </a:moveTo>
                  <a:cubicBezTo>
                    <a:pt x="1598886" y="593751"/>
                    <a:pt x="1600775" y="617196"/>
                    <a:pt x="1589351" y="636426"/>
                  </a:cubicBezTo>
                  <a:cubicBezTo>
                    <a:pt x="1574118" y="662065"/>
                    <a:pt x="1540984" y="670502"/>
                    <a:pt x="1515345" y="655269"/>
                  </a:cubicBezTo>
                  <a:cubicBezTo>
                    <a:pt x="1489705" y="640036"/>
                    <a:pt x="1481269" y="606903"/>
                    <a:pt x="1496501" y="581263"/>
                  </a:cubicBezTo>
                  <a:cubicBezTo>
                    <a:pt x="1511734" y="555624"/>
                    <a:pt x="1544868" y="547187"/>
                    <a:pt x="1570507" y="562420"/>
                  </a:cubicBezTo>
                  <a:cubicBezTo>
                    <a:pt x="1576918" y="566228"/>
                    <a:pt x="1582252" y="571155"/>
                    <a:pt x="1586411" y="576804"/>
                  </a:cubicBezTo>
                  <a:close/>
                  <a:moveTo>
                    <a:pt x="1286836" y="157859"/>
                  </a:moveTo>
                  <a:cubicBezTo>
                    <a:pt x="1305805" y="180872"/>
                    <a:pt x="1302527" y="214906"/>
                    <a:pt x="1279514" y="233875"/>
                  </a:cubicBezTo>
                  <a:cubicBezTo>
                    <a:pt x="1256501" y="252844"/>
                    <a:pt x="1222468" y="249566"/>
                    <a:pt x="1203498" y="226554"/>
                  </a:cubicBezTo>
                  <a:cubicBezTo>
                    <a:pt x="1184529" y="203541"/>
                    <a:pt x="1187807" y="169507"/>
                    <a:pt x="1210820" y="150538"/>
                  </a:cubicBezTo>
                  <a:cubicBezTo>
                    <a:pt x="1233832" y="131569"/>
                    <a:pt x="1267866" y="134847"/>
                    <a:pt x="1286836" y="157859"/>
                  </a:cubicBezTo>
                  <a:close/>
                  <a:moveTo>
                    <a:pt x="1530332" y="451663"/>
                  </a:moveTo>
                  <a:cubicBezTo>
                    <a:pt x="1549302" y="474676"/>
                    <a:pt x="1546024" y="508709"/>
                    <a:pt x="1523011" y="527679"/>
                  </a:cubicBezTo>
                  <a:cubicBezTo>
                    <a:pt x="1499998" y="546648"/>
                    <a:pt x="1465964" y="543370"/>
                    <a:pt x="1446995" y="520357"/>
                  </a:cubicBezTo>
                  <a:cubicBezTo>
                    <a:pt x="1428026" y="497345"/>
                    <a:pt x="1431304" y="463311"/>
                    <a:pt x="1454317" y="444341"/>
                  </a:cubicBezTo>
                  <a:cubicBezTo>
                    <a:pt x="1477329" y="425372"/>
                    <a:pt x="1511363" y="428650"/>
                    <a:pt x="1530332" y="451663"/>
                  </a:cubicBezTo>
                  <a:close/>
                  <a:moveTo>
                    <a:pt x="1467442" y="344533"/>
                  </a:moveTo>
                  <a:cubicBezTo>
                    <a:pt x="1486411" y="367546"/>
                    <a:pt x="1483133" y="401579"/>
                    <a:pt x="1460120" y="420549"/>
                  </a:cubicBezTo>
                  <a:cubicBezTo>
                    <a:pt x="1437108" y="439518"/>
                    <a:pt x="1403074" y="436240"/>
                    <a:pt x="1384105" y="413227"/>
                  </a:cubicBezTo>
                  <a:cubicBezTo>
                    <a:pt x="1365135" y="390215"/>
                    <a:pt x="1368413" y="356181"/>
                    <a:pt x="1391426" y="337211"/>
                  </a:cubicBezTo>
                  <a:cubicBezTo>
                    <a:pt x="1414439" y="318242"/>
                    <a:pt x="1448473" y="321520"/>
                    <a:pt x="1467442" y="344533"/>
                  </a:cubicBezTo>
                  <a:close/>
                  <a:moveTo>
                    <a:pt x="1392276" y="243559"/>
                  </a:moveTo>
                  <a:cubicBezTo>
                    <a:pt x="1411245" y="266572"/>
                    <a:pt x="1407967" y="300606"/>
                    <a:pt x="1384955" y="319575"/>
                  </a:cubicBezTo>
                  <a:cubicBezTo>
                    <a:pt x="1361942" y="338544"/>
                    <a:pt x="1327908" y="335266"/>
                    <a:pt x="1308939" y="312254"/>
                  </a:cubicBezTo>
                  <a:cubicBezTo>
                    <a:pt x="1289970" y="289241"/>
                    <a:pt x="1293248" y="255207"/>
                    <a:pt x="1316260" y="236238"/>
                  </a:cubicBezTo>
                  <a:cubicBezTo>
                    <a:pt x="1339273" y="217269"/>
                    <a:pt x="1373307" y="220547"/>
                    <a:pt x="1392276" y="243559"/>
                  </a:cubicBezTo>
                  <a:close/>
                </a:path>
              </a:pathLst>
            </a:custGeom>
            <a:solidFill>
              <a:srgbClr val="321D16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8" name="Google Shape;1618;p10"/>
          <p:cNvGrpSpPr/>
          <p:nvPr/>
        </p:nvGrpSpPr>
        <p:grpSpPr>
          <a:xfrm flipH="1">
            <a:off x="-88028" y="856072"/>
            <a:ext cx="956074" cy="1280300"/>
            <a:chOff x="8302868" y="1340770"/>
            <a:chExt cx="3569773" cy="3585270"/>
          </a:xfrm>
        </p:grpSpPr>
        <p:grpSp>
          <p:nvGrpSpPr>
            <p:cNvPr id="1619" name="Google Shape;1619;p10"/>
            <p:cNvGrpSpPr/>
            <p:nvPr/>
          </p:nvGrpSpPr>
          <p:grpSpPr>
            <a:xfrm>
              <a:off x="8302868" y="1340770"/>
              <a:ext cx="3569773" cy="3585270"/>
              <a:chOff x="8302868" y="1340770"/>
              <a:chExt cx="3569773" cy="3585270"/>
            </a:xfrm>
          </p:grpSpPr>
          <p:grpSp>
            <p:nvGrpSpPr>
              <p:cNvPr id="1620" name="Google Shape;1620;p10"/>
              <p:cNvGrpSpPr/>
              <p:nvPr/>
            </p:nvGrpSpPr>
            <p:grpSpPr>
              <a:xfrm>
                <a:off x="8302868" y="1340770"/>
                <a:ext cx="3569773" cy="3585270"/>
                <a:chOff x="1668151" y="66635"/>
                <a:chExt cx="3569773" cy="3585270"/>
              </a:xfrm>
            </p:grpSpPr>
            <p:sp>
              <p:nvSpPr>
                <p:cNvPr id="1621" name="Google Shape;1621;p10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2" name="Google Shape;1622;p10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3" name="Google Shape;1623;p10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4" name="Google Shape;1624;p10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5" name="Google Shape;1625;p10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6" name="Google Shape;1626;p10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7" name="Google Shape;1627;p10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8" name="Google Shape;1628;p10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9" name="Google Shape;1629;p10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0" name="Google Shape;1630;p10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1" name="Google Shape;1631;p10"/>
                <p:cNvSpPr/>
                <p:nvPr/>
              </p:nvSpPr>
              <p:spPr>
                <a:xfrm rot="-5218338">
                  <a:off x="3346600" y="2848376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2" name="Google Shape;1632;p10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3" name="Google Shape;1633;p10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4" name="Google Shape;1634;p10"/>
                <p:cNvSpPr/>
                <p:nvPr/>
              </p:nvSpPr>
              <p:spPr>
                <a:xfrm rot="8802174">
                  <a:off x="3628132" y="595118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5" name="Google Shape;1635;p10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6" name="Google Shape;1636;p10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7" name="Google Shape;1637;p10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8" name="Google Shape;1638;p10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9" name="Google Shape;1639;p10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0" name="Google Shape;1640;p10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1" name="Google Shape;1641;p10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2" name="Google Shape;1642;p10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3" name="Google Shape;1643;p10"/>
                <p:cNvSpPr/>
                <p:nvPr/>
              </p:nvSpPr>
              <p:spPr>
                <a:xfrm rot="3534393">
                  <a:off x="1863336" y="988430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4" name="Google Shape;1644;p10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45" name="Google Shape;1645;p10"/>
              <p:cNvGrpSpPr/>
              <p:nvPr/>
            </p:nvGrpSpPr>
            <p:grpSpPr>
              <a:xfrm rot="166391">
                <a:off x="8608485" y="1696827"/>
                <a:ext cx="2884899" cy="2897423"/>
                <a:chOff x="1668151" y="66635"/>
                <a:chExt cx="3569773" cy="3585270"/>
              </a:xfrm>
            </p:grpSpPr>
            <p:sp>
              <p:nvSpPr>
                <p:cNvPr id="1646" name="Google Shape;1646;p10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7" name="Google Shape;1647;p10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8" name="Google Shape;1648;p10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9" name="Google Shape;1649;p10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0" name="Google Shape;1650;p10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1" name="Google Shape;1651;p10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2" name="Google Shape;1652;p10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3" name="Google Shape;1653;p10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4" name="Google Shape;1654;p10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5" name="Google Shape;1655;p10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6" name="Google Shape;1656;p10"/>
                <p:cNvSpPr/>
                <p:nvPr/>
              </p:nvSpPr>
              <p:spPr>
                <a:xfrm rot="-5218338">
                  <a:off x="3351578" y="2815208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7" name="Google Shape;1657;p10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8" name="Google Shape;1658;p10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9" name="Google Shape;1659;p10"/>
                <p:cNvSpPr/>
                <p:nvPr/>
              </p:nvSpPr>
              <p:spPr>
                <a:xfrm rot="8802174">
                  <a:off x="3608422" y="596073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0" name="Google Shape;1660;p10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1" name="Google Shape;1661;p10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2" name="Google Shape;1662;p10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3" name="Google Shape;1663;p10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4" name="Google Shape;1664;p10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5" name="Google Shape;1665;p10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6" name="Google Shape;1666;p10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7" name="Google Shape;1667;p10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8" name="Google Shape;1668;p10"/>
                <p:cNvSpPr/>
                <p:nvPr/>
              </p:nvSpPr>
              <p:spPr>
                <a:xfrm rot="3137938">
                  <a:off x="1876033" y="978713"/>
                  <a:ext cx="1000741" cy="487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9" name="Google Shape;1669;p10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70" name="Google Shape;1670;p10"/>
            <p:cNvSpPr/>
            <p:nvPr/>
          </p:nvSpPr>
          <p:spPr>
            <a:xfrm>
              <a:off x="9243238" y="2324986"/>
              <a:ext cx="1589700" cy="1589700"/>
            </a:xfrm>
            <a:prstGeom prst="ellipse">
              <a:avLst/>
            </a:prstGeom>
            <a:solidFill>
              <a:srgbClr val="23140F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10"/>
            <p:cNvSpPr/>
            <p:nvPr/>
          </p:nvSpPr>
          <p:spPr>
            <a:xfrm rot="-3034774">
              <a:off x="9227648" y="2302866"/>
              <a:ext cx="1615499" cy="1614428"/>
            </a:xfrm>
            <a:custGeom>
              <a:avLst/>
              <a:gdLst/>
              <a:ahLst/>
              <a:cxnLst/>
              <a:rect l="l" t="t" r="r" b="b"/>
              <a:pathLst>
                <a:path w="1615514" h="1614443" extrusionOk="0">
                  <a:moveTo>
                    <a:pt x="330428" y="1326591"/>
                  </a:moveTo>
                  <a:cubicBezTo>
                    <a:pt x="334438" y="1332346"/>
                    <a:pt x="337387" y="1338982"/>
                    <a:pt x="338930" y="1346276"/>
                  </a:cubicBezTo>
                  <a:cubicBezTo>
                    <a:pt x="345104" y="1375454"/>
                    <a:pt x="326455" y="1404112"/>
                    <a:pt x="297278" y="1410285"/>
                  </a:cubicBezTo>
                  <a:cubicBezTo>
                    <a:pt x="268101" y="1416458"/>
                    <a:pt x="239443" y="1397809"/>
                    <a:pt x="233269" y="1368632"/>
                  </a:cubicBezTo>
                  <a:cubicBezTo>
                    <a:pt x="227096" y="1339455"/>
                    <a:pt x="245745" y="1310797"/>
                    <a:pt x="274922" y="1304624"/>
                  </a:cubicBezTo>
                  <a:cubicBezTo>
                    <a:pt x="296805" y="1299994"/>
                    <a:pt x="318395" y="1309326"/>
                    <a:pt x="330428" y="1326591"/>
                  </a:cubicBezTo>
                  <a:close/>
                  <a:moveTo>
                    <a:pt x="252760" y="1223240"/>
                  </a:moveTo>
                  <a:cubicBezTo>
                    <a:pt x="256771" y="1228994"/>
                    <a:pt x="259720" y="1235631"/>
                    <a:pt x="261263" y="1242925"/>
                  </a:cubicBezTo>
                  <a:cubicBezTo>
                    <a:pt x="267436" y="1272103"/>
                    <a:pt x="248788" y="1300761"/>
                    <a:pt x="219610" y="1306934"/>
                  </a:cubicBezTo>
                  <a:cubicBezTo>
                    <a:pt x="190433" y="1313107"/>
                    <a:pt x="161775" y="1294458"/>
                    <a:pt x="155602" y="1265281"/>
                  </a:cubicBezTo>
                  <a:cubicBezTo>
                    <a:pt x="149429" y="1236104"/>
                    <a:pt x="168077" y="1207446"/>
                    <a:pt x="197255" y="1201273"/>
                  </a:cubicBezTo>
                  <a:cubicBezTo>
                    <a:pt x="219137" y="1196643"/>
                    <a:pt x="240728" y="1205975"/>
                    <a:pt x="252760" y="1223240"/>
                  </a:cubicBezTo>
                  <a:close/>
                  <a:moveTo>
                    <a:pt x="427646" y="1411548"/>
                  </a:moveTo>
                  <a:cubicBezTo>
                    <a:pt x="431657" y="1417303"/>
                    <a:pt x="434606" y="1423939"/>
                    <a:pt x="436149" y="1431234"/>
                  </a:cubicBezTo>
                  <a:cubicBezTo>
                    <a:pt x="442322" y="1460411"/>
                    <a:pt x="423673" y="1489069"/>
                    <a:pt x="394496" y="1495242"/>
                  </a:cubicBezTo>
                  <a:cubicBezTo>
                    <a:pt x="365319" y="1501415"/>
                    <a:pt x="336661" y="1482767"/>
                    <a:pt x="330488" y="1453589"/>
                  </a:cubicBezTo>
                  <a:cubicBezTo>
                    <a:pt x="324314" y="1424412"/>
                    <a:pt x="342963" y="1395754"/>
                    <a:pt x="372140" y="1389581"/>
                  </a:cubicBezTo>
                  <a:cubicBezTo>
                    <a:pt x="394023" y="1384951"/>
                    <a:pt x="415614" y="1394283"/>
                    <a:pt x="427646" y="1411548"/>
                  </a:cubicBezTo>
                  <a:close/>
                  <a:moveTo>
                    <a:pt x="182720" y="1109552"/>
                  </a:moveTo>
                  <a:cubicBezTo>
                    <a:pt x="186730" y="1115307"/>
                    <a:pt x="189679" y="1121943"/>
                    <a:pt x="191222" y="1129238"/>
                  </a:cubicBezTo>
                  <a:cubicBezTo>
                    <a:pt x="197396" y="1158415"/>
                    <a:pt x="178747" y="1187073"/>
                    <a:pt x="149570" y="1193246"/>
                  </a:cubicBezTo>
                  <a:cubicBezTo>
                    <a:pt x="120393" y="1199419"/>
                    <a:pt x="91735" y="1180770"/>
                    <a:pt x="85562" y="1151593"/>
                  </a:cubicBezTo>
                  <a:cubicBezTo>
                    <a:pt x="79388" y="1122416"/>
                    <a:pt x="98037" y="1093758"/>
                    <a:pt x="127214" y="1087585"/>
                  </a:cubicBezTo>
                  <a:cubicBezTo>
                    <a:pt x="149097" y="1082955"/>
                    <a:pt x="170687" y="1092287"/>
                    <a:pt x="182720" y="1109552"/>
                  </a:cubicBezTo>
                  <a:close/>
                  <a:moveTo>
                    <a:pt x="531090" y="1474543"/>
                  </a:moveTo>
                  <a:cubicBezTo>
                    <a:pt x="539438" y="1485557"/>
                    <a:pt x="543584" y="1499755"/>
                    <a:pt x="541550" y="1514527"/>
                  </a:cubicBezTo>
                  <a:cubicBezTo>
                    <a:pt x="537482" y="1544071"/>
                    <a:pt x="510233" y="1564725"/>
                    <a:pt x="480689" y="1560657"/>
                  </a:cubicBezTo>
                  <a:cubicBezTo>
                    <a:pt x="451144" y="1556589"/>
                    <a:pt x="430491" y="1529340"/>
                    <a:pt x="434559" y="1499795"/>
                  </a:cubicBezTo>
                  <a:cubicBezTo>
                    <a:pt x="438627" y="1470251"/>
                    <a:pt x="465876" y="1449598"/>
                    <a:pt x="495420" y="1453666"/>
                  </a:cubicBezTo>
                  <a:cubicBezTo>
                    <a:pt x="510193" y="1455700"/>
                    <a:pt x="522742" y="1463529"/>
                    <a:pt x="531090" y="1474543"/>
                  </a:cubicBezTo>
                  <a:close/>
                  <a:moveTo>
                    <a:pt x="128878" y="984799"/>
                  </a:moveTo>
                  <a:cubicBezTo>
                    <a:pt x="132889" y="990553"/>
                    <a:pt x="135838" y="997190"/>
                    <a:pt x="137381" y="1004484"/>
                  </a:cubicBezTo>
                  <a:cubicBezTo>
                    <a:pt x="143554" y="1033662"/>
                    <a:pt x="124906" y="1062320"/>
                    <a:pt x="95728" y="1068493"/>
                  </a:cubicBezTo>
                  <a:cubicBezTo>
                    <a:pt x="66551" y="1074666"/>
                    <a:pt x="37893" y="1056017"/>
                    <a:pt x="31720" y="1026840"/>
                  </a:cubicBezTo>
                  <a:cubicBezTo>
                    <a:pt x="25547" y="997663"/>
                    <a:pt x="44195" y="969005"/>
                    <a:pt x="73373" y="962832"/>
                  </a:cubicBezTo>
                  <a:cubicBezTo>
                    <a:pt x="95255" y="958202"/>
                    <a:pt x="116846" y="967534"/>
                    <a:pt x="128878" y="984799"/>
                  </a:cubicBezTo>
                  <a:close/>
                  <a:moveTo>
                    <a:pt x="390423" y="1223235"/>
                  </a:moveTo>
                  <a:cubicBezTo>
                    <a:pt x="400195" y="1233008"/>
                    <a:pt x="406239" y="1246507"/>
                    <a:pt x="406239" y="1261418"/>
                  </a:cubicBezTo>
                  <a:cubicBezTo>
                    <a:pt x="406239" y="1291242"/>
                    <a:pt x="382062" y="1315419"/>
                    <a:pt x="352239" y="1315419"/>
                  </a:cubicBezTo>
                  <a:cubicBezTo>
                    <a:pt x="322416" y="1315418"/>
                    <a:pt x="298239" y="1291241"/>
                    <a:pt x="298239" y="1261418"/>
                  </a:cubicBezTo>
                  <a:cubicBezTo>
                    <a:pt x="298239" y="1231595"/>
                    <a:pt x="322416" y="1207418"/>
                    <a:pt x="352239" y="1207418"/>
                  </a:cubicBezTo>
                  <a:cubicBezTo>
                    <a:pt x="367150" y="1207418"/>
                    <a:pt x="380651" y="1213463"/>
                    <a:pt x="390423" y="1223235"/>
                  </a:cubicBezTo>
                  <a:close/>
                  <a:moveTo>
                    <a:pt x="315284" y="1118487"/>
                  </a:moveTo>
                  <a:cubicBezTo>
                    <a:pt x="325057" y="1128260"/>
                    <a:pt x="331101" y="1141759"/>
                    <a:pt x="331101" y="1156670"/>
                  </a:cubicBezTo>
                  <a:cubicBezTo>
                    <a:pt x="331101" y="1186494"/>
                    <a:pt x="306924" y="1210671"/>
                    <a:pt x="277101" y="1210671"/>
                  </a:cubicBezTo>
                  <a:cubicBezTo>
                    <a:pt x="247277" y="1210670"/>
                    <a:pt x="223100" y="1186493"/>
                    <a:pt x="223101" y="1156671"/>
                  </a:cubicBezTo>
                  <a:cubicBezTo>
                    <a:pt x="223101" y="1126847"/>
                    <a:pt x="247277" y="1102670"/>
                    <a:pt x="277100" y="1102670"/>
                  </a:cubicBezTo>
                  <a:cubicBezTo>
                    <a:pt x="292012" y="1102671"/>
                    <a:pt x="305512" y="1108715"/>
                    <a:pt x="315284" y="1118487"/>
                  </a:cubicBezTo>
                  <a:close/>
                  <a:moveTo>
                    <a:pt x="108942" y="860509"/>
                  </a:moveTo>
                  <a:cubicBezTo>
                    <a:pt x="112952" y="866263"/>
                    <a:pt x="115901" y="872900"/>
                    <a:pt x="117445" y="880194"/>
                  </a:cubicBezTo>
                  <a:cubicBezTo>
                    <a:pt x="123618" y="909372"/>
                    <a:pt x="104969" y="938030"/>
                    <a:pt x="75792" y="944203"/>
                  </a:cubicBezTo>
                  <a:cubicBezTo>
                    <a:pt x="46615" y="950376"/>
                    <a:pt x="17957" y="931727"/>
                    <a:pt x="11784" y="902550"/>
                  </a:cubicBezTo>
                  <a:cubicBezTo>
                    <a:pt x="5610" y="873373"/>
                    <a:pt x="24259" y="844715"/>
                    <a:pt x="53436" y="838542"/>
                  </a:cubicBezTo>
                  <a:cubicBezTo>
                    <a:pt x="75319" y="833912"/>
                    <a:pt x="96910" y="843244"/>
                    <a:pt x="108942" y="860509"/>
                  </a:cubicBezTo>
                  <a:close/>
                  <a:moveTo>
                    <a:pt x="659577" y="1510809"/>
                  </a:moveTo>
                  <a:cubicBezTo>
                    <a:pt x="667925" y="1521823"/>
                    <a:pt x="672071" y="1536021"/>
                    <a:pt x="670037" y="1550793"/>
                  </a:cubicBezTo>
                  <a:cubicBezTo>
                    <a:pt x="665969" y="1580338"/>
                    <a:pt x="638721" y="1600991"/>
                    <a:pt x="609176" y="1596923"/>
                  </a:cubicBezTo>
                  <a:cubicBezTo>
                    <a:pt x="579632" y="1592855"/>
                    <a:pt x="558979" y="1565606"/>
                    <a:pt x="563047" y="1536061"/>
                  </a:cubicBezTo>
                  <a:cubicBezTo>
                    <a:pt x="567115" y="1506517"/>
                    <a:pt x="594364" y="1485864"/>
                    <a:pt x="623908" y="1489932"/>
                  </a:cubicBezTo>
                  <a:cubicBezTo>
                    <a:pt x="638680" y="1491967"/>
                    <a:pt x="651230" y="1499795"/>
                    <a:pt x="659577" y="1510809"/>
                  </a:cubicBezTo>
                  <a:close/>
                  <a:moveTo>
                    <a:pt x="253446" y="1011180"/>
                  </a:moveTo>
                  <a:cubicBezTo>
                    <a:pt x="263219" y="1020953"/>
                    <a:pt x="269263" y="1034452"/>
                    <a:pt x="269263" y="1049363"/>
                  </a:cubicBezTo>
                  <a:cubicBezTo>
                    <a:pt x="269263" y="1079187"/>
                    <a:pt x="245086" y="1103364"/>
                    <a:pt x="215263" y="1103364"/>
                  </a:cubicBezTo>
                  <a:cubicBezTo>
                    <a:pt x="185440" y="1103363"/>
                    <a:pt x="161263" y="1079186"/>
                    <a:pt x="161263" y="1049364"/>
                  </a:cubicBezTo>
                  <a:cubicBezTo>
                    <a:pt x="161263" y="1019540"/>
                    <a:pt x="185440" y="995363"/>
                    <a:pt x="215263" y="995363"/>
                  </a:cubicBezTo>
                  <a:cubicBezTo>
                    <a:pt x="230174" y="995363"/>
                    <a:pt x="243674" y="1001408"/>
                    <a:pt x="253446" y="1011180"/>
                  </a:cubicBezTo>
                  <a:close/>
                  <a:moveTo>
                    <a:pt x="504711" y="1280305"/>
                  </a:moveTo>
                  <a:cubicBezTo>
                    <a:pt x="514484" y="1290078"/>
                    <a:pt x="520528" y="1303577"/>
                    <a:pt x="520528" y="1318488"/>
                  </a:cubicBezTo>
                  <a:cubicBezTo>
                    <a:pt x="520528" y="1348312"/>
                    <a:pt x="496351" y="1372489"/>
                    <a:pt x="466528" y="1372489"/>
                  </a:cubicBezTo>
                  <a:cubicBezTo>
                    <a:pt x="436704" y="1372488"/>
                    <a:pt x="412527" y="1348311"/>
                    <a:pt x="412528" y="1318489"/>
                  </a:cubicBezTo>
                  <a:cubicBezTo>
                    <a:pt x="412528" y="1288665"/>
                    <a:pt x="436705" y="1264488"/>
                    <a:pt x="466527" y="1264488"/>
                  </a:cubicBezTo>
                  <a:cubicBezTo>
                    <a:pt x="481439" y="1264488"/>
                    <a:pt x="494939" y="1270533"/>
                    <a:pt x="504711" y="1280305"/>
                  </a:cubicBezTo>
                  <a:close/>
                  <a:moveTo>
                    <a:pt x="598729" y="1348482"/>
                  </a:moveTo>
                  <a:cubicBezTo>
                    <a:pt x="608501" y="1358254"/>
                    <a:pt x="614545" y="1371754"/>
                    <a:pt x="614545" y="1386666"/>
                  </a:cubicBezTo>
                  <a:cubicBezTo>
                    <a:pt x="614545" y="1416489"/>
                    <a:pt x="590368" y="1440666"/>
                    <a:pt x="560545" y="1440666"/>
                  </a:cubicBezTo>
                  <a:cubicBezTo>
                    <a:pt x="530722" y="1440665"/>
                    <a:pt x="506545" y="1416488"/>
                    <a:pt x="506545" y="1386666"/>
                  </a:cubicBezTo>
                  <a:cubicBezTo>
                    <a:pt x="506545" y="1356843"/>
                    <a:pt x="530722" y="1332666"/>
                    <a:pt x="560545" y="1332665"/>
                  </a:cubicBezTo>
                  <a:cubicBezTo>
                    <a:pt x="575457" y="1332666"/>
                    <a:pt x="588957" y="1338710"/>
                    <a:pt x="598729" y="1348482"/>
                  </a:cubicBezTo>
                  <a:close/>
                  <a:moveTo>
                    <a:pt x="90635" y="727857"/>
                  </a:moveTo>
                  <a:cubicBezTo>
                    <a:pt x="106098" y="742132"/>
                    <a:pt x="112398" y="764794"/>
                    <a:pt x="104826" y="785841"/>
                  </a:cubicBezTo>
                  <a:cubicBezTo>
                    <a:pt x="94730" y="813902"/>
                    <a:pt x="63797" y="828468"/>
                    <a:pt x="35735" y="818373"/>
                  </a:cubicBezTo>
                  <a:cubicBezTo>
                    <a:pt x="7672" y="808277"/>
                    <a:pt x="-6893" y="777343"/>
                    <a:pt x="3202" y="749281"/>
                  </a:cubicBezTo>
                  <a:cubicBezTo>
                    <a:pt x="13298" y="721219"/>
                    <a:pt x="44232" y="706653"/>
                    <a:pt x="72294" y="716749"/>
                  </a:cubicBezTo>
                  <a:cubicBezTo>
                    <a:pt x="79309" y="719272"/>
                    <a:pt x="85481" y="723099"/>
                    <a:pt x="90635" y="727857"/>
                  </a:cubicBezTo>
                  <a:close/>
                  <a:moveTo>
                    <a:pt x="228755" y="892862"/>
                  </a:moveTo>
                  <a:cubicBezTo>
                    <a:pt x="238528" y="902635"/>
                    <a:pt x="244571" y="916134"/>
                    <a:pt x="244571" y="931046"/>
                  </a:cubicBezTo>
                  <a:cubicBezTo>
                    <a:pt x="244571" y="960869"/>
                    <a:pt x="220394" y="985046"/>
                    <a:pt x="190572" y="985046"/>
                  </a:cubicBezTo>
                  <a:cubicBezTo>
                    <a:pt x="160748" y="985045"/>
                    <a:pt x="136571" y="960868"/>
                    <a:pt x="136571" y="931046"/>
                  </a:cubicBezTo>
                  <a:cubicBezTo>
                    <a:pt x="136571" y="901223"/>
                    <a:pt x="160748" y="877046"/>
                    <a:pt x="190571" y="877045"/>
                  </a:cubicBezTo>
                  <a:cubicBezTo>
                    <a:pt x="205483" y="877046"/>
                    <a:pt x="218983" y="883090"/>
                    <a:pt x="228755" y="892862"/>
                  </a:cubicBezTo>
                  <a:close/>
                  <a:moveTo>
                    <a:pt x="788186" y="1524298"/>
                  </a:moveTo>
                  <a:cubicBezTo>
                    <a:pt x="796535" y="1535313"/>
                    <a:pt x="800681" y="1549511"/>
                    <a:pt x="798647" y="1564283"/>
                  </a:cubicBezTo>
                  <a:cubicBezTo>
                    <a:pt x="794579" y="1593827"/>
                    <a:pt x="767330" y="1614480"/>
                    <a:pt x="737785" y="1610412"/>
                  </a:cubicBezTo>
                  <a:cubicBezTo>
                    <a:pt x="708241" y="1606344"/>
                    <a:pt x="687588" y="1579095"/>
                    <a:pt x="691656" y="1549551"/>
                  </a:cubicBezTo>
                  <a:cubicBezTo>
                    <a:pt x="695724" y="1520007"/>
                    <a:pt x="722973" y="1499353"/>
                    <a:pt x="752517" y="1503422"/>
                  </a:cubicBezTo>
                  <a:cubicBezTo>
                    <a:pt x="767289" y="1505455"/>
                    <a:pt x="779839" y="1513285"/>
                    <a:pt x="788186" y="1524298"/>
                  </a:cubicBezTo>
                  <a:close/>
                  <a:moveTo>
                    <a:pt x="487058" y="1139380"/>
                  </a:moveTo>
                  <a:cubicBezTo>
                    <a:pt x="496830" y="1149152"/>
                    <a:pt x="502875" y="1162652"/>
                    <a:pt x="502875" y="1177563"/>
                  </a:cubicBezTo>
                  <a:cubicBezTo>
                    <a:pt x="502875" y="1207386"/>
                    <a:pt x="478698" y="1231563"/>
                    <a:pt x="448875" y="1231564"/>
                  </a:cubicBezTo>
                  <a:cubicBezTo>
                    <a:pt x="419051" y="1231563"/>
                    <a:pt x="394874" y="1207386"/>
                    <a:pt x="394875" y="1177563"/>
                  </a:cubicBezTo>
                  <a:cubicBezTo>
                    <a:pt x="394875" y="1147740"/>
                    <a:pt x="419052" y="1123563"/>
                    <a:pt x="448875" y="1123563"/>
                  </a:cubicBezTo>
                  <a:cubicBezTo>
                    <a:pt x="463786" y="1123563"/>
                    <a:pt x="477286" y="1129608"/>
                    <a:pt x="487058" y="1139380"/>
                  </a:cubicBezTo>
                  <a:close/>
                  <a:moveTo>
                    <a:pt x="709619" y="1392947"/>
                  </a:moveTo>
                  <a:cubicBezTo>
                    <a:pt x="719392" y="1402720"/>
                    <a:pt x="725436" y="1416220"/>
                    <a:pt x="725435" y="1431131"/>
                  </a:cubicBezTo>
                  <a:cubicBezTo>
                    <a:pt x="725436" y="1460954"/>
                    <a:pt x="701259" y="1485131"/>
                    <a:pt x="671436" y="1485131"/>
                  </a:cubicBezTo>
                  <a:cubicBezTo>
                    <a:pt x="641612" y="1485131"/>
                    <a:pt x="617435" y="1460954"/>
                    <a:pt x="617436" y="1431131"/>
                  </a:cubicBezTo>
                  <a:cubicBezTo>
                    <a:pt x="617435" y="1401308"/>
                    <a:pt x="641612" y="1377131"/>
                    <a:pt x="671435" y="1377131"/>
                  </a:cubicBezTo>
                  <a:cubicBezTo>
                    <a:pt x="686347" y="1377131"/>
                    <a:pt x="699847" y="1383175"/>
                    <a:pt x="709619" y="1392947"/>
                  </a:cubicBezTo>
                  <a:close/>
                  <a:moveTo>
                    <a:pt x="424609" y="1043780"/>
                  </a:moveTo>
                  <a:cubicBezTo>
                    <a:pt x="434381" y="1053553"/>
                    <a:pt x="440425" y="1067052"/>
                    <a:pt x="440425" y="1081964"/>
                  </a:cubicBezTo>
                  <a:cubicBezTo>
                    <a:pt x="440425" y="1111787"/>
                    <a:pt x="416248" y="1135964"/>
                    <a:pt x="386425" y="1135964"/>
                  </a:cubicBezTo>
                  <a:cubicBezTo>
                    <a:pt x="356602" y="1135964"/>
                    <a:pt x="332425" y="1111787"/>
                    <a:pt x="332425" y="1081964"/>
                  </a:cubicBezTo>
                  <a:cubicBezTo>
                    <a:pt x="332425" y="1052141"/>
                    <a:pt x="356602" y="1027964"/>
                    <a:pt x="386425" y="1027964"/>
                  </a:cubicBezTo>
                  <a:cubicBezTo>
                    <a:pt x="401337" y="1027964"/>
                    <a:pt x="414837" y="1034008"/>
                    <a:pt x="424609" y="1043780"/>
                  </a:cubicBezTo>
                  <a:close/>
                  <a:moveTo>
                    <a:pt x="366398" y="930681"/>
                  </a:moveTo>
                  <a:cubicBezTo>
                    <a:pt x="376171" y="940454"/>
                    <a:pt x="382215" y="953954"/>
                    <a:pt x="382215" y="968865"/>
                  </a:cubicBezTo>
                  <a:cubicBezTo>
                    <a:pt x="382215" y="998688"/>
                    <a:pt x="358038" y="1022865"/>
                    <a:pt x="328215" y="1022865"/>
                  </a:cubicBezTo>
                  <a:cubicBezTo>
                    <a:pt x="298391" y="1022865"/>
                    <a:pt x="274214" y="998688"/>
                    <a:pt x="274215" y="968865"/>
                  </a:cubicBezTo>
                  <a:cubicBezTo>
                    <a:pt x="274215" y="939042"/>
                    <a:pt x="298391" y="914865"/>
                    <a:pt x="328214" y="914865"/>
                  </a:cubicBezTo>
                  <a:cubicBezTo>
                    <a:pt x="343126" y="914865"/>
                    <a:pt x="356626" y="920909"/>
                    <a:pt x="366398" y="930681"/>
                  </a:cubicBezTo>
                  <a:close/>
                  <a:moveTo>
                    <a:pt x="233998" y="766678"/>
                  </a:moveTo>
                  <a:cubicBezTo>
                    <a:pt x="243770" y="776451"/>
                    <a:pt x="249814" y="789950"/>
                    <a:pt x="249814" y="804862"/>
                  </a:cubicBezTo>
                  <a:cubicBezTo>
                    <a:pt x="249814" y="834685"/>
                    <a:pt x="225637" y="858862"/>
                    <a:pt x="195814" y="858862"/>
                  </a:cubicBezTo>
                  <a:cubicBezTo>
                    <a:pt x="165991" y="858861"/>
                    <a:pt x="141814" y="834684"/>
                    <a:pt x="141814" y="804862"/>
                  </a:cubicBezTo>
                  <a:cubicBezTo>
                    <a:pt x="141814" y="775039"/>
                    <a:pt x="165991" y="750862"/>
                    <a:pt x="195814" y="750861"/>
                  </a:cubicBezTo>
                  <a:cubicBezTo>
                    <a:pt x="210726" y="750862"/>
                    <a:pt x="224226" y="756906"/>
                    <a:pt x="233998" y="766678"/>
                  </a:cubicBezTo>
                  <a:close/>
                  <a:moveTo>
                    <a:pt x="590271" y="1197175"/>
                  </a:moveTo>
                  <a:cubicBezTo>
                    <a:pt x="600043" y="1206947"/>
                    <a:pt x="606088" y="1220447"/>
                    <a:pt x="606088" y="1235359"/>
                  </a:cubicBezTo>
                  <a:cubicBezTo>
                    <a:pt x="606088" y="1265182"/>
                    <a:pt x="581911" y="1289359"/>
                    <a:pt x="552088" y="1289359"/>
                  </a:cubicBezTo>
                  <a:cubicBezTo>
                    <a:pt x="522265" y="1289358"/>
                    <a:pt x="498087" y="1265181"/>
                    <a:pt x="498088" y="1235359"/>
                  </a:cubicBezTo>
                  <a:cubicBezTo>
                    <a:pt x="498088" y="1205536"/>
                    <a:pt x="522265" y="1181359"/>
                    <a:pt x="552088" y="1181359"/>
                  </a:cubicBezTo>
                  <a:cubicBezTo>
                    <a:pt x="566999" y="1181359"/>
                    <a:pt x="580499" y="1187403"/>
                    <a:pt x="590271" y="1197175"/>
                  </a:cubicBezTo>
                  <a:close/>
                  <a:moveTo>
                    <a:pt x="105784" y="594507"/>
                  </a:moveTo>
                  <a:cubicBezTo>
                    <a:pt x="121246" y="608781"/>
                    <a:pt x="127546" y="631443"/>
                    <a:pt x="119975" y="652490"/>
                  </a:cubicBezTo>
                  <a:cubicBezTo>
                    <a:pt x="109879" y="680552"/>
                    <a:pt x="78946" y="695118"/>
                    <a:pt x="50884" y="685023"/>
                  </a:cubicBezTo>
                  <a:cubicBezTo>
                    <a:pt x="22821" y="674927"/>
                    <a:pt x="8256" y="643993"/>
                    <a:pt x="18351" y="615931"/>
                  </a:cubicBezTo>
                  <a:cubicBezTo>
                    <a:pt x="28447" y="587868"/>
                    <a:pt x="59380" y="573303"/>
                    <a:pt x="87443" y="583398"/>
                  </a:cubicBezTo>
                  <a:cubicBezTo>
                    <a:pt x="94458" y="585922"/>
                    <a:pt x="100630" y="589748"/>
                    <a:pt x="105784" y="594507"/>
                  </a:cubicBezTo>
                  <a:close/>
                  <a:moveTo>
                    <a:pt x="693169" y="1260833"/>
                  </a:moveTo>
                  <a:cubicBezTo>
                    <a:pt x="702942" y="1270606"/>
                    <a:pt x="708986" y="1284105"/>
                    <a:pt x="708985" y="1299017"/>
                  </a:cubicBezTo>
                  <a:cubicBezTo>
                    <a:pt x="708986" y="1328840"/>
                    <a:pt x="684809" y="1353017"/>
                    <a:pt x="654986" y="1353017"/>
                  </a:cubicBezTo>
                  <a:cubicBezTo>
                    <a:pt x="625162" y="1353016"/>
                    <a:pt x="600985" y="1328839"/>
                    <a:pt x="600986" y="1299017"/>
                  </a:cubicBezTo>
                  <a:cubicBezTo>
                    <a:pt x="600985" y="1269194"/>
                    <a:pt x="625162" y="1245017"/>
                    <a:pt x="654985" y="1245016"/>
                  </a:cubicBezTo>
                  <a:cubicBezTo>
                    <a:pt x="669897" y="1245017"/>
                    <a:pt x="683397" y="1251061"/>
                    <a:pt x="693169" y="1260833"/>
                  </a:cubicBezTo>
                  <a:close/>
                  <a:moveTo>
                    <a:pt x="916312" y="1527819"/>
                  </a:moveTo>
                  <a:cubicBezTo>
                    <a:pt x="924660" y="1538833"/>
                    <a:pt x="928807" y="1553031"/>
                    <a:pt x="926773" y="1567803"/>
                  </a:cubicBezTo>
                  <a:cubicBezTo>
                    <a:pt x="922704" y="1597347"/>
                    <a:pt x="895456" y="1618001"/>
                    <a:pt x="865911" y="1613932"/>
                  </a:cubicBezTo>
                  <a:cubicBezTo>
                    <a:pt x="836367" y="1609864"/>
                    <a:pt x="815714" y="1582615"/>
                    <a:pt x="819782" y="1553071"/>
                  </a:cubicBezTo>
                  <a:cubicBezTo>
                    <a:pt x="823850" y="1523527"/>
                    <a:pt x="851099" y="1502874"/>
                    <a:pt x="880643" y="1506942"/>
                  </a:cubicBezTo>
                  <a:cubicBezTo>
                    <a:pt x="895416" y="1508976"/>
                    <a:pt x="907965" y="1516805"/>
                    <a:pt x="916312" y="1527819"/>
                  </a:cubicBezTo>
                  <a:close/>
                  <a:moveTo>
                    <a:pt x="834969" y="1398878"/>
                  </a:moveTo>
                  <a:cubicBezTo>
                    <a:pt x="844742" y="1408651"/>
                    <a:pt x="850786" y="1422150"/>
                    <a:pt x="850785" y="1437061"/>
                  </a:cubicBezTo>
                  <a:cubicBezTo>
                    <a:pt x="850786" y="1466885"/>
                    <a:pt x="826609" y="1491062"/>
                    <a:pt x="796786" y="1491062"/>
                  </a:cubicBezTo>
                  <a:cubicBezTo>
                    <a:pt x="766962" y="1491061"/>
                    <a:pt x="742785" y="1466884"/>
                    <a:pt x="742786" y="1437062"/>
                  </a:cubicBezTo>
                  <a:cubicBezTo>
                    <a:pt x="742785" y="1407238"/>
                    <a:pt x="766962" y="1383061"/>
                    <a:pt x="796785" y="1383061"/>
                  </a:cubicBezTo>
                  <a:cubicBezTo>
                    <a:pt x="811697" y="1383061"/>
                    <a:pt x="825197" y="1389106"/>
                    <a:pt x="834969" y="1398878"/>
                  </a:cubicBezTo>
                  <a:close/>
                  <a:moveTo>
                    <a:pt x="355005" y="809803"/>
                  </a:moveTo>
                  <a:cubicBezTo>
                    <a:pt x="364778" y="819576"/>
                    <a:pt x="370822" y="833076"/>
                    <a:pt x="370821" y="847987"/>
                  </a:cubicBezTo>
                  <a:cubicBezTo>
                    <a:pt x="370822" y="877810"/>
                    <a:pt x="346645" y="901987"/>
                    <a:pt x="316822" y="901987"/>
                  </a:cubicBezTo>
                  <a:cubicBezTo>
                    <a:pt x="286998" y="901987"/>
                    <a:pt x="262821" y="877810"/>
                    <a:pt x="262822" y="847987"/>
                  </a:cubicBezTo>
                  <a:cubicBezTo>
                    <a:pt x="262821" y="818164"/>
                    <a:pt x="286998" y="793987"/>
                    <a:pt x="316821" y="793987"/>
                  </a:cubicBezTo>
                  <a:cubicBezTo>
                    <a:pt x="331733" y="793987"/>
                    <a:pt x="345233" y="800031"/>
                    <a:pt x="355005" y="809803"/>
                  </a:cubicBezTo>
                  <a:close/>
                  <a:moveTo>
                    <a:pt x="555591" y="1031064"/>
                  </a:moveTo>
                  <a:cubicBezTo>
                    <a:pt x="565363" y="1040837"/>
                    <a:pt x="571407" y="1054337"/>
                    <a:pt x="571407" y="1069248"/>
                  </a:cubicBezTo>
                  <a:cubicBezTo>
                    <a:pt x="571407" y="1099071"/>
                    <a:pt x="547230" y="1123248"/>
                    <a:pt x="517407" y="1123248"/>
                  </a:cubicBezTo>
                  <a:cubicBezTo>
                    <a:pt x="487584" y="1123248"/>
                    <a:pt x="463407" y="1099071"/>
                    <a:pt x="463407" y="1069248"/>
                  </a:cubicBezTo>
                  <a:cubicBezTo>
                    <a:pt x="463407" y="1039425"/>
                    <a:pt x="487584" y="1015248"/>
                    <a:pt x="517407" y="1015248"/>
                  </a:cubicBezTo>
                  <a:cubicBezTo>
                    <a:pt x="532318" y="1015248"/>
                    <a:pt x="545819" y="1021292"/>
                    <a:pt x="555591" y="1031064"/>
                  </a:cubicBezTo>
                  <a:close/>
                  <a:moveTo>
                    <a:pt x="487078" y="929258"/>
                  </a:moveTo>
                  <a:cubicBezTo>
                    <a:pt x="496851" y="939031"/>
                    <a:pt x="502895" y="952530"/>
                    <a:pt x="502894" y="967441"/>
                  </a:cubicBezTo>
                  <a:cubicBezTo>
                    <a:pt x="502895" y="997265"/>
                    <a:pt x="478718" y="1021442"/>
                    <a:pt x="448895" y="1021442"/>
                  </a:cubicBezTo>
                  <a:cubicBezTo>
                    <a:pt x="419071" y="1021441"/>
                    <a:pt x="394894" y="997264"/>
                    <a:pt x="394895" y="967442"/>
                  </a:cubicBezTo>
                  <a:cubicBezTo>
                    <a:pt x="394894" y="937618"/>
                    <a:pt x="419071" y="913441"/>
                    <a:pt x="448894" y="913441"/>
                  </a:cubicBezTo>
                  <a:cubicBezTo>
                    <a:pt x="463806" y="913441"/>
                    <a:pt x="477306" y="919486"/>
                    <a:pt x="487078" y="929258"/>
                  </a:cubicBezTo>
                  <a:close/>
                  <a:moveTo>
                    <a:pt x="251999" y="635580"/>
                  </a:moveTo>
                  <a:cubicBezTo>
                    <a:pt x="261772" y="645352"/>
                    <a:pt x="267816" y="658852"/>
                    <a:pt x="267816" y="673763"/>
                  </a:cubicBezTo>
                  <a:cubicBezTo>
                    <a:pt x="267816" y="703586"/>
                    <a:pt x="243639" y="727763"/>
                    <a:pt x="213816" y="727764"/>
                  </a:cubicBezTo>
                  <a:cubicBezTo>
                    <a:pt x="183992" y="727763"/>
                    <a:pt x="159815" y="703586"/>
                    <a:pt x="159816" y="673763"/>
                  </a:cubicBezTo>
                  <a:cubicBezTo>
                    <a:pt x="159816" y="643940"/>
                    <a:pt x="183992" y="619763"/>
                    <a:pt x="213815" y="619763"/>
                  </a:cubicBezTo>
                  <a:cubicBezTo>
                    <a:pt x="228727" y="619763"/>
                    <a:pt x="242227" y="625808"/>
                    <a:pt x="251999" y="635580"/>
                  </a:cubicBezTo>
                  <a:close/>
                  <a:moveTo>
                    <a:pt x="650002" y="1103118"/>
                  </a:moveTo>
                  <a:cubicBezTo>
                    <a:pt x="659774" y="1112891"/>
                    <a:pt x="665818" y="1126391"/>
                    <a:pt x="665818" y="1141302"/>
                  </a:cubicBezTo>
                  <a:cubicBezTo>
                    <a:pt x="665818" y="1171125"/>
                    <a:pt x="641641" y="1195302"/>
                    <a:pt x="611818" y="1195302"/>
                  </a:cubicBezTo>
                  <a:cubicBezTo>
                    <a:pt x="581995" y="1195302"/>
                    <a:pt x="557818" y="1171125"/>
                    <a:pt x="557818" y="1141302"/>
                  </a:cubicBezTo>
                  <a:cubicBezTo>
                    <a:pt x="557818" y="1111479"/>
                    <a:pt x="581995" y="1087302"/>
                    <a:pt x="611818" y="1087302"/>
                  </a:cubicBezTo>
                  <a:cubicBezTo>
                    <a:pt x="626730" y="1087302"/>
                    <a:pt x="640230" y="1093347"/>
                    <a:pt x="650002" y="1103118"/>
                  </a:cubicBezTo>
                  <a:close/>
                  <a:moveTo>
                    <a:pt x="826035" y="1284376"/>
                  </a:moveTo>
                  <a:cubicBezTo>
                    <a:pt x="835807" y="1294148"/>
                    <a:pt x="841851" y="1307648"/>
                    <a:pt x="841851" y="1322559"/>
                  </a:cubicBezTo>
                  <a:cubicBezTo>
                    <a:pt x="841851" y="1352383"/>
                    <a:pt x="817674" y="1376560"/>
                    <a:pt x="787852" y="1376560"/>
                  </a:cubicBezTo>
                  <a:cubicBezTo>
                    <a:pt x="758028" y="1376559"/>
                    <a:pt x="733851" y="1352382"/>
                    <a:pt x="733851" y="1322560"/>
                  </a:cubicBezTo>
                  <a:cubicBezTo>
                    <a:pt x="733851" y="1292736"/>
                    <a:pt x="758028" y="1268559"/>
                    <a:pt x="787851" y="1268559"/>
                  </a:cubicBezTo>
                  <a:cubicBezTo>
                    <a:pt x="802763" y="1268560"/>
                    <a:pt x="816263" y="1274604"/>
                    <a:pt x="826035" y="1284376"/>
                  </a:cubicBezTo>
                  <a:close/>
                  <a:moveTo>
                    <a:pt x="161981" y="460786"/>
                  </a:moveTo>
                  <a:cubicBezTo>
                    <a:pt x="177443" y="475061"/>
                    <a:pt x="183743" y="497723"/>
                    <a:pt x="176172" y="518770"/>
                  </a:cubicBezTo>
                  <a:cubicBezTo>
                    <a:pt x="166076" y="546831"/>
                    <a:pt x="135142" y="561397"/>
                    <a:pt x="107080" y="551302"/>
                  </a:cubicBezTo>
                  <a:cubicBezTo>
                    <a:pt x="79018" y="541206"/>
                    <a:pt x="64452" y="510272"/>
                    <a:pt x="74548" y="482210"/>
                  </a:cubicBezTo>
                  <a:cubicBezTo>
                    <a:pt x="84643" y="454148"/>
                    <a:pt x="115577" y="439582"/>
                    <a:pt x="143640" y="449678"/>
                  </a:cubicBezTo>
                  <a:cubicBezTo>
                    <a:pt x="150655" y="452202"/>
                    <a:pt x="156827" y="456028"/>
                    <a:pt x="161981" y="460786"/>
                  </a:cubicBezTo>
                  <a:close/>
                  <a:moveTo>
                    <a:pt x="949467" y="1389938"/>
                  </a:moveTo>
                  <a:cubicBezTo>
                    <a:pt x="959239" y="1399710"/>
                    <a:pt x="965284" y="1413210"/>
                    <a:pt x="965284" y="1428121"/>
                  </a:cubicBezTo>
                  <a:cubicBezTo>
                    <a:pt x="965284" y="1457944"/>
                    <a:pt x="941107" y="1482121"/>
                    <a:pt x="911284" y="1482122"/>
                  </a:cubicBezTo>
                  <a:cubicBezTo>
                    <a:pt x="881460" y="1482121"/>
                    <a:pt x="857283" y="1457944"/>
                    <a:pt x="857284" y="1428121"/>
                  </a:cubicBezTo>
                  <a:cubicBezTo>
                    <a:pt x="857284" y="1398298"/>
                    <a:pt x="881461" y="1374121"/>
                    <a:pt x="911283" y="1374121"/>
                  </a:cubicBezTo>
                  <a:cubicBezTo>
                    <a:pt x="926195" y="1374121"/>
                    <a:pt x="939695" y="1380166"/>
                    <a:pt x="949467" y="1389938"/>
                  </a:cubicBezTo>
                  <a:close/>
                  <a:moveTo>
                    <a:pt x="762909" y="1158525"/>
                  </a:moveTo>
                  <a:cubicBezTo>
                    <a:pt x="772681" y="1168297"/>
                    <a:pt x="778726" y="1181798"/>
                    <a:pt x="778726" y="1196709"/>
                  </a:cubicBezTo>
                  <a:cubicBezTo>
                    <a:pt x="778726" y="1226532"/>
                    <a:pt x="754549" y="1250709"/>
                    <a:pt x="724726" y="1250709"/>
                  </a:cubicBezTo>
                  <a:cubicBezTo>
                    <a:pt x="694902" y="1250709"/>
                    <a:pt x="670725" y="1226532"/>
                    <a:pt x="670726" y="1196709"/>
                  </a:cubicBezTo>
                  <a:cubicBezTo>
                    <a:pt x="670726" y="1166886"/>
                    <a:pt x="694903" y="1142709"/>
                    <a:pt x="724725" y="1142709"/>
                  </a:cubicBezTo>
                  <a:cubicBezTo>
                    <a:pt x="739637" y="1142709"/>
                    <a:pt x="753137" y="1148753"/>
                    <a:pt x="762909" y="1158525"/>
                  </a:cubicBezTo>
                  <a:close/>
                  <a:moveTo>
                    <a:pt x="1049685" y="1505409"/>
                  </a:moveTo>
                  <a:cubicBezTo>
                    <a:pt x="1058034" y="1516423"/>
                    <a:pt x="1062180" y="1530621"/>
                    <a:pt x="1060146" y="1545394"/>
                  </a:cubicBezTo>
                  <a:cubicBezTo>
                    <a:pt x="1056078" y="1574938"/>
                    <a:pt x="1028829" y="1595591"/>
                    <a:pt x="999284" y="1591523"/>
                  </a:cubicBezTo>
                  <a:cubicBezTo>
                    <a:pt x="969740" y="1587455"/>
                    <a:pt x="949087" y="1560206"/>
                    <a:pt x="953155" y="1530662"/>
                  </a:cubicBezTo>
                  <a:cubicBezTo>
                    <a:pt x="957223" y="1501117"/>
                    <a:pt x="984472" y="1480464"/>
                    <a:pt x="1014016" y="1484532"/>
                  </a:cubicBezTo>
                  <a:cubicBezTo>
                    <a:pt x="1028789" y="1486567"/>
                    <a:pt x="1041338" y="1494396"/>
                    <a:pt x="1049685" y="1505409"/>
                  </a:cubicBezTo>
                  <a:close/>
                  <a:moveTo>
                    <a:pt x="372466" y="676350"/>
                  </a:moveTo>
                  <a:cubicBezTo>
                    <a:pt x="382239" y="686123"/>
                    <a:pt x="388283" y="699622"/>
                    <a:pt x="388282" y="714533"/>
                  </a:cubicBezTo>
                  <a:cubicBezTo>
                    <a:pt x="388283" y="744357"/>
                    <a:pt x="364106" y="768534"/>
                    <a:pt x="334283" y="768534"/>
                  </a:cubicBezTo>
                  <a:cubicBezTo>
                    <a:pt x="304459" y="768533"/>
                    <a:pt x="280282" y="744356"/>
                    <a:pt x="280283" y="714534"/>
                  </a:cubicBezTo>
                  <a:cubicBezTo>
                    <a:pt x="280282" y="684710"/>
                    <a:pt x="304459" y="660533"/>
                    <a:pt x="334282" y="660533"/>
                  </a:cubicBezTo>
                  <a:cubicBezTo>
                    <a:pt x="349194" y="660533"/>
                    <a:pt x="362694" y="666578"/>
                    <a:pt x="372466" y="676350"/>
                  </a:cubicBezTo>
                  <a:close/>
                  <a:moveTo>
                    <a:pt x="471899" y="791893"/>
                  </a:moveTo>
                  <a:cubicBezTo>
                    <a:pt x="481672" y="801666"/>
                    <a:pt x="487715" y="815165"/>
                    <a:pt x="487715" y="830077"/>
                  </a:cubicBezTo>
                  <a:cubicBezTo>
                    <a:pt x="487715" y="859900"/>
                    <a:pt x="463538" y="884077"/>
                    <a:pt x="433716" y="884077"/>
                  </a:cubicBezTo>
                  <a:cubicBezTo>
                    <a:pt x="403892" y="884076"/>
                    <a:pt x="379715" y="859899"/>
                    <a:pt x="379715" y="830077"/>
                  </a:cubicBezTo>
                  <a:cubicBezTo>
                    <a:pt x="379715" y="800254"/>
                    <a:pt x="403892" y="776077"/>
                    <a:pt x="433715" y="776077"/>
                  </a:cubicBezTo>
                  <a:cubicBezTo>
                    <a:pt x="448627" y="776077"/>
                    <a:pt x="462127" y="782121"/>
                    <a:pt x="471899" y="791893"/>
                  </a:cubicBezTo>
                  <a:close/>
                  <a:moveTo>
                    <a:pt x="298819" y="524150"/>
                  </a:moveTo>
                  <a:cubicBezTo>
                    <a:pt x="308592" y="533922"/>
                    <a:pt x="314635" y="547422"/>
                    <a:pt x="314635" y="562333"/>
                  </a:cubicBezTo>
                  <a:cubicBezTo>
                    <a:pt x="314635" y="592156"/>
                    <a:pt x="290458" y="616333"/>
                    <a:pt x="260636" y="616333"/>
                  </a:cubicBezTo>
                  <a:cubicBezTo>
                    <a:pt x="230812" y="616333"/>
                    <a:pt x="206635" y="592156"/>
                    <a:pt x="206635" y="562333"/>
                  </a:cubicBezTo>
                  <a:cubicBezTo>
                    <a:pt x="206635" y="532510"/>
                    <a:pt x="230812" y="508333"/>
                    <a:pt x="260635" y="508333"/>
                  </a:cubicBezTo>
                  <a:cubicBezTo>
                    <a:pt x="275547" y="508333"/>
                    <a:pt x="289047" y="514378"/>
                    <a:pt x="298819" y="524150"/>
                  </a:cubicBezTo>
                  <a:close/>
                  <a:moveTo>
                    <a:pt x="665694" y="964126"/>
                  </a:moveTo>
                  <a:cubicBezTo>
                    <a:pt x="675466" y="973898"/>
                    <a:pt x="681511" y="987398"/>
                    <a:pt x="681510" y="1002310"/>
                  </a:cubicBezTo>
                  <a:cubicBezTo>
                    <a:pt x="681511" y="1032133"/>
                    <a:pt x="657334" y="1056310"/>
                    <a:pt x="627511" y="1056310"/>
                  </a:cubicBezTo>
                  <a:cubicBezTo>
                    <a:pt x="597687" y="1056309"/>
                    <a:pt x="573510" y="1032132"/>
                    <a:pt x="573511" y="1002310"/>
                  </a:cubicBezTo>
                  <a:cubicBezTo>
                    <a:pt x="573510" y="972487"/>
                    <a:pt x="597687" y="948310"/>
                    <a:pt x="627510" y="948309"/>
                  </a:cubicBezTo>
                  <a:cubicBezTo>
                    <a:pt x="642422" y="948310"/>
                    <a:pt x="655922" y="954354"/>
                    <a:pt x="665694" y="964126"/>
                  </a:cubicBezTo>
                  <a:close/>
                  <a:moveTo>
                    <a:pt x="593305" y="862709"/>
                  </a:moveTo>
                  <a:cubicBezTo>
                    <a:pt x="603078" y="872482"/>
                    <a:pt x="609122" y="885981"/>
                    <a:pt x="609122" y="900893"/>
                  </a:cubicBezTo>
                  <a:cubicBezTo>
                    <a:pt x="609122" y="930716"/>
                    <a:pt x="584945" y="954893"/>
                    <a:pt x="555122" y="954893"/>
                  </a:cubicBezTo>
                  <a:cubicBezTo>
                    <a:pt x="525298" y="954892"/>
                    <a:pt x="501121" y="930715"/>
                    <a:pt x="501122" y="900893"/>
                  </a:cubicBezTo>
                  <a:cubicBezTo>
                    <a:pt x="501122" y="871070"/>
                    <a:pt x="525298" y="846893"/>
                    <a:pt x="555121" y="846892"/>
                  </a:cubicBezTo>
                  <a:cubicBezTo>
                    <a:pt x="570033" y="846893"/>
                    <a:pt x="583533" y="852937"/>
                    <a:pt x="593305" y="862709"/>
                  </a:cubicBezTo>
                  <a:close/>
                  <a:moveTo>
                    <a:pt x="941072" y="1277797"/>
                  </a:moveTo>
                  <a:cubicBezTo>
                    <a:pt x="950845" y="1287570"/>
                    <a:pt x="956889" y="1301069"/>
                    <a:pt x="956889" y="1315981"/>
                  </a:cubicBezTo>
                  <a:cubicBezTo>
                    <a:pt x="956889" y="1345804"/>
                    <a:pt x="932712" y="1369981"/>
                    <a:pt x="902889" y="1369981"/>
                  </a:cubicBezTo>
                  <a:cubicBezTo>
                    <a:pt x="873065" y="1369980"/>
                    <a:pt x="848888" y="1345803"/>
                    <a:pt x="848889" y="1315981"/>
                  </a:cubicBezTo>
                  <a:cubicBezTo>
                    <a:pt x="848889" y="1286158"/>
                    <a:pt x="873065" y="1261981"/>
                    <a:pt x="902888" y="1261980"/>
                  </a:cubicBezTo>
                  <a:cubicBezTo>
                    <a:pt x="917800" y="1261981"/>
                    <a:pt x="931300" y="1268025"/>
                    <a:pt x="941072" y="1277797"/>
                  </a:cubicBezTo>
                  <a:close/>
                  <a:moveTo>
                    <a:pt x="761042" y="1042417"/>
                  </a:moveTo>
                  <a:cubicBezTo>
                    <a:pt x="770814" y="1052189"/>
                    <a:pt x="776858" y="1065689"/>
                    <a:pt x="776858" y="1080600"/>
                  </a:cubicBezTo>
                  <a:cubicBezTo>
                    <a:pt x="776858" y="1110423"/>
                    <a:pt x="752681" y="1134600"/>
                    <a:pt x="722859" y="1134601"/>
                  </a:cubicBezTo>
                  <a:cubicBezTo>
                    <a:pt x="693035" y="1134600"/>
                    <a:pt x="668858" y="1110423"/>
                    <a:pt x="668858" y="1080600"/>
                  </a:cubicBezTo>
                  <a:cubicBezTo>
                    <a:pt x="668858" y="1050777"/>
                    <a:pt x="693035" y="1026600"/>
                    <a:pt x="722858" y="1026600"/>
                  </a:cubicBezTo>
                  <a:cubicBezTo>
                    <a:pt x="737770" y="1026600"/>
                    <a:pt x="751270" y="1032645"/>
                    <a:pt x="761042" y="1042417"/>
                  </a:cubicBezTo>
                  <a:close/>
                  <a:moveTo>
                    <a:pt x="885860" y="1173438"/>
                  </a:moveTo>
                  <a:cubicBezTo>
                    <a:pt x="895632" y="1183211"/>
                    <a:pt x="901676" y="1196711"/>
                    <a:pt x="901676" y="1211622"/>
                  </a:cubicBezTo>
                  <a:cubicBezTo>
                    <a:pt x="901676" y="1241445"/>
                    <a:pt x="877499" y="1265622"/>
                    <a:pt x="847676" y="1265622"/>
                  </a:cubicBezTo>
                  <a:cubicBezTo>
                    <a:pt x="817853" y="1265622"/>
                    <a:pt x="793676" y="1241445"/>
                    <a:pt x="793676" y="1211622"/>
                  </a:cubicBezTo>
                  <a:cubicBezTo>
                    <a:pt x="793676" y="1181799"/>
                    <a:pt x="817853" y="1157622"/>
                    <a:pt x="847676" y="1157622"/>
                  </a:cubicBezTo>
                  <a:cubicBezTo>
                    <a:pt x="862588" y="1157622"/>
                    <a:pt x="876088" y="1163666"/>
                    <a:pt x="885860" y="1173438"/>
                  </a:cubicBezTo>
                  <a:close/>
                  <a:moveTo>
                    <a:pt x="496087" y="668302"/>
                  </a:moveTo>
                  <a:cubicBezTo>
                    <a:pt x="505860" y="678075"/>
                    <a:pt x="511904" y="691574"/>
                    <a:pt x="511903" y="706485"/>
                  </a:cubicBezTo>
                  <a:cubicBezTo>
                    <a:pt x="511904" y="736309"/>
                    <a:pt x="487727" y="760486"/>
                    <a:pt x="457904" y="760486"/>
                  </a:cubicBezTo>
                  <a:cubicBezTo>
                    <a:pt x="428080" y="760485"/>
                    <a:pt x="403903" y="736308"/>
                    <a:pt x="403904" y="706486"/>
                  </a:cubicBezTo>
                  <a:cubicBezTo>
                    <a:pt x="403903" y="676662"/>
                    <a:pt x="428080" y="652485"/>
                    <a:pt x="457903" y="652485"/>
                  </a:cubicBezTo>
                  <a:cubicBezTo>
                    <a:pt x="472815" y="652485"/>
                    <a:pt x="486315" y="658530"/>
                    <a:pt x="496087" y="668302"/>
                  </a:cubicBezTo>
                  <a:close/>
                  <a:moveTo>
                    <a:pt x="1067538" y="1359848"/>
                  </a:moveTo>
                  <a:cubicBezTo>
                    <a:pt x="1077310" y="1369620"/>
                    <a:pt x="1083354" y="1383120"/>
                    <a:pt x="1083354" y="1398031"/>
                  </a:cubicBezTo>
                  <a:cubicBezTo>
                    <a:pt x="1083354" y="1427854"/>
                    <a:pt x="1059177" y="1452031"/>
                    <a:pt x="1029354" y="1452032"/>
                  </a:cubicBezTo>
                  <a:cubicBezTo>
                    <a:pt x="999531" y="1452031"/>
                    <a:pt x="975354" y="1427854"/>
                    <a:pt x="975354" y="1398031"/>
                  </a:cubicBezTo>
                  <a:cubicBezTo>
                    <a:pt x="975354" y="1368208"/>
                    <a:pt x="999531" y="1344031"/>
                    <a:pt x="1029354" y="1344031"/>
                  </a:cubicBezTo>
                  <a:cubicBezTo>
                    <a:pt x="1044266" y="1344031"/>
                    <a:pt x="1057766" y="1350076"/>
                    <a:pt x="1067538" y="1359848"/>
                  </a:cubicBezTo>
                  <a:close/>
                  <a:moveTo>
                    <a:pt x="230876" y="339840"/>
                  </a:moveTo>
                  <a:cubicBezTo>
                    <a:pt x="246338" y="354114"/>
                    <a:pt x="252638" y="376777"/>
                    <a:pt x="245067" y="397823"/>
                  </a:cubicBezTo>
                  <a:cubicBezTo>
                    <a:pt x="234971" y="425885"/>
                    <a:pt x="204037" y="440451"/>
                    <a:pt x="175975" y="430355"/>
                  </a:cubicBezTo>
                  <a:cubicBezTo>
                    <a:pt x="147912" y="420260"/>
                    <a:pt x="133347" y="389326"/>
                    <a:pt x="143443" y="361263"/>
                  </a:cubicBezTo>
                  <a:cubicBezTo>
                    <a:pt x="153538" y="333201"/>
                    <a:pt x="184472" y="318636"/>
                    <a:pt x="212534" y="328731"/>
                  </a:cubicBezTo>
                  <a:cubicBezTo>
                    <a:pt x="219550" y="331255"/>
                    <a:pt x="225722" y="335082"/>
                    <a:pt x="230876" y="339840"/>
                  </a:cubicBezTo>
                  <a:close/>
                  <a:moveTo>
                    <a:pt x="419431" y="563401"/>
                  </a:moveTo>
                  <a:cubicBezTo>
                    <a:pt x="429203" y="573173"/>
                    <a:pt x="435247" y="586673"/>
                    <a:pt x="435247" y="601584"/>
                  </a:cubicBezTo>
                  <a:cubicBezTo>
                    <a:pt x="435247" y="631407"/>
                    <a:pt x="411070" y="655584"/>
                    <a:pt x="381247" y="655585"/>
                  </a:cubicBezTo>
                  <a:cubicBezTo>
                    <a:pt x="351424" y="655584"/>
                    <a:pt x="327247" y="631407"/>
                    <a:pt x="327247" y="601584"/>
                  </a:cubicBezTo>
                  <a:cubicBezTo>
                    <a:pt x="327247" y="571761"/>
                    <a:pt x="351424" y="547584"/>
                    <a:pt x="381247" y="547584"/>
                  </a:cubicBezTo>
                  <a:cubicBezTo>
                    <a:pt x="396159" y="547584"/>
                    <a:pt x="409659" y="553629"/>
                    <a:pt x="419431" y="563401"/>
                  </a:cubicBezTo>
                  <a:close/>
                  <a:moveTo>
                    <a:pt x="590502" y="740353"/>
                  </a:moveTo>
                  <a:cubicBezTo>
                    <a:pt x="600274" y="750126"/>
                    <a:pt x="606318" y="763626"/>
                    <a:pt x="606318" y="778537"/>
                  </a:cubicBezTo>
                  <a:cubicBezTo>
                    <a:pt x="606318" y="808360"/>
                    <a:pt x="582141" y="832537"/>
                    <a:pt x="552318" y="832537"/>
                  </a:cubicBezTo>
                  <a:cubicBezTo>
                    <a:pt x="522495" y="832537"/>
                    <a:pt x="498318" y="808360"/>
                    <a:pt x="498318" y="778537"/>
                  </a:cubicBezTo>
                  <a:cubicBezTo>
                    <a:pt x="498318" y="748714"/>
                    <a:pt x="522495" y="724537"/>
                    <a:pt x="552318" y="724537"/>
                  </a:cubicBezTo>
                  <a:cubicBezTo>
                    <a:pt x="567229" y="724537"/>
                    <a:pt x="580730" y="730581"/>
                    <a:pt x="590502" y="740353"/>
                  </a:cubicBezTo>
                  <a:close/>
                  <a:moveTo>
                    <a:pt x="1178028" y="1450348"/>
                  </a:moveTo>
                  <a:cubicBezTo>
                    <a:pt x="1186376" y="1461363"/>
                    <a:pt x="1190522" y="1475561"/>
                    <a:pt x="1188488" y="1490333"/>
                  </a:cubicBezTo>
                  <a:cubicBezTo>
                    <a:pt x="1184420" y="1519877"/>
                    <a:pt x="1157171" y="1540530"/>
                    <a:pt x="1127627" y="1536462"/>
                  </a:cubicBezTo>
                  <a:cubicBezTo>
                    <a:pt x="1098082" y="1532394"/>
                    <a:pt x="1077429" y="1505145"/>
                    <a:pt x="1081497" y="1475601"/>
                  </a:cubicBezTo>
                  <a:cubicBezTo>
                    <a:pt x="1085565" y="1446057"/>
                    <a:pt x="1112814" y="1425403"/>
                    <a:pt x="1142359" y="1429472"/>
                  </a:cubicBezTo>
                  <a:cubicBezTo>
                    <a:pt x="1157130" y="1431505"/>
                    <a:pt x="1169680" y="1439335"/>
                    <a:pt x="1178028" y="1450348"/>
                  </a:cubicBezTo>
                  <a:close/>
                  <a:moveTo>
                    <a:pt x="886395" y="1048351"/>
                  </a:moveTo>
                  <a:cubicBezTo>
                    <a:pt x="896168" y="1058124"/>
                    <a:pt x="902211" y="1071623"/>
                    <a:pt x="902211" y="1086534"/>
                  </a:cubicBezTo>
                  <a:cubicBezTo>
                    <a:pt x="902212" y="1116358"/>
                    <a:pt x="878035" y="1140535"/>
                    <a:pt x="848212" y="1140535"/>
                  </a:cubicBezTo>
                  <a:cubicBezTo>
                    <a:pt x="818388" y="1140534"/>
                    <a:pt x="794211" y="1116357"/>
                    <a:pt x="794211" y="1086535"/>
                  </a:cubicBezTo>
                  <a:cubicBezTo>
                    <a:pt x="794211" y="1056711"/>
                    <a:pt x="818388" y="1032534"/>
                    <a:pt x="848211" y="1032534"/>
                  </a:cubicBezTo>
                  <a:cubicBezTo>
                    <a:pt x="863123" y="1032535"/>
                    <a:pt x="876623" y="1038579"/>
                    <a:pt x="886395" y="1048351"/>
                  </a:cubicBezTo>
                  <a:close/>
                  <a:moveTo>
                    <a:pt x="755255" y="887564"/>
                  </a:moveTo>
                  <a:cubicBezTo>
                    <a:pt x="765027" y="897336"/>
                    <a:pt x="771072" y="910837"/>
                    <a:pt x="771072" y="925748"/>
                  </a:cubicBezTo>
                  <a:cubicBezTo>
                    <a:pt x="771072" y="955571"/>
                    <a:pt x="746895" y="979748"/>
                    <a:pt x="717072" y="979748"/>
                  </a:cubicBezTo>
                  <a:cubicBezTo>
                    <a:pt x="687248" y="979748"/>
                    <a:pt x="663071" y="955571"/>
                    <a:pt x="663072" y="925748"/>
                  </a:cubicBezTo>
                  <a:cubicBezTo>
                    <a:pt x="663072" y="895925"/>
                    <a:pt x="687249" y="871748"/>
                    <a:pt x="717072" y="871748"/>
                  </a:cubicBezTo>
                  <a:cubicBezTo>
                    <a:pt x="731983" y="871748"/>
                    <a:pt x="745483" y="877792"/>
                    <a:pt x="755255" y="887564"/>
                  </a:cubicBezTo>
                  <a:close/>
                  <a:moveTo>
                    <a:pt x="361295" y="409619"/>
                  </a:moveTo>
                  <a:cubicBezTo>
                    <a:pt x="371067" y="419392"/>
                    <a:pt x="377111" y="432891"/>
                    <a:pt x="377111" y="447803"/>
                  </a:cubicBezTo>
                  <a:cubicBezTo>
                    <a:pt x="377111" y="477626"/>
                    <a:pt x="352934" y="501803"/>
                    <a:pt x="323111" y="501803"/>
                  </a:cubicBezTo>
                  <a:cubicBezTo>
                    <a:pt x="293288" y="501802"/>
                    <a:pt x="269111" y="477625"/>
                    <a:pt x="269111" y="447803"/>
                  </a:cubicBezTo>
                  <a:cubicBezTo>
                    <a:pt x="269111" y="417980"/>
                    <a:pt x="293288" y="393803"/>
                    <a:pt x="323111" y="393802"/>
                  </a:cubicBezTo>
                  <a:cubicBezTo>
                    <a:pt x="338023" y="393803"/>
                    <a:pt x="351523" y="399847"/>
                    <a:pt x="361295" y="409619"/>
                  </a:cubicBezTo>
                  <a:close/>
                  <a:moveTo>
                    <a:pt x="1056788" y="1248247"/>
                  </a:moveTo>
                  <a:cubicBezTo>
                    <a:pt x="1066560" y="1258019"/>
                    <a:pt x="1072604" y="1271520"/>
                    <a:pt x="1072604" y="1286431"/>
                  </a:cubicBezTo>
                  <a:cubicBezTo>
                    <a:pt x="1072604" y="1316254"/>
                    <a:pt x="1048427" y="1340431"/>
                    <a:pt x="1018604" y="1340431"/>
                  </a:cubicBezTo>
                  <a:cubicBezTo>
                    <a:pt x="988781" y="1340431"/>
                    <a:pt x="964604" y="1316254"/>
                    <a:pt x="964604" y="1286431"/>
                  </a:cubicBezTo>
                  <a:cubicBezTo>
                    <a:pt x="964604" y="1256608"/>
                    <a:pt x="988781" y="1232431"/>
                    <a:pt x="1018604" y="1232431"/>
                  </a:cubicBezTo>
                  <a:cubicBezTo>
                    <a:pt x="1033515" y="1232431"/>
                    <a:pt x="1047016" y="1238476"/>
                    <a:pt x="1056788" y="1248247"/>
                  </a:cubicBezTo>
                  <a:close/>
                  <a:moveTo>
                    <a:pt x="1001034" y="1141534"/>
                  </a:moveTo>
                  <a:cubicBezTo>
                    <a:pt x="1010806" y="1151307"/>
                    <a:pt x="1016850" y="1164806"/>
                    <a:pt x="1016850" y="1179718"/>
                  </a:cubicBezTo>
                  <a:cubicBezTo>
                    <a:pt x="1016850" y="1209541"/>
                    <a:pt x="992673" y="1233718"/>
                    <a:pt x="962850" y="1233718"/>
                  </a:cubicBezTo>
                  <a:cubicBezTo>
                    <a:pt x="933027" y="1233717"/>
                    <a:pt x="908850" y="1209540"/>
                    <a:pt x="908850" y="1179718"/>
                  </a:cubicBezTo>
                  <a:cubicBezTo>
                    <a:pt x="908850" y="1149895"/>
                    <a:pt x="933027" y="1125718"/>
                    <a:pt x="962850" y="1125717"/>
                  </a:cubicBezTo>
                  <a:cubicBezTo>
                    <a:pt x="977762" y="1125718"/>
                    <a:pt x="991262" y="1131762"/>
                    <a:pt x="1001034" y="1141534"/>
                  </a:cubicBezTo>
                  <a:close/>
                  <a:moveTo>
                    <a:pt x="547623" y="555783"/>
                  </a:moveTo>
                  <a:cubicBezTo>
                    <a:pt x="557396" y="565556"/>
                    <a:pt x="563440" y="579055"/>
                    <a:pt x="563440" y="593967"/>
                  </a:cubicBezTo>
                  <a:cubicBezTo>
                    <a:pt x="563440" y="623790"/>
                    <a:pt x="539263" y="647967"/>
                    <a:pt x="509440" y="647967"/>
                  </a:cubicBezTo>
                  <a:cubicBezTo>
                    <a:pt x="479617" y="647966"/>
                    <a:pt x="455440" y="623789"/>
                    <a:pt x="455440" y="593967"/>
                  </a:cubicBezTo>
                  <a:cubicBezTo>
                    <a:pt x="455440" y="564144"/>
                    <a:pt x="479617" y="539967"/>
                    <a:pt x="509440" y="539966"/>
                  </a:cubicBezTo>
                  <a:cubicBezTo>
                    <a:pt x="524351" y="539967"/>
                    <a:pt x="537851" y="546011"/>
                    <a:pt x="547623" y="555783"/>
                  </a:cubicBezTo>
                  <a:close/>
                  <a:moveTo>
                    <a:pt x="864331" y="934929"/>
                  </a:moveTo>
                  <a:cubicBezTo>
                    <a:pt x="874103" y="944701"/>
                    <a:pt x="880148" y="958201"/>
                    <a:pt x="880148" y="973112"/>
                  </a:cubicBezTo>
                  <a:cubicBezTo>
                    <a:pt x="880148" y="1002935"/>
                    <a:pt x="855971" y="1027112"/>
                    <a:pt x="826148" y="1027113"/>
                  </a:cubicBezTo>
                  <a:cubicBezTo>
                    <a:pt x="796324" y="1027112"/>
                    <a:pt x="772147" y="1002935"/>
                    <a:pt x="772148" y="973112"/>
                  </a:cubicBezTo>
                  <a:cubicBezTo>
                    <a:pt x="772148" y="943289"/>
                    <a:pt x="796325" y="919112"/>
                    <a:pt x="826148" y="919112"/>
                  </a:cubicBezTo>
                  <a:cubicBezTo>
                    <a:pt x="841059" y="919112"/>
                    <a:pt x="854559" y="925157"/>
                    <a:pt x="864331" y="934929"/>
                  </a:cubicBezTo>
                  <a:close/>
                  <a:moveTo>
                    <a:pt x="1164048" y="1298505"/>
                  </a:moveTo>
                  <a:cubicBezTo>
                    <a:pt x="1173821" y="1308278"/>
                    <a:pt x="1179865" y="1321777"/>
                    <a:pt x="1179865" y="1336689"/>
                  </a:cubicBezTo>
                  <a:cubicBezTo>
                    <a:pt x="1179865" y="1366512"/>
                    <a:pt x="1155688" y="1390689"/>
                    <a:pt x="1125865" y="1390689"/>
                  </a:cubicBezTo>
                  <a:cubicBezTo>
                    <a:pt x="1096041" y="1390688"/>
                    <a:pt x="1071864" y="1366511"/>
                    <a:pt x="1071865" y="1336689"/>
                  </a:cubicBezTo>
                  <a:cubicBezTo>
                    <a:pt x="1071865" y="1306866"/>
                    <a:pt x="1096042" y="1282689"/>
                    <a:pt x="1125865" y="1282688"/>
                  </a:cubicBezTo>
                  <a:cubicBezTo>
                    <a:pt x="1140776" y="1282689"/>
                    <a:pt x="1154276" y="1288733"/>
                    <a:pt x="1164048" y="1298505"/>
                  </a:cubicBezTo>
                  <a:close/>
                  <a:moveTo>
                    <a:pt x="299607" y="237236"/>
                  </a:moveTo>
                  <a:cubicBezTo>
                    <a:pt x="309379" y="247008"/>
                    <a:pt x="315423" y="260508"/>
                    <a:pt x="315423" y="275419"/>
                  </a:cubicBezTo>
                  <a:cubicBezTo>
                    <a:pt x="315424" y="305243"/>
                    <a:pt x="291247" y="329420"/>
                    <a:pt x="261423" y="329419"/>
                  </a:cubicBezTo>
                  <a:cubicBezTo>
                    <a:pt x="231600" y="329420"/>
                    <a:pt x="207423" y="305242"/>
                    <a:pt x="207423" y="275420"/>
                  </a:cubicBezTo>
                  <a:cubicBezTo>
                    <a:pt x="207423" y="245596"/>
                    <a:pt x="231600" y="221419"/>
                    <a:pt x="261423" y="221420"/>
                  </a:cubicBezTo>
                  <a:cubicBezTo>
                    <a:pt x="276335" y="221419"/>
                    <a:pt x="289835" y="227464"/>
                    <a:pt x="299607" y="237236"/>
                  </a:cubicBezTo>
                  <a:close/>
                  <a:moveTo>
                    <a:pt x="479449" y="442491"/>
                  </a:moveTo>
                  <a:cubicBezTo>
                    <a:pt x="489221" y="452264"/>
                    <a:pt x="495265" y="465763"/>
                    <a:pt x="495265" y="480674"/>
                  </a:cubicBezTo>
                  <a:cubicBezTo>
                    <a:pt x="495265" y="510498"/>
                    <a:pt x="471088" y="534675"/>
                    <a:pt x="441265" y="534675"/>
                  </a:cubicBezTo>
                  <a:cubicBezTo>
                    <a:pt x="411442" y="534674"/>
                    <a:pt x="387265" y="510497"/>
                    <a:pt x="387265" y="480675"/>
                  </a:cubicBezTo>
                  <a:cubicBezTo>
                    <a:pt x="387265" y="450851"/>
                    <a:pt x="411442" y="426674"/>
                    <a:pt x="441265" y="426674"/>
                  </a:cubicBezTo>
                  <a:cubicBezTo>
                    <a:pt x="456177" y="426675"/>
                    <a:pt x="469677" y="432719"/>
                    <a:pt x="479449" y="442491"/>
                  </a:cubicBezTo>
                  <a:close/>
                  <a:moveTo>
                    <a:pt x="638697" y="630589"/>
                  </a:moveTo>
                  <a:cubicBezTo>
                    <a:pt x="648469" y="640361"/>
                    <a:pt x="654513" y="653861"/>
                    <a:pt x="654513" y="668772"/>
                  </a:cubicBezTo>
                  <a:cubicBezTo>
                    <a:pt x="654513" y="698596"/>
                    <a:pt x="630336" y="722773"/>
                    <a:pt x="600513" y="722773"/>
                  </a:cubicBezTo>
                  <a:cubicBezTo>
                    <a:pt x="570690" y="722772"/>
                    <a:pt x="546513" y="698595"/>
                    <a:pt x="546513" y="668772"/>
                  </a:cubicBezTo>
                  <a:cubicBezTo>
                    <a:pt x="546513" y="638949"/>
                    <a:pt x="570690" y="614772"/>
                    <a:pt x="600513" y="614772"/>
                  </a:cubicBezTo>
                  <a:cubicBezTo>
                    <a:pt x="615425" y="614772"/>
                    <a:pt x="628925" y="620817"/>
                    <a:pt x="638697" y="630589"/>
                  </a:cubicBezTo>
                  <a:close/>
                  <a:moveTo>
                    <a:pt x="1284662" y="1388738"/>
                  </a:moveTo>
                  <a:cubicBezTo>
                    <a:pt x="1293010" y="1399753"/>
                    <a:pt x="1297156" y="1413951"/>
                    <a:pt x="1295122" y="1428723"/>
                  </a:cubicBezTo>
                  <a:cubicBezTo>
                    <a:pt x="1291054" y="1458267"/>
                    <a:pt x="1263805" y="1478920"/>
                    <a:pt x="1234261" y="1474852"/>
                  </a:cubicBezTo>
                  <a:cubicBezTo>
                    <a:pt x="1204717" y="1470784"/>
                    <a:pt x="1184064" y="1443535"/>
                    <a:pt x="1188132" y="1413991"/>
                  </a:cubicBezTo>
                  <a:cubicBezTo>
                    <a:pt x="1192200" y="1384447"/>
                    <a:pt x="1219449" y="1363794"/>
                    <a:pt x="1248993" y="1367862"/>
                  </a:cubicBezTo>
                  <a:cubicBezTo>
                    <a:pt x="1263765" y="1369895"/>
                    <a:pt x="1276314" y="1377725"/>
                    <a:pt x="1284662" y="1388738"/>
                  </a:cubicBezTo>
                  <a:close/>
                  <a:moveTo>
                    <a:pt x="1004862" y="1022142"/>
                  </a:moveTo>
                  <a:cubicBezTo>
                    <a:pt x="1014634" y="1031914"/>
                    <a:pt x="1020678" y="1045414"/>
                    <a:pt x="1020678" y="1060326"/>
                  </a:cubicBezTo>
                  <a:cubicBezTo>
                    <a:pt x="1020678" y="1090149"/>
                    <a:pt x="996501" y="1114326"/>
                    <a:pt x="966678" y="1114326"/>
                  </a:cubicBezTo>
                  <a:cubicBezTo>
                    <a:pt x="936855" y="1114325"/>
                    <a:pt x="912678" y="1090148"/>
                    <a:pt x="912678" y="1060326"/>
                  </a:cubicBezTo>
                  <a:cubicBezTo>
                    <a:pt x="912678" y="1030503"/>
                    <a:pt x="936855" y="1006326"/>
                    <a:pt x="966678" y="1006325"/>
                  </a:cubicBezTo>
                  <a:cubicBezTo>
                    <a:pt x="981590" y="1006326"/>
                    <a:pt x="995090" y="1012370"/>
                    <a:pt x="1004862" y="1022142"/>
                  </a:cubicBezTo>
                  <a:close/>
                  <a:moveTo>
                    <a:pt x="809048" y="767606"/>
                  </a:moveTo>
                  <a:cubicBezTo>
                    <a:pt x="818820" y="777378"/>
                    <a:pt x="824864" y="790878"/>
                    <a:pt x="824864" y="805789"/>
                  </a:cubicBezTo>
                  <a:cubicBezTo>
                    <a:pt x="824864" y="835612"/>
                    <a:pt x="800687" y="859789"/>
                    <a:pt x="770864" y="859790"/>
                  </a:cubicBezTo>
                  <a:cubicBezTo>
                    <a:pt x="748497" y="859789"/>
                    <a:pt x="729305" y="846190"/>
                    <a:pt x="721107" y="826808"/>
                  </a:cubicBezTo>
                  <a:lnTo>
                    <a:pt x="719779" y="820227"/>
                  </a:lnTo>
                  <a:lnTo>
                    <a:pt x="717057" y="833708"/>
                  </a:lnTo>
                  <a:cubicBezTo>
                    <a:pt x="708860" y="853090"/>
                    <a:pt x="689669" y="866689"/>
                    <a:pt x="667301" y="866689"/>
                  </a:cubicBezTo>
                  <a:cubicBezTo>
                    <a:pt x="637478" y="866689"/>
                    <a:pt x="613301" y="842512"/>
                    <a:pt x="613301" y="812689"/>
                  </a:cubicBezTo>
                  <a:cubicBezTo>
                    <a:pt x="613301" y="782866"/>
                    <a:pt x="637478" y="758689"/>
                    <a:pt x="667301" y="758689"/>
                  </a:cubicBezTo>
                  <a:cubicBezTo>
                    <a:pt x="682213" y="758689"/>
                    <a:pt x="695713" y="764733"/>
                    <a:pt x="705485" y="774505"/>
                  </a:cubicBezTo>
                  <a:cubicBezTo>
                    <a:pt x="710371" y="779392"/>
                    <a:pt x="714325" y="785210"/>
                    <a:pt x="717058" y="791670"/>
                  </a:cubicBezTo>
                  <a:lnTo>
                    <a:pt x="718386" y="798251"/>
                  </a:lnTo>
                  <a:lnTo>
                    <a:pt x="721108" y="784770"/>
                  </a:lnTo>
                  <a:cubicBezTo>
                    <a:pt x="729305" y="765388"/>
                    <a:pt x="748496" y="751789"/>
                    <a:pt x="770864" y="751789"/>
                  </a:cubicBezTo>
                  <a:cubicBezTo>
                    <a:pt x="785775" y="751789"/>
                    <a:pt x="799276" y="757834"/>
                    <a:pt x="809048" y="767606"/>
                  </a:cubicBezTo>
                  <a:close/>
                  <a:moveTo>
                    <a:pt x="437079" y="316334"/>
                  </a:moveTo>
                  <a:cubicBezTo>
                    <a:pt x="446852" y="326107"/>
                    <a:pt x="452896" y="339607"/>
                    <a:pt x="452896" y="354518"/>
                  </a:cubicBezTo>
                  <a:cubicBezTo>
                    <a:pt x="452896" y="384341"/>
                    <a:pt x="428719" y="408518"/>
                    <a:pt x="398896" y="408518"/>
                  </a:cubicBezTo>
                  <a:cubicBezTo>
                    <a:pt x="369072" y="408518"/>
                    <a:pt x="344895" y="384341"/>
                    <a:pt x="344896" y="354518"/>
                  </a:cubicBezTo>
                  <a:cubicBezTo>
                    <a:pt x="344896" y="324695"/>
                    <a:pt x="369073" y="300518"/>
                    <a:pt x="398895" y="300518"/>
                  </a:cubicBezTo>
                  <a:cubicBezTo>
                    <a:pt x="413807" y="300518"/>
                    <a:pt x="427307" y="306562"/>
                    <a:pt x="437079" y="316334"/>
                  </a:cubicBezTo>
                  <a:close/>
                  <a:moveTo>
                    <a:pt x="1150886" y="1172084"/>
                  </a:moveTo>
                  <a:cubicBezTo>
                    <a:pt x="1160658" y="1181856"/>
                    <a:pt x="1166703" y="1195356"/>
                    <a:pt x="1166702" y="1210267"/>
                  </a:cubicBezTo>
                  <a:cubicBezTo>
                    <a:pt x="1166703" y="1240090"/>
                    <a:pt x="1142526" y="1264267"/>
                    <a:pt x="1112703" y="1264267"/>
                  </a:cubicBezTo>
                  <a:cubicBezTo>
                    <a:pt x="1082879" y="1264267"/>
                    <a:pt x="1058702" y="1240090"/>
                    <a:pt x="1058703" y="1210267"/>
                  </a:cubicBezTo>
                  <a:cubicBezTo>
                    <a:pt x="1058702" y="1180444"/>
                    <a:pt x="1082879" y="1156267"/>
                    <a:pt x="1112702" y="1156267"/>
                  </a:cubicBezTo>
                  <a:cubicBezTo>
                    <a:pt x="1127614" y="1156267"/>
                    <a:pt x="1141114" y="1162312"/>
                    <a:pt x="1150886" y="1172084"/>
                  </a:cubicBezTo>
                  <a:close/>
                  <a:moveTo>
                    <a:pt x="758241" y="665179"/>
                  </a:moveTo>
                  <a:cubicBezTo>
                    <a:pt x="768014" y="674952"/>
                    <a:pt x="774058" y="688452"/>
                    <a:pt x="774058" y="703363"/>
                  </a:cubicBezTo>
                  <a:cubicBezTo>
                    <a:pt x="774058" y="733186"/>
                    <a:pt x="749881" y="757363"/>
                    <a:pt x="720058" y="757363"/>
                  </a:cubicBezTo>
                  <a:cubicBezTo>
                    <a:pt x="690235" y="757363"/>
                    <a:pt x="666058" y="733186"/>
                    <a:pt x="666058" y="703363"/>
                  </a:cubicBezTo>
                  <a:cubicBezTo>
                    <a:pt x="666058" y="673540"/>
                    <a:pt x="690235" y="649363"/>
                    <a:pt x="720058" y="649363"/>
                  </a:cubicBezTo>
                  <a:cubicBezTo>
                    <a:pt x="734969" y="649363"/>
                    <a:pt x="748469" y="655407"/>
                    <a:pt x="758241" y="665179"/>
                  </a:cubicBezTo>
                  <a:close/>
                  <a:moveTo>
                    <a:pt x="1104803" y="1068605"/>
                  </a:moveTo>
                  <a:cubicBezTo>
                    <a:pt x="1114576" y="1078378"/>
                    <a:pt x="1120620" y="1091877"/>
                    <a:pt x="1120619" y="1106788"/>
                  </a:cubicBezTo>
                  <a:cubicBezTo>
                    <a:pt x="1120620" y="1136612"/>
                    <a:pt x="1096443" y="1160789"/>
                    <a:pt x="1066620" y="1160789"/>
                  </a:cubicBezTo>
                  <a:cubicBezTo>
                    <a:pt x="1036796" y="1160788"/>
                    <a:pt x="1012619" y="1136611"/>
                    <a:pt x="1012620" y="1106788"/>
                  </a:cubicBezTo>
                  <a:cubicBezTo>
                    <a:pt x="1012619" y="1076965"/>
                    <a:pt x="1036796" y="1052788"/>
                    <a:pt x="1066619" y="1052788"/>
                  </a:cubicBezTo>
                  <a:cubicBezTo>
                    <a:pt x="1081531" y="1052788"/>
                    <a:pt x="1095031" y="1058833"/>
                    <a:pt x="1104803" y="1068605"/>
                  </a:cubicBezTo>
                  <a:close/>
                  <a:moveTo>
                    <a:pt x="631410" y="467109"/>
                  </a:moveTo>
                  <a:cubicBezTo>
                    <a:pt x="641182" y="476881"/>
                    <a:pt x="647226" y="490381"/>
                    <a:pt x="647226" y="505292"/>
                  </a:cubicBezTo>
                  <a:cubicBezTo>
                    <a:pt x="647226" y="535115"/>
                    <a:pt x="623049" y="559292"/>
                    <a:pt x="593226" y="559292"/>
                  </a:cubicBezTo>
                  <a:cubicBezTo>
                    <a:pt x="563403" y="559292"/>
                    <a:pt x="539226" y="535115"/>
                    <a:pt x="539226" y="505292"/>
                  </a:cubicBezTo>
                  <a:cubicBezTo>
                    <a:pt x="539226" y="475469"/>
                    <a:pt x="563403" y="451292"/>
                    <a:pt x="593226" y="451292"/>
                  </a:cubicBezTo>
                  <a:cubicBezTo>
                    <a:pt x="608138" y="451292"/>
                    <a:pt x="621638" y="457337"/>
                    <a:pt x="631410" y="467109"/>
                  </a:cubicBezTo>
                  <a:close/>
                  <a:moveTo>
                    <a:pt x="933508" y="826650"/>
                  </a:moveTo>
                  <a:lnTo>
                    <a:pt x="930563" y="841237"/>
                  </a:lnTo>
                  <a:lnTo>
                    <a:pt x="928727" y="843961"/>
                  </a:lnTo>
                  <a:lnTo>
                    <a:pt x="929377" y="843830"/>
                  </a:lnTo>
                  <a:lnTo>
                    <a:pt x="944209" y="846824"/>
                  </a:lnTo>
                  <a:lnTo>
                    <a:pt x="934748" y="832792"/>
                  </a:lnTo>
                  <a:close/>
                  <a:moveTo>
                    <a:pt x="1267524" y="1228618"/>
                  </a:moveTo>
                  <a:cubicBezTo>
                    <a:pt x="1277297" y="1238391"/>
                    <a:pt x="1283340" y="1251891"/>
                    <a:pt x="1283340" y="1266802"/>
                  </a:cubicBezTo>
                  <a:cubicBezTo>
                    <a:pt x="1283340" y="1296625"/>
                    <a:pt x="1259163" y="1320802"/>
                    <a:pt x="1229341" y="1320802"/>
                  </a:cubicBezTo>
                  <a:cubicBezTo>
                    <a:pt x="1199517" y="1320802"/>
                    <a:pt x="1175340" y="1296625"/>
                    <a:pt x="1175340" y="1266802"/>
                  </a:cubicBezTo>
                  <a:cubicBezTo>
                    <a:pt x="1175340" y="1236979"/>
                    <a:pt x="1199517" y="1212802"/>
                    <a:pt x="1229340" y="1212802"/>
                  </a:cubicBezTo>
                  <a:cubicBezTo>
                    <a:pt x="1244252" y="1212802"/>
                    <a:pt x="1257752" y="1218846"/>
                    <a:pt x="1267524" y="1228618"/>
                  </a:cubicBezTo>
                  <a:close/>
                  <a:moveTo>
                    <a:pt x="721649" y="542601"/>
                  </a:moveTo>
                  <a:cubicBezTo>
                    <a:pt x="731422" y="552374"/>
                    <a:pt x="737466" y="565873"/>
                    <a:pt x="737466" y="580785"/>
                  </a:cubicBezTo>
                  <a:cubicBezTo>
                    <a:pt x="737466" y="610608"/>
                    <a:pt x="713289" y="634785"/>
                    <a:pt x="683466" y="634785"/>
                  </a:cubicBezTo>
                  <a:cubicBezTo>
                    <a:pt x="653643" y="634784"/>
                    <a:pt x="629466" y="610607"/>
                    <a:pt x="629466" y="580785"/>
                  </a:cubicBezTo>
                  <a:cubicBezTo>
                    <a:pt x="629466" y="550962"/>
                    <a:pt x="653643" y="526785"/>
                    <a:pt x="683466" y="526784"/>
                  </a:cubicBezTo>
                  <a:cubicBezTo>
                    <a:pt x="698377" y="526785"/>
                    <a:pt x="711877" y="532829"/>
                    <a:pt x="721649" y="542601"/>
                  </a:cubicBezTo>
                  <a:close/>
                  <a:moveTo>
                    <a:pt x="575115" y="358032"/>
                  </a:moveTo>
                  <a:cubicBezTo>
                    <a:pt x="584887" y="367804"/>
                    <a:pt x="590931" y="381304"/>
                    <a:pt x="590931" y="396215"/>
                  </a:cubicBezTo>
                  <a:cubicBezTo>
                    <a:pt x="590931" y="426038"/>
                    <a:pt x="566754" y="450215"/>
                    <a:pt x="536931" y="450215"/>
                  </a:cubicBezTo>
                  <a:cubicBezTo>
                    <a:pt x="507108" y="450215"/>
                    <a:pt x="482931" y="426038"/>
                    <a:pt x="482931" y="396215"/>
                  </a:cubicBezTo>
                  <a:cubicBezTo>
                    <a:pt x="482931" y="366392"/>
                    <a:pt x="507108" y="342215"/>
                    <a:pt x="536931" y="342215"/>
                  </a:cubicBezTo>
                  <a:cubicBezTo>
                    <a:pt x="551843" y="342215"/>
                    <a:pt x="565343" y="348260"/>
                    <a:pt x="575115" y="358032"/>
                  </a:cubicBezTo>
                  <a:close/>
                  <a:moveTo>
                    <a:pt x="417019" y="159625"/>
                  </a:moveTo>
                  <a:cubicBezTo>
                    <a:pt x="426791" y="169397"/>
                    <a:pt x="432835" y="182897"/>
                    <a:pt x="432835" y="197808"/>
                  </a:cubicBezTo>
                  <a:cubicBezTo>
                    <a:pt x="432835" y="227632"/>
                    <a:pt x="408658" y="251809"/>
                    <a:pt x="378835" y="251808"/>
                  </a:cubicBezTo>
                  <a:cubicBezTo>
                    <a:pt x="349012" y="251808"/>
                    <a:pt x="324835" y="227631"/>
                    <a:pt x="324835" y="197809"/>
                  </a:cubicBezTo>
                  <a:cubicBezTo>
                    <a:pt x="324835" y="167985"/>
                    <a:pt x="349012" y="143808"/>
                    <a:pt x="378835" y="143809"/>
                  </a:cubicBezTo>
                  <a:cubicBezTo>
                    <a:pt x="393747" y="143808"/>
                    <a:pt x="407247" y="149853"/>
                    <a:pt x="417019" y="159625"/>
                  </a:cubicBezTo>
                  <a:close/>
                  <a:moveTo>
                    <a:pt x="1379126" y="1307730"/>
                  </a:moveTo>
                  <a:cubicBezTo>
                    <a:pt x="1391601" y="1324677"/>
                    <a:pt x="1393490" y="1348122"/>
                    <a:pt x="1382066" y="1367352"/>
                  </a:cubicBezTo>
                  <a:cubicBezTo>
                    <a:pt x="1366833" y="1392991"/>
                    <a:pt x="1333699" y="1401428"/>
                    <a:pt x="1308060" y="1386195"/>
                  </a:cubicBezTo>
                  <a:cubicBezTo>
                    <a:pt x="1282420" y="1370962"/>
                    <a:pt x="1273984" y="1337828"/>
                    <a:pt x="1289216" y="1312189"/>
                  </a:cubicBezTo>
                  <a:cubicBezTo>
                    <a:pt x="1304449" y="1286550"/>
                    <a:pt x="1337583" y="1278113"/>
                    <a:pt x="1363223" y="1293345"/>
                  </a:cubicBezTo>
                  <a:cubicBezTo>
                    <a:pt x="1369633" y="1297154"/>
                    <a:pt x="1374967" y="1302081"/>
                    <a:pt x="1379126" y="1307730"/>
                  </a:cubicBezTo>
                  <a:close/>
                  <a:moveTo>
                    <a:pt x="1066854" y="920623"/>
                  </a:moveTo>
                  <a:cubicBezTo>
                    <a:pt x="1076626" y="930395"/>
                    <a:pt x="1082671" y="943896"/>
                    <a:pt x="1082671" y="958807"/>
                  </a:cubicBezTo>
                  <a:cubicBezTo>
                    <a:pt x="1082671" y="988630"/>
                    <a:pt x="1058494" y="1012807"/>
                    <a:pt x="1028671" y="1012807"/>
                  </a:cubicBezTo>
                  <a:cubicBezTo>
                    <a:pt x="998848" y="1012807"/>
                    <a:pt x="974671" y="988630"/>
                    <a:pt x="974671" y="958807"/>
                  </a:cubicBezTo>
                  <a:cubicBezTo>
                    <a:pt x="974671" y="928984"/>
                    <a:pt x="998848" y="904807"/>
                    <a:pt x="1028671" y="904807"/>
                  </a:cubicBezTo>
                  <a:cubicBezTo>
                    <a:pt x="1043582" y="904807"/>
                    <a:pt x="1057082" y="910852"/>
                    <a:pt x="1066854" y="920623"/>
                  </a:cubicBezTo>
                  <a:close/>
                  <a:moveTo>
                    <a:pt x="518274" y="239670"/>
                  </a:moveTo>
                  <a:cubicBezTo>
                    <a:pt x="528046" y="249443"/>
                    <a:pt x="534090" y="262942"/>
                    <a:pt x="534090" y="277853"/>
                  </a:cubicBezTo>
                  <a:cubicBezTo>
                    <a:pt x="534090" y="307677"/>
                    <a:pt x="509913" y="331854"/>
                    <a:pt x="480090" y="331854"/>
                  </a:cubicBezTo>
                  <a:cubicBezTo>
                    <a:pt x="450267" y="331853"/>
                    <a:pt x="426090" y="307676"/>
                    <a:pt x="426090" y="277854"/>
                  </a:cubicBezTo>
                  <a:cubicBezTo>
                    <a:pt x="426090" y="248030"/>
                    <a:pt x="450267" y="223853"/>
                    <a:pt x="480090" y="223854"/>
                  </a:cubicBezTo>
                  <a:cubicBezTo>
                    <a:pt x="495002" y="223854"/>
                    <a:pt x="508502" y="229898"/>
                    <a:pt x="518274" y="239670"/>
                  </a:cubicBezTo>
                  <a:close/>
                  <a:moveTo>
                    <a:pt x="869697" y="632169"/>
                  </a:moveTo>
                  <a:cubicBezTo>
                    <a:pt x="879469" y="641942"/>
                    <a:pt x="885513" y="655441"/>
                    <a:pt x="885513" y="670353"/>
                  </a:cubicBezTo>
                  <a:cubicBezTo>
                    <a:pt x="885513" y="700176"/>
                    <a:pt x="861336" y="724353"/>
                    <a:pt x="831513" y="724353"/>
                  </a:cubicBezTo>
                  <a:cubicBezTo>
                    <a:pt x="801690" y="724352"/>
                    <a:pt x="777513" y="700175"/>
                    <a:pt x="777513" y="670353"/>
                  </a:cubicBezTo>
                  <a:cubicBezTo>
                    <a:pt x="777513" y="640529"/>
                    <a:pt x="801690" y="616352"/>
                    <a:pt x="831513" y="616352"/>
                  </a:cubicBezTo>
                  <a:cubicBezTo>
                    <a:pt x="846425" y="616353"/>
                    <a:pt x="859925" y="622397"/>
                    <a:pt x="869697" y="632169"/>
                  </a:cubicBezTo>
                  <a:close/>
                  <a:moveTo>
                    <a:pt x="1171707" y="979840"/>
                  </a:moveTo>
                  <a:cubicBezTo>
                    <a:pt x="1181479" y="989612"/>
                    <a:pt x="1187523" y="1003112"/>
                    <a:pt x="1187523" y="1018023"/>
                  </a:cubicBezTo>
                  <a:cubicBezTo>
                    <a:pt x="1187523" y="1047847"/>
                    <a:pt x="1163346" y="1072024"/>
                    <a:pt x="1133523" y="1072024"/>
                  </a:cubicBezTo>
                  <a:cubicBezTo>
                    <a:pt x="1103700" y="1072023"/>
                    <a:pt x="1079523" y="1047846"/>
                    <a:pt x="1079523" y="1018024"/>
                  </a:cubicBezTo>
                  <a:cubicBezTo>
                    <a:pt x="1079523" y="988200"/>
                    <a:pt x="1103700" y="964023"/>
                    <a:pt x="1133523" y="964023"/>
                  </a:cubicBezTo>
                  <a:cubicBezTo>
                    <a:pt x="1148434" y="964024"/>
                    <a:pt x="1161935" y="970068"/>
                    <a:pt x="1171707" y="979840"/>
                  </a:cubicBezTo>
                  <a:close/>
                  <a:moveTo>
                    <a:pt x="743233" y="414151"/>
                  </a:moveTo>
                  <a:cubicBezTo>
                    <a:pt x="753005" y="423924"/>
                    <a:pt x="759049" y="437424"/>
                    <a:pt x="759049" y="452335"/>
                  </a:cubicBezTo>
                  <a:cubicBezTo>
                    <a:pt x="759049" y="482158"/>
                    <a:pt x="734872" y="506335"/>
                    <a:pt x="705049" y="506335"/>
                  </a:cubicBezTo>
                  <a:cubicBezTo>
                    <a:pt x="675226" y="506335"/>
                    <a:pt x="651049" y="482158"/>
                    <a:pt x="651049" y="452335"/>
                  </a:cubicBezTo>
                  <a:cubicBezTo>
                    <a:pt x="651049" y="422512"/>
                    <a:pt x="675226" y="398335"/>
                    <a:pt x="705049" y="398335"/>
                  </a:cubicBezTo>
                  <a:cubicBezTo>
                    <a:pt x="719960" y="398335"/>
                    <a:pt x="733461" y="404379"/>
                    <a:pt x="743233" y="414151"/>
                  </a:cubicBezTo>
                  <a:close/>
                  <a:moveTo>
                    <a:pt x="974454" y="684486"/>
                  </a:moveTo>
                  <a:cubicBezTo>
                    <a:pt x="984227" y="694259"/>
                    <a:pt x="990270" y="707759"/>
                    <a:pt x="990270" y="722670"/>
                  </a:cubicBezTo>
                  <a:cubicBezTo>
                    <a:pt x="990270" y="730126"/>
                    <a:pt x="988759" y="737229"/>
                    <a:pt x="986027" y="743689"/>
                  </a:cubicBezTo>
                  <a:lnTo>
                    <a:pt x="974464" y="760839"/>
                  </a:lnTo>
                  <a:lnTo>
                    <a:pt x="984504" y="757772"/>
                  </a:lnTo>
                  <a:cubicBezTo>
                    <a:pt x="999416" y="757773"/>
                    <a:pt x="1012916" y="763817"/>
                    <a:pt x="1022688" y="773589"/>
                  </a:cubicBezTo>
                  <a:cubicBezTo>
                    <a:pt x="1032461" y="783362"/>
                    <a:pt x="1038505" y="796861"/>
                    <a:pt x="1038505" y="811773"/>
                  </a:cubicBezTo>
                  <a:cubicBezTo>
                    <a:pt x="1038505" y="841596"/>
                    <a:pt x="1014328" y="865773"/>
                    <a:pt x="984505" y="865773"/>
                  </a:cubicBezTo>
                  <a:lnTo>
                    <a:pt x="969673" y="862778"/>
                  </a:lnTo>
                  <a:lnTo>
                    <a:pt x="979134" y="876811"/>
                  </a:lnTo>
                  <a:cubicBezTo>
                    <a:pt x="981866" y="883271"/>
                    <a:pt x="983377" y="890374"/>
                    <a:pt x="983377" y="897830"/>
                  </a:cubicBezTo>
                  <a:cubicBezTo>
                    <a:pt x="983377" y="927653"/>
                    <a:pt x="959200" y="951830"/>
                    <a:pt x="929377" y="951830"/>
                  </a:cubicBezTo>
                  <a:cubicBezTo>
                    <a:pt x="899554" y="951830"/>
                    <a:pt x="875377" y="927653"/>
                    <a:pt x="875377" y="897830"/>
                  </a:cubicBezTo>
                  <a:cubicBezTo>
                    <a:pt x="875377" y="890374"/>
                    <a:pt x="876888" y="883271"/>
                    <a:pt x="879621" y="876811"/>
                  </a:cubicBezTo>
                  <a:lnTo>
                    <a:pt x="881457" y="874087"/>
                  </a:lnTo>
                  <a:lnTo>
                    <a:pt x="880807" y="874218"/>
                  </a:lnTo>
                  <a:cubicBezTo>
                    <a:pt x="850984" y="874218"/>
                    <a:pt x="826807" y="850041"/>
                    <a:pt x="826807" y="820218"/>
                  </a:cubicBezTo>
                  <a:cubicBezTo>
                    <a:pt x="826807" y="790395"/>
                    <a:pt x="850984" y="766218"/>
                    <a:pt x="880807" y="766218"/>
                  </a:cubicBezTo>
                  <a:cubicBezTo>
                    <a:pt x="895719" y="766218"/>
                    <a:pt x="909219" y="772262"/>
                    <a:pt x="918991" y="782034"/>
                  </a:cubicBezTo>
                  <a:cubicBezTo>
                    <a:pt x="923877" y="786920"/>
                    <a:pt x="927831" y="792739"/>
                    <a:pt x="930563" y="799199"/>
                  </a:cubicBezTo>
                  <a:lnTo>
                    <a:pt x="931804" y="805341"/>
                  </a:lnTo>
                  <a:lnTo>
                    <a:pt x="934748" y="790754"/>
                  </a:lnTo>
                  <a:lnTo>
                    <a:pt x="948354" y="774231"/>
                  </a:lnTo>
                  <a:lnTo>
                    <a:pt x="936271" y="776670"/>
                  </a:lnTo>
                  <a:cubicBezTo>
                    <a:pt x="906447" y="776670"/>
                    <a:pt x="882270" y="752493"/>
                    <a:pt x="882270" y="722670"/>
                  </a:cubicBezTo>
                  <a:cubicBezTo>
                    <a:pt x="882270" y="692847"/>
                    <a:pt x="906447" y="668670"/>
                    <a:pt x="936270" y="668670"/>
                  </a:cubicBezTo>
                  <a:cubicBezTo>
                    <a:pt x="951182" y="668670"/>
                    <a:pt x="964682" y="674715"/>
                    <a:pt x="974454" y="684486"/>
                  </a:cubicBezTo>
                  <a:close/>
                  <a:moveTo>
                    <a:pt x="664042" y="289158"/>
                  </a:moveTo>
                  <a:cubicBezTo>
                    <a:pt x="673814" y="298931"/>
                    <a:pt x="679858" y="312430"/>
                    <a:pt x="679858" y="327342"/>
                  </a:cubicBezTo>
                  <a:cubicBezTo>
                    <a:pt x="679858" y="357165"/>
                    <a:pt x="655681" y="381342"/>
                    <a:pt x="625858" y="381342"/>
                  </a:cubicBezTo>
                  <a:cubicBezTo>
                    <a:pt x="596035" y="381341"/>
                    <a:pt x="571858" y="357164"/>
                    <a:pt x="571858" y="327342"/>
                  </a:cubicBezTo>
                  <a:cubicBezTo>
                    <a:pt x="571858" y="297519"/>
                    <a:pt x="596035" y="273342"/>
                    <a:pt x="625858" y="273341"/>
                  </a:cubicBezTo>
                  <a:cubicBezTo>
                    <a:pt x="640769" y="273342"/>
                    <a:pt x="654270" y="279386"/>
                    <a:pt x="664042" y="289158"/>
                  </a:cubicBezTo>
                  <a:close/>
                  <a:moveTo>
                    <a:pt x="833871" y="493520"/>
                  </a:moveTo>
                  <a:cubicBezTo>
                    <a:pt x="843643" y="503293"/>
                    <a:pt x="849687" y="516792"/>
                    <a:pt x="849687" y="531703"/>
                  </a:cubicBezTo>
                  <a:cubicBezTo>
                    <a:pt x="849687" y="561527"/>
                    <a:pt x="825510" y="585704"/>
                    <a:pt x="795687" y="585704"/>
                  </a:cubicBezTo>
                  <a:cubicBezTo>
                    <a:pt x="765864" y="585703"/>
                    <a:pt x="741687" y="561526"/>
                    <a:pt x="741687" y="531704"/>
                  </a:cubicBezTo>
                  <a:cubicBezTo>
                    <a:pt x="741687" y="501880"/>
                    <a:pt x="765864" y="477703"/>
                    <a:pt x="795687" y="477703"/>
                  </a:cubicBezTo>
                  <a:cubicBezTo>
                    <a:pt x="810598" y="477703"/>
                    <a:pt x="824099" y="483748"/>
                    <a:pt x="833871" y="493520"/>
                  </a:cubicBezTo>
                  <a:close/>
                  <a:moveTo>
                    <a:pt x="522225" y="87126"/>
                  </a:moveTo>
                  <a:cubicBezTo>
                    <a:pt x="531997" y="96898"/>
                    <a:pt x="538042" y="110398"/>
                    <a:pt x="538041" y="125309"/>
                  </a:cubicBezTo>
                  <a:cubicBezTo>
                    <a:pt x="538042" y="155133"/>
                    <a:pt x="513865" y="179310"/>
                    <a:pt x="484041" y="179309"/>
                  </a:cubicBezTo>
                  <a:cubicBezTo>
                    <a:pt x="454218" y="179309"/>
                    <a:pt x="430041" y="155132"/>
                    <a:pt x="430042" y="125309"/>
                  </a:cubicBezTo>
                  <a:cubicBezTo>
                    <a:pt x="430041" y="95486"/>
                    <a:pt x="454218" y="71309"/>
                    <a:pt x="484041" y="71309"/>
                  </a:cubicBezTo>
                  <a:cubicBezTo>
                    <a:pt x="498953" y="71309"/>
                    <a:pt x="512453" y="77354"/>
                    <a:pt x="522225" y="87126"/>
                  </a:cubicBezTo>
                  <a:close/>
                  <a:moveTo>
                    <a:pt x="1128847" y="819105"/>
                  </a:moveTo>
                  <a:cubicBezTo>
                    <a:pt x="1138619" y="828877"/>
                    <a:pt x="1144664" y="842377"/>
                    <a:pt x="1144663" y="857288"/>
                  </a:cubicBezTo>
                  <a:cubicBezTo>
                    <a:pt x="1144664" y="887111"/>
                    <a:pt x="1120487" y="911289"/>
                    <a:pt x="1090664" y="911289"/>
                  </a:cubicBezTo>
                  <a:cubicBezTo>
                    <a:pt x="1060840" y="911288"/>
                    <a:pt x="1036663" y="887111"/>
                    <a:pt x="1036664" y="857288"/>
                  </a:cubicBezTo>
                  <a:cubicBezTo>
                    <a:pt x="1036663" y="827465"/>
                    <a:pt x="1060840" y="803288"/>
                    <a:pt x="1090663" y="803288"/>
                  </a:cubicBezTo>
                  <a:cubicBezTo>
                    <a:pt x="1105575" y="803288"/>
                    <a:pt x="1119075" y="809333"/>
                    <a:pt x="1128847" y="819105"/>
                  </a:cubicBezTo>
                  <a:close/>
                  <a:moveTo>
                    <a:pt x="1467427" y="1211442"/>
                  </a:moveTo>
                  <a:cubicBezTo>
                    <a:pt x="1479903" y="1228389"/>
                    <a:pt x="1481792" y="1251834"/>
                    <a:pt x="1470368" y="1271064"/>
                  </a:cubicBezTo>
                  <a:cubicBezTo>
                    <a:pt x="1455135" y="1296703"/>
                    <a:pt x="1422001" y="1305140"/>
                    <a:pt x="1396361" y="1289907"/>
                  </a:cubicBezTo>
                  <a:cubicBezTo>
                    <a:pt x="1370721" y="1274674"/>
                    <a:pt x="1362286" y="1241540"/>
                    <a:pt x="1377518" y="1215901"/>
                  </a:cubicBezTo>
                  <a:cubicBezTo>
                    <a:pt x="1392751" y="1190262"/>
                    <a:pt x="1425885" y="1181825"/>
                    <a:pt x="1451524" y="1197057"/>
                  </a:cubicBezTo>
                  <a:cubicBezTo>
                    <a:pt x="1457934" y="1200866"/>
                    <a:pt x="1463269" y="1205793"/>
                    <a:pt x="1467427" y="1211442"/>
                  </a:cubicBezTo>
                  <a:close/>
                  <a:moveTo>
                    <a:pt x="639421" y="184565"/>
                  </a:moveTo>
                  <a:cubicBezTo>
                    <a:pt x="649193" y="194337"/>
                    <a:pt x="655237" y="207837"/>
                    <a:pt x="655237" y="222748"/>
                  </a:cubicBezTo>
                  <a:cubicBezTo>
                    <a:pt x="655237" y="252571"/>
                    <a:pt x="631060" y="276748"/>
                    <a:pt x="601237" y="276749"/>
                  </a:cubicBezTo>
                  <a:cubicBezTo>
                    <a:pt x="571414" y="276748"/>
                    <a:pt x="547237" y="252571"/>
                    <a:pt x="547237" y="222748"/>
                  </a:cubicBezTo>
                  <a:cubicBezTo>
                    <a:pt x="547237" y="192925"/>
                    <a:pt x="571414" y="168748"/>
                    <a:pt x="601237" y="168748"/>
                  </a:cubicBezTo>
                  <a:cubicBezTo>
                    <a:pt x="616148" y="168748"/>
                    <a:pt x="629649" y="174793"/>
                    <a:pt x="639421" y="184565"/>
                  </a:cubicBezTo>
                  <a:close/>
                  <a:moveTo>
                    <a:pt x="1226878" y="885338"/>
                  </a:moveTo>
                  <a:cubicBezTo>
                    <a:pt x="1236651" y="895111"/>
                    <a:pt x="1242694" y="908611"/>
                    <a:pt x="1242694" y="923522"/>
                  </a:cubicBezTo>
                  <a:cubicBezTo>
                    <a:pt x="1242694" y="953345"/>
                    <a:pt x="1218517" y="977522"/>
                    <a:pt x="1188695" y="977522"/>
                  </a:cubicBezTo>
                  <a:cubicBezTo>
                    <a:pt x="1158871" y="977522"/>
                    <a:pt x="1134694" y="953345"/>
                    <a:pt x="1134694" y="923522"/>
                  </a:cubicBezTo>
                  <a:cubicBezTo>
                    <a:pt x="1134694" y="893699"/>
                    <a:pt x="1158871" y="869522"/>
                    <a:pt x="1188694" y="869522"/>
                  </a:cubicBezTo>
                  <a:cubicBezTo>
                    <a:pt x="1203606" y="869522"/>
                    <a:pt x="1217106" y="875567"/>
                    <a:pt x="1226878" y="885338"/>
                  </a:cubicBezTo>
                  <a:close/>
                  <a:moveTo>
                    <a:pt x="965980" y="533157"/>
                  </a:moveTo>
                  <a:cubicBezTo>
                    <a:pt x="975752" y="542930"/>
                    <a:pt x="981796" y="556430"/>
                    <a:pt x="981796" y="571341"/>
                  </a:cubicBezTo>
                  <a:cubicBezTo>
                    <a:pt x="981796" y="601164"/>
                    <a:pt x="957619" y="625341"/>
                    <a:pt x="927796" y="625341"/>
                  </a:cubicBezTo>
                  <a:cubicBezTo>
                    <a:pt x="897973" y="625341"/>
                    <a:pt x="873796" y="601164"/>
                    <a:pt x="873796" y="571341"/>
                  </a:cubicBezTo>
                  <a:cubicBezTo>
                    <a:pt x="873796" y="541518"/>
                    <a:pt x="897973" y="517341"/>
                    <a:pt x="927796" y="517341"/>
                  </a:cubicBezTo>
                  <a:cubicBezTo>
                    <a:pt x="942707" y="517341"/>
                    <a:pt x="956208" y="523385"/>
                    <a:pt x="965980" y="533157"/>
                  </a:cubicBezTo>
                  <a:close/>
                  <a:moveTo>
                    <a:pt x="1413560" y="1067621"/>
                  </a:moveTo>
                  <a:cubicBezTo>
                    <a:pt x="1423332" y="1077394"/>
                    <a:pt x="1429376" y="1090893"/>
                    <a:pt x="1429376" y="1105804"/>
                  </a:cubicBezTo>
                  <a:cubicBezTo>
                    <a:pt x="1429376" y="1135628"/>
                    <a:pt x="1405199" y="1159805"/>
                    <a:pt x="1375376" y="1159805"/>
                  </a:cubicBezTo>
                  <a:cubicBezTo>
                    <a:pt x="1367920" y="1159804"/>
                    <a:pt x="1360817" y="1158293"/>
                    <a:pt x="1354357" y="1155561"/>
                  </a:cubicBezTo>
                  <a:lnTo>
                    <a:pt x="1350422" y="1152908"/>
                  </a:lnTo>
                  <a:lnTo>
                    <a:pt x="1360337" y="1167613"/>
                  </a:lnTo>
                  <a:cubicBezTo>
                    <a:pt x="1363069" y="1174073"/>
                    <a:pt x="1364580" y="1181176"/>
                    <a:pt x="1364580" y="1188632"/>
                  </a:cubicBezTo>
                  <a:cubicBezTo>
                    <a:pt x="1364580" y="1218455"/>
                    <a:pt x="1340403" y="1242632"/>
                    <a:pt x="1310581" y="1242632"/>
                  </a:cubicBezTo>
                  <a:cubicBezTo>
                    <a:pt x="1280757" y="1242631"/>
                    <a:pt x="1256580" y="1218454"/>
                    <a:pt x="1256580" y="1188632"/>
                  </a:cubicBezTo>
                  <a:cubicBezTo>
                    <a:pt x="1256580" y="1158809"/>
                    <a:pt x="1280757" y="1134632"/>
                    <a:pt x="1310580" y="1134631"/>
                  </a:cubicBezTo>
                  <a:cubicBezTo>
                    <a:pt x="1318036" y="1134631"/>
                    <a:pt x="1325139" y="1136142"/>
                    <a:pt x="1331599" y="1138875"/>
                  </a:cubicBezTo>
                  <a:lnTo>
                    <a:pt x="1335534" y="1141528"/>
                  </a:lnTo>
                  <a:lnTo>
                    <a:pt x="1325620" y="1126823"/>
                  </a:lnTo>
                  <a:cubicBezTo>
                    <a:pt x="1322887" y="1120363"/>
                    <a:pt x="1321376" y="1113260"/>
                    <a:pt x="1321376" y="1105805"/>
                  </a:cubicBezTo>
                  <a:cubicBezTo>
                    <a:pt x="1321376" y="1075981"/>
                    <a:pt x="1345553" y="1051804"/>
                    <a:pt x="1375376" y="1051804"/>
                  </a:cubicBezTo>
                  <a:cubicBezTo>
                    <a:pt x="1390288" y="1051804"/>
                    <a:pt x="1403788" y="1057849"/>
                    <a:pt x="1413560" y="1067621"/>
                  </a:cubicBezTo>
                  <a:close/>
                  <a:moveTo>
                    <a:pt x="860075" y="380872"/>
                  </a:moveTo>
                  <a:cubicBezTo>
                    <a:pt x="869848" y="390645"/>
                    <a:pt x="875892" y="404144"/>
                    <a:pt x="875891" y="419056"/>
                  </a:cubicBezTo>
                  <a:cubicBezTo>
                    <a:pt x="875892" y="448879"/>
                    <a:pt x="851715" y="473056"/>
                    <a:pt x="821892" y="473056"/>
                  </a:cubicBezTo>
                  <a:cubicBezTo>
                    <a:pt x="792068" y="473055"/>
                    <a:pt x="767891" y="448878"/>
                    <a:pt x="767891" y="419056"/>
                  </a:cubicBezTo>
                  <a:cubicBezTo>
                    <a:pt x="767891" y="389233"/>
                    <a:pt x="792068" y="365056"/>
                    <a:pt x="821891" y="365055"/>
                  </a:cubicBezTo>
                  <a:cubicBezTo>
                    <a:pt x="836803" y="365056"/>
                    <a:pt x="850303" y="371100"/>
                    <a:pt x="860075" y="380872"/>
                  </a:cubicBezTo>
                  <a:close/>
                  <a:moveTo>
                    <a:pt x="1129484" y="700927"/>
                  </a:moveTo>
                  <a:cubicBezTo>
                    <a:pt x="1139256" y="710700"/>
                    <a:pt x="1145300" y="724199"/>
                    <a:pt x="1145300" y="739110"/>
                  </a:cubicBezTo>
                  <a:cubicBezTo>
                    <a:pt x="1145300" y="768934"/>
                    <a:pt x="1121123" y="793111"/>
                    <a:pt x="1091300" y="793111"/>
                  </a:cubicBezTo>
                  <a:cubicBezTo>
                    <a:pt x="1061477" y="793110"/>
                    <a:pt x="1037300" y="768933"/>
                    <a:pt x="1037300" y="739111"/>
                  </a:cubicBezTo>
                  <a:cubicBezTo>
                    <a:pt x="1037300" y="709287"/>
                    <a:pt x="1061477" y="685110"/>
                    <a:pt x="1091300" y="685110"/>
                  </a:cubicBezTo>
                  <a:cubicBezTo>
                    <a:pt x="1106211" y="685111"/>
                    <a:pt x="1119712" y="691155"/>
                    <a:pt x="1129484" y="700927"/>
                  </a:cubicBezTo>
                  <a:close/>
                  <a:moveTo>
                    <a:pt x="798818" y="267484"/>
                  </a:moveTo>
                  <a:cubicBezTo>
                    <a:pt x="808591" y="277257"/>
                    <a:pt x="814634" y="290756"/>
                    <a:pt x="814634" y="305667"/>
                  </a:cubicBezTo>
                  <a:cubicBezTo>
                    <a:pt x="814634" y="335491"/>
                    <a:pt x="790457" y="359668"/>
                    <a:pt x="760634" y="359668"/>
                  </a:cubicBezTo>
                  <a:cubicBezTo>
                    <a:pt x="730811" y="359667"/>
                    <a:pt x="706634" y="335490"/>
                    <a:pt x="706634" y="305668"/>
                  </a:cubicBezTo>
                  <a:cubicBezTo>
                    <a:pt x="706634" y="275844"/>
                    <a:pt x="730811" y="251667"/>
                    <a:pt x="760634" y="251667"/>
                  </a:cubicBezTo>
                  <a:cubicBezTo>
                    <a:pt x="775546" y="251668"/>
                    <a:pt x="789046" y="257712"/>
                    <a:pt x="798818" y="267484"/>
                  </a:cubicBezTo>
                  <a:close/>
                  <a:moveTo>
                    <a:pt x="1077069" y="591459"/>
                  </a:moveTo>
                  <a:cubicBezTo>
                    <a:pt x="1086842" y="601231"/>
                    <a:pt x="1092885" y="614731"/>
                    <a:pt x="1092885" y="629642"/>
                  </a:cubicBezTo>
                  <a:cubicBezTo>
                    <a:pt x="1092885" y="659465"/>
                    <a:pt x="1068708" y="683642"/>
                    <a:pt x="1038886" y="683643"/>
                  </a:cubicBezTo>
                  <a:cubicBezTo>
                    <a:pt x="1009062" y="683642"/>
                    <a:pt x="984885" y="659465"/>
                    <a:pt x="984885" y="629642"/>
                  </a:cubicBezTo>
                  <a:cubicBezTo>
                    <a:pt x="984885" y="599819"/>
                    <a:pt x="1009062" y="575642"/>
                    <a:pt x="1038885" y="575642"/>
                  </a:cubicBezTo>
                  <a:cubicBezTo>
                    <a:pt x="1053797" y="575642"/>
                    <a:pt x="1067297" y="581687"/>
                    <a:pt x="1077069" y="591459"/>
                  </a:cubicBezTo>
                  <a:close/>
                  <a:moveTo>
                    <a:pt x="1339667" y="910027"/>
                  </a:moveTo>
                  <a:cubicBezTo>
                    <a:pt x="1349439" y="919799"/>
                    <a:pt x="1355483" y="933299"/>
                    <a:pt x="1355483" y="948211"/>
                  </a:cubicBezTo>
                  <a:cubicBezTo>
                    <a:pt x="1355483" y="970578"/>
                    <a:pt x="1341884" y="989770"/>
                    <a:pt x="1322503" y="997968"/>
                  </a:cubicBezTo>
                  <a:lnTo>
                    <a:pt x="1303770" y="1001749"/>
                  </a:lnTo>
                  <a:lnTo>
                    <a:pt x="1311479" y="1013183"/>
                  </a:lnTo>
                  <a:cubicBezTo>
                    <a:pt x="1314212" y="1019643"/>
                    <a:pt x="1315723" y="1026746"/>
                    <a:pt x="1315722" y="1034201"/>
                  </a:cubicBezTo>
                  <a:cubicBezTo>
                    <a:pt x="1315723" y="1064025"/>
                    <a:pt x="1291546" y="1088202"/>
                    <a:pt x="1261723" y="1088202"/>
                  </a:cubicBezTo>
                  <a:lnTo>
                    <a:pt x="1248828" y="1085598"/>
                  </a:lnTo>
                  <a:lnTo>
                    <a:pt x="1259251" y="1101058"/>
                  </a:lnTo>
                  <a:cubicBezTo>
                    <a:pt x="1261983" y="1107518"/>
                    <a:pt x="1263495" y="1114621"/>
                    <a:pt x="1263494" y="1122077"/>
                  </a:cubicBezTo>
                  <a:cubicBezTo>
                    <a:pt x="1263495" y="1151900"/>
                    <a:pt x="1239318" y="1176077"/>
                    <a:pt x="1209495" y="1176077"/>
                  </a:cubicBezTo>
                  <a:cubicBezTo>
                    <a:pt x="1179671" y="1176076"/>
                    <a:pt x="1155494" y="1151899"/>
                    <a:pt x="1155495" y="1122077"/>
                  </a:cubicBezTo>
                  <a:cubicBezTo>
                    <a:pt x="1155494" y="1092254"/>
                    <a:pt x="1179671" y="1068077"/>
                    <a:pt x="1209494" y="1068076"/>
                  </a:cubicBezTo>
                  <a:lnTo>
                    <a:pt x="1222389" y="1070680"/>
                  </a:lnTo>
                  <a:lnTo>
                    <a:pt x="1211966" y="1055220"/>
                  </a:lnTo>
                  <a:cubicBezTo>
                    <a:pt x="1209234" y="1048760"/>
                    <a:pt x="1207723" y="1041657"/>
                    <a:pt x="1207723" y="1034202"/>
                  </a:cubicBezTo>
                  <a:cubicBezTo>
                    <a:pt x="1207722" y="1011834"/>
                    <a:pt x="1221322" y="992642"/>
                    <a:pt x="1240703" y="984445"/>
                  </a:cubicBezTo>
                  <a:lnTo>
                    <a:pt x="1259435" y="980663"/>
                  </a:lnTo>
                  <a:lnTo>
                    <a:pt x="1251727" y="969230"/>
                  </a:lnTo>
                  <a:cubicBezTo>
                    <a:pt x="1248994" y="962769"/>
                    <a:pt x="1247483" y="955666"/>
                    <a:pt x="1247483" y="948211"/>
                  </a:cubicBezTo>
                  <a:cubicBezTo>
                    <a:pt x="1247483" y="918388"/>
                    <a:pt x="1271660" y="894211"/>
                    <a:pt x="1301483" y="894210"/>
                  </a:cubicBezTo>
                  <a:cubicBezTo>
                    <a:pt x="1316395" y="894211"/>
                    <a:pt x="1329895" y="900255"/>
                    <a:pt x="1339667" y="910027"/>
                  </a:cubicBezTo>
                  <a:close/>
                  <a:moveTo>
                    <a:pt x="1248468" y="780696"/>
                  </a:moveTo>
                  <a:cubicBezTo>
                    <a:pt x="1258240" y="790468"/>
                    <a:pt x="1264284" y="803969"/>
                    <a:pt x="1264284" y="818880"/>
                  </a:cubicBezTo>
                  <a:cubicBezTo>
                    <a:pt x="1264284" y="848703"/>
                    <a:pt x="1240107" y="872880"/>
                    <a:pt x="1210284" y="872880"/>
                  </a:cubicBezTo>
                  <a:cubicBezTo>
                    <a:pt x="1180461" y="872880"/>
                    <a:pt x="1156284" y="848702"/>
                    <a:pt x="1156284" y="818880"/>
                  </a:cubicBezTo>
                  <a:cubicBezTo>
                    <a:pt x="1156284" y="789057"/>
                    <a:pt x="1180461" y="764880"/>
                    <a:pt x="1210284" y="764880"/>
                  </a:cubicBezTo>
                  <a:cubicBezTo>
                    <a:pt x="1225195" y="764880"/>
                    <a:pt x="1238696" y="770924"/>
                    <a:pt x="1248468" y="780696"/>
                  </a:cubicBezTo>
                  <a:close/>
                  <a:moveTo>
                    <a:pt x="651505" y="44762"/>
                  </a:moveTo>
                  <a:cubicBezTo>
                    <a:pt x="661277" y="54534"/>
                    <a:pt x="667322" y="68034"/>
                    <a:pt x="667322" y="82945"/>
                  </a:cubicBezTo>
                  <a:cubicBezTo>
                    <a:pt x="667322" y="112768"/>
                    <a:pt x="643145" y="136945"/>
                    <a:pt x="613322" y="136946"/>
                  </a:cubicBezTo>
                  <a:cubicBezTo>
                    <a:pt x="583499" y="136945"/>
                    <a:pt x="559322" y="112768"/>
                    <a:pt x="559322" y="82945"/>
                  </a:cubicBezTo>
                  <a:cubicBezTo>
                    <a:pt x="559322" y="53122"/>
                    <a:pt x="583499" y="28945"/>
                    <a:pt x="613322" y="28945"/>
                  </a:cubicBezTo>
                  <a:cubicBezTo>
                    <a:pt x="628233" y="28945"/>
                    <a:pt x="641733" y="34990"/>
                    <a:pt x="651505" y="44762"/>
                  </a:cubicBezTo>
                  <a:close/>
                  <a:moveTo>
                    <a:pt x="759407" y="158498"/>
                  </a:moveTo>
                  <a:cubicBezTo>
                    <a:pt x="769179" y="168271"/>
                    <a:pt x="775223" y="181770"/>
                    <a:pt x="775223" y="196681"/>
                  </a:cubicBezTo>
                  <a:cubicBezTo>
                    <a:pt x="775223" y="226505"/>
                    <a:pt x="751046" y="250682"/>
                    <a:pt x="721223" y="250682"/>
                  </a:cubicBezTo>
                  <a:cubicBezTo>
                    <a:pt x="691400" y="250681"/>
                    <a:pt x="667223" y="226504"/>
                    <a:pt x="667223" y="196682"/>
                  </a:cubicBezTo>
                  <a:cubicBezTo>
                    <a:pt x="667223" y="166858"/>
                    <a:pt x="691400" y="142681"/>
                    <a:pt x="721223" y="142681"/>
                  </a:cubicBezTo>
                  <a:cubicBezTo>
                    <a:pt x="736134" y="142682"/>
                    <a:pt x="749635" y="148726"/>
                    <a:pt x="759407" y="158498"/>
                  </a:cubicBezTo>
                  <a:close/>
                  <a:moveTo>
                    <a:pt x="1533087" y="1089522"/>
                  </a:moveTo>
                  <a:cubicBezTo>
                    <a:pt x="1545562" y="1106469"/>
                    <a:pt x="1547452" y="1129914"/>
                    <a:pt x="1536027" y="1149144"/>
                  </a:cubicBezTo>
                  <a:cubicBezTo>
                    <a:pt x="1520794" y="1174783"/>
                    <a:pt x="1487660" y="1183220"/>
                    <a:pt x="1462021" y="1167987"/>
                  </a:cubicBezTo>
                  <a:cubicBezTo>
                    <a:pt x="1436381" y="1152754"/>
                    <a:pt x="1427945" y="1119620"/>
                    <a:pt x="1443178" y="1093981"/>
                  </a:cubicBezTo>
                  <a:cubicBezTo>
                    <a:pt x="1458411" y="1068342"/>
                    <a:pt x="1491545" y="1059905"/>
                    <a:pt x="1517184" y="1075137"/>
                  </a:cubicBezTo>
                  <a:cubicBezTo>
                    <a:pt x="1523594" y="1078946"/>
                    <a:pt x="1528929" y="1083873"/>
                    <a:pt x="1533087" y="1089522"/>
                  </a:cubicBezTo>
                  <a:close/>
                  <a:moveTo>
                    <a:pt x="979058" y="413063"/>
                  </a:moveTo>
                  <a:cubicBezTo>
                    <a:pt x="988831" y="422836"/>
                    <a:pt x="994875" y="436335"/>
                    <a:pt x="994874" y="451246"/>
                  </a:cubicBezTo>
                  <a:cubicBezTo>
                    <a:pt x="994875" y="481070"/>
                    <a:pt x="970698" y="505247"/>
                    <a:pt x="940875" y="505247"/>
                  </a:cubicBezTo>
                  <a:cubicBezTo>
                    <a:pt x="911051" y="505246"/>
                    <a:pt x="886874" y="481069"/>
                    <a:pt x="886875" y="451247"/>
                  </a:cubicBezTo>
                  <a:cubicBezTo>
                    <a:pt x="886874" y="421423"/>
                    <a:pt x="911051" y="397246"/>
                    <a:pt x="940874" y="397246"/>
                  </a:cubicBezTo>
                  <a:cubicBezTo>
                    <a:pt x="955786" y="397247"/>
                    <a:pt x="969286" y="403291"/>
                    <a:pt x="979058" y="413063"/>
                  </a:cubicBezTo>
                  <a:close/>
                  <a:moveTo>
                    <a:pt x="1445799" y="964016"/>
                  </a:moveTo>
                  <a:cubicBezTo>
                    <a:pt x="1455571" y="973788"/>
                    <a:pt x="1461616" y="987289"/>
                    <a:pt x="1461616" y="1002200"/>
                  </a:cubicBezTo>
                  <a:cubicBezTo>
                    <a:pt x="1461616" y="1032023"/>
                    <a:pt x="1437439" y="1056200"/>
                    <a:pt x="1407616" y="1056200"/>
                  </a:cubicBezTo>
                  <a:cubicBezTo>
                    <a:pt x="1377793" y="1056200"/>
                    <a:pt x="1353616" y="1032023"/>
                    <a:pt x="1353616" y="1002200"/>
                  </a:cubicBezTo>
                  <a:cubicBezTo>
                    <a:pt x="1353616" y="972377"/>
                    <a:pt x="1377793" y="948200"/>
                    <a:pt x="1407616" y="948200"/>
                  </a:cubicBezTo>
                  <a:cubicBezTo>
                    <a:pt x="1422527" y="948200"/>
                    <a:pt x="1436027" y="954244"/>
                    <a:pt x="1445799" y="964016"/>
                  </a:cubicBezTo>
                  <a:close/>
                  <a:moveTo>
                    <a:pt x="1247872" y="659326"/>
                  </a:moveTo>
                  <a:cubicBezTo>
                    <a:pt x="1257645" y="669099"/>
                    <a:pt x="1263688" y="682598"/>
                    <a:pt x="1263688" y="697510"/>
                  </a:cubicBezTo>
                  <a:cubicBezTo>
                    <a:pt x="1263689" y="727333"/>
                    <a:pt x="1239512" y="751510"/>
                    <a:pt x="1209689" y="751510"/>
                  </a:cubicBezTo>
                  <a:cubicBezTo>
                    <a:pt x="1179865" y="751509"/>
                    <a:pt x="1155688" y="727332"/>
                    <a:pt x="1155688" y="697510"/>
                  </a:cubicBezTo>
                  <a:cubicBezTo>
                    <a:pt x="1155688" y="667686"/>
                    <a:pt x="1179865" y="643509"/>
                    <a:pt x="1209688" y="643509"/>
                  </a:cubicBezTo>
                  <a:cubicBezTo>
                    <a:pt x="1224600" y="643510"/>
                    <a:pt x="1238100" y="649554"/>
                    <a:pt x="1247872" y="659326"/>
                  </a:cubicBezTo>
                  <a:close/>
                  <a:moveTo>
                    <a:pt x="927797" y="267622"/>
                  </a:moveTo>
                  <a:cubicBezTo>
                    <a:pt x="937570" y="277395"/>
                    <a:pt x="943614" y="290894"/>
                    <a:pt x="943614" y="305805"/>
                  </a:cubicBezTo>
                  <a:cubicBezTo>
                    <a:pt x="943614" y="335629"/>
                    <a:pt x="919437" y="359806"/>
                    <a:pt x="889614" y="359806"/>
                  </a:cubicBezTo>
                  <a:cubicBezTo>
                    <a:pt x="859790" y="359805"/>
                    <a:pt x="835613" y="335628"/>
                    <a:pt x="835614" y="305806"/>
                  </a:cubicBezTo>
                  <a:cubicBezTo>
                    <a:pt x="835614" y="275983"/>
                    <a:pt x="859791" y="251805"/>
                    <a:pt x="889614" y="251805"/>
                  </a:cubicBezTo>
                  <a:cubicBezTo>
                    <a:pt x="904525" y="251806"/>
                    <a:pt x="918025" y="257850"/>
                    <a:pt x="927797" y="267622"/>
                  </a:cubicBezTo>
                  <a:close/>
                  <a:moveTo>
                    <a:pt x="1094174" y="469450"/>
                  </a:moveTo>
                  <a:cubicBezTo>
                    <a:pt x="1103947" y="479223"/>
                    <a:pt x="1109991" y="492722"/>
                    <a:pt x="1109991" y="507633"/>
                  </a:cubicBezTo>
                  <a:cubicBezTo>
                    <a:pt x="1109991" y="537457"/>
                    <a:pt x="1085814" y="561634"/>
                    <a:pt x="1055991" y="561634"/>
                  </a:cubicBezTo>
                  <a:cubicBezTo>
                    <a:pt x="1026167" y="561633"/>
                    <a:pt x="1001990" y="537456"/>
                    <a:pt x="1001991" y="507634"/>
                  </a:cubicBezTo>
                  <a:cubicBezTo>
                    <a:pt x="1001991" y="477810"/>
                    <a:pt x="1026168" y="453633"/>
                    <a:pt x="1055990" y="453633"/>
                  </a:cubicBezTo>
                  <a:cubicBezTo>
                    <a:pt x="1070902" y="453633"/>
                    <a:pt x="1084402" y="459678"/>
                    <a:pt x="1094174" y="469450"/>
                  </a:cubicBezTo>
                  <a:close/>
                  <a:moveTo>
                    <a:pt x="1367145" y="792128"/>
                  </a:moveTo>
                  <a:cubicBezTo>
                    <a:pt x="1376918" y="801901"/>
                    <a:pt x="1382961" y="815400"/>
                    <a:pt x="1382961" y="830312"/>
                  </a:cubicBezTo>
                  <a:cubicBezTo>
                    <a:pt x="1382961" y="860135"/>
                    <a:pt x="1358784" y="884312"/>
                    <a:pt x="1328962" y="884312"/>
                  </a:cubicBezTo>
                  <a:cubicBezTo>
                    <a:pt x="1299138" y="884311"/>
                    <a:pt x="1274961" y="860134"/>
                    <a:pt x="1274961" y="830312"/>
                  </a:cubicBezTo>
                  <a:cubicBezTo>
                    <a:pt x="1274961" y="800489"/>
                    <a:pt x="1299138" y="776312"/>
                    <a:pt x="1328961" y="776311"/>
                  </a:cubicBezTo>
                  <a:cubicBezTo>
                    <a:pt x="1343873" y="776312"/>
                    <a:pt x="1357373" y="782356"/>
                    <a:pt x="1367145" y="792128"/>
                  </a:cubicBezTo>
                  <a:close/>
                  <a:moveTo>
                    <a:pt x="1193200" y="557316"/>
                  </a:moveTo>
                  <a:cubicBezTo>
                    <a:pt x="1202972" y="567089"/>
                    <a:pt x="1209016" y="580588"/>
                    <a:pt x="1209016" y="595499"/>
                  </a:cubicBezTo>
                  <a:cubicBezTo>
                    <a:pt x="1209016" y="625323"/>
                    <a:pt x="1184839" y="649500"/>
                    <a:pt x="1155016" y="649500"/>
                  </a:cubicBezTo>
                  <a:cubicBezTo>
                    <a:pt x="1125193" y="649499"/>
                    <a:pt x="1101016" y="625322"/>
                    <a:pt x="1101016" y="595500"/>
                  </a:cubicBezTo>
                  <a:cubicBezTo>
                    <a:pt x="1101016" y="565676"/>
                    <a:pt x="1125193" y="541499"/>
                    <a:pt x="1155016" y="541499"/>
                  </a:cubicBezTo>
                  <a:cubicBezTo>
                    <a:pt x="1169928" y="541500"/>
                    <a:pt x="1183428" y="547544"/>
                    <a:pt x="1193200" y="557316"/>
                  </a:cubicBezTo>
                  <a:close/>
                  <a:moveTo>
                    <a:pt x="882195" y="147826"/>
                  </a:moveTo>
                  <a:cubicBezTo>
                    <a:pt x="891968" y="157599"/>
                    <a:pt x="898012" y="171098"/>
                    <a:pt x="898012" y="186009"/>
                  </a:cubicBezTo>
                  <a:cubicBezTo>
                    <a:pt x="898012" y="215833"/>
                    <a:pt x="873835" y="240010"/>
                    <a:pt x="844012" y="240010"/>
                  </a:cubicBezTo>
                  <a:cubicBezTo>
                    <a:pt x="814189" y="240009"/>
                    <a:pt x="790012" y="215832"/>
                    <a:pt x="790012" y="186010"/>
                  </a:cubicBezTo>
                  <a:cubicBezTo>
                    <a:pt x="790012" y="156186"/>
                    <a:pt x="814189" y="132009"/>
                    <a:pt x="844012" y="132009"/>
                  </a:cubicBezTo>
                  <a:cubicBezTo>
                    <a:pt x="858923" y="132010"/>
                    <a:pt x="872424" y="138054"/>
                    <a:pt x="882195" y="147826"/>
                  </a:cubicBezTo>
                  <a:close/>
                  <a:moveTo>
                    <a:pt x="784846" y="16402"/>
                  </a:moveTo>
                  <a:cubicBezTo>
                    <a:pt x="794619" y="26174"/>
                    <a:pt x="800663" y="39674"/>
                    <a:pt x="800663" y="54585"/>
                  </a:cubicBezTo>
                  <a:cubicBezTo>
                    <a:pt x="800663" y="84408"/>
                    <a:pt x="776486" y="108585"/>
                    <a:pt x="746663" y="108586"/>
                  </a:cubicBezTo>
                  <a:cubicBezTo>
                    <a:pt x="716839" y="108585"/>
                    <a:pt x="692663" y="84408"/>
                    <a:pt x="692663" y="54586"/>
                  </a:cubicBezTo>
                  <a:cubicBezTo>
                    <a:pt x="692663" y="24762"/>
                    <a:pt x="716840" y="585"/>
                    <a:pt x="746663" y="585"/>
                  </a:cubicBezTo>
                  <a:cubicBezTo>
                    <a:pt x="761574" y="585"/>
                    <a:pt x="775074" y="6630"/>
                    <a:pt x="784846" y="16402"/>
                  </a:cubicBezTo>
                  <a:close/>
                  <a:moveTo>
                    <a:pt x="1576977" y="972283"/>
                  </a:moveTo>
                  <a:cubicBezTo>
                    <a:pt x="1589453" y="989230"/>
                    <a:pt x="1591342" y="1012676"/>
                    <a:pt x="1579918" y="1031906"/>
                  </a:cubicBezTo>
                  <a:cubicBezTo>
                    <a:pt x="1564685" y="1057545"/>
                    <a:pt x="1531551" y="1065981"/>
                    <a:pt x="1505911" y="1050749"/>
                  </a:cubicBezTo>
                  <a:cubicBezTo>
                    <a:pt x="1480272" y="1035516"/>
                    <a:pt x="1471836" y="1002382"/>
                    <a:pt x="1487068" y="976742"/>
                  </a:cubicBezTo>
                  <a:cubicBezTo>
                    <a:pt x="1502301" y="951103"/>
                    <a:pt x="1535435" y="942666"/>
                    <a:pt x="1561074" y="957899"/>
                  </a:cubicBezTo>
                  <a:cubicBezTo>
                    <a:pt x="1567484" y="961707"/>
                    <a:pt x="1572819" y="966634"/>
                    <a:pt x="1576977" y="972283"/>
                  </a:cubicBezTo>
                  <a:close/>
                  <a:moveTo>
                    <a:pt x="1473279" y="846118"/>
                  </a:moveTo>
                  <a:cubicBezTo>
                    <a:pt x="1483052" y="855890"/>
                    <a:pt x="1489095" y="869390"/>
                    <a:pt x="1489095" y="884301"/>
                  </a:cubicBezTo>
                  <a:cubicBezTo>
                    <a:pt x="1489096" y="914124"/>
                    <a:pt x="1464919" y="938301"/>
                    <a:pt x="1435096" y="938301"/>
                  </a:cubicBezTo>
                  <a:cubicBezTo>
                    <a:pt x="1405272" y="938301"/>
                    <a:pt x="1381095" y="914124"/>
                    <a:pt x="1381096" y="884301"/>
                  </a:cubicBezTo>
                  <a:cubicBezTo>
                    <a:pt x="1381095" y="854478"/>
                    <a:pt x="1405272" y="830301"/>
                    <a:pt x="1435095" y="830301"/>
                  </a:cubicBezTo>
                  <a:cubicBezTo>
                    <a:pt x="1450007" y="830301"/>
                    <a:pt x="1463507" y="836346"/>
                    <a:pt x="1473279" y="846118"/>
                  </a:cubicBezTo>
                  <a:close/>
                  <a:moveTo>
                    <a:pt x="1050860" y="313258"/>
                  </a:moveTo>
                  <a:cubicBezTo>
                    <a:pt x="1060632" y="323030"/>
                    <a:pt x="1066676" y="336530"/>
                    <a:pt x="1066676" y="351441"/>
                  </a:cubicBezTo>
                  <a:cubicBezTo>
                    <a:pt x="1066676" y="381264"/>
                    <a:pt x="1042499" y="405441"/>
                    <a:pt x="1012676" y="405441"/>
                  </a:cubicBezTo>
                  <a:cubicBezTo>
                    <a:pt x="982853" y="405441"/>
                    <a:pt x="958676" y="381264"/>
                    <a:pt x="958676" y="351441"/>
                  </a:cubicBezTo>
                  <a:cubicBezTo>
                    <a:pt x="958676" y="321618"/>
                    <a:pt x="982853" y="297441"/>
                    <a:pt x="1012676" y="297441"/>
                  </a:cubicBezTo>
                  <a:cubicBezTo>
                    <a:pt x="1027587" y="297441"/>
                    <a:pt x="1041088" y="303486"/>
                    <a:pt x="1050860" y="313258"/>
                  </a:cubicBezTo>
                  <a:close/>
                  <a:moveTo>
                    <a:pt x="1363901" y="674342"/>
                  </a:moveTo>
                  <a:cubicBezTo>
                    <a:pt x="1373674" y="684114"/>
                    <a:pt x="1379718" y="697614"/>
                    <a:pt x="1379717" y="712525"/>
                  </a:cubicBezTo>
                  <a:cubicBezTo>
                    <a:pt x="1379718" y="742348"/>
                    <a:pt x="1355541" y="766525"/>
                    <a:pt x="1325718" y="766526"/>
                  </a:cubicBezTo>
                  <a:cubicBezTo>
                    <a:pt x="1295894" y="766525"/>
                    <a:pt x="1271717" y="742348"/>
                    <a:pt x="1271718" y="712525"/>
                  </a:cubicBezTo>
                  <a:cubicBezTo>
                    <a:pt x="1271717" y="682702"/>
                    <a:pt x="1295894" y="658525"/>
                    <a:pt x="1325717" y="658525"/>
                  </a:cubicBezTo>
                  <a:cubicBezTo>
                    <a:pt x="1340629" y="658525"/>
                    <a:pt x="1354129" y="664570"/>
                    <a:pt x="1363901" y="674342"/>
                  </a:cubicBezTo>
                  <a:close/>
                  <a:moveTo>
                    <a:pt x="1160136" y="374458"/>
                  </a:moveTo>
                  <a:cubicBezTo>
                    <a:pt x="1169909" y="384231"/>
                    <a:pt x="1175952" y="397730"/>
                    <a:pt x="1175952" y="412642"/>
                  </a:cubicBezTo>
                  <a:cubicBezTo>
                    <a:pt x="1175952" y="442465"/>
                    <a:pt x="1151776" y="466642"/>
                    <a:pt x="1121953" y="466642"/>
                  </a:cubicBezTo>
                  <a:cubicBezTo>
                    <a:pt x="1092129" y="466641"/>
                    <a:pt x="1067952" y="442464"/>
                    <a:pt x="1067952" y="412642"/>
                  </a:cubicBezTo>
                  <a:cubicBezTo>
                    <a:pt x="1067952" y="382818"/>
                    <a:pt x="1092129" y="358642"/>
                    <a:pt x="1121952" y="358641"/>
                  </a:cubicBezTo>
                  <a:cubicBezTo>
                    <a:pt x="1136864" y="358642"/>
                    <a:pt x="1150364" y="364686"/>
                    <a:pt x="1160136" y="374458"/>
                  </a:cubicBezTo>
                  <a:close/>
                  <a:moveTo>
                    <a:pt x="1328118" y="559562"/>
                  </a:moveTo>
                  <a:cubicBezTo>
                    <a:pt x="1337891" y="569335"/>
                    <a:pt x="1343934" y="582834"/>
                    <a:pt x="1343934" y="597745"/>
                  </a:cubicBezTo>
                  <a:cubicBezTo>
                    <a:pt x="1343934" y="627569"/>
                    <a:pt x="1319758" y="651746"/>
                    <a:pt x="1289935" y="651746"/>
                  </a:cubicBezTo>
                  <a:cubicBezTo>
                    <a:pt x="1260111" y="651745"/>
                    <a:pt x="1235934" y="627568"/>
                    <a:pt x="1235934" y="597746"/>
                  </a:cubicBezTo>
                  <a:cubicBezTo>
                    <a:pt x="1235934" y="567922"/>
                    <a:pt x="1260111" y="543745"/>
                    <a:pt x="1289934" y="543745"/>
                  </a:cubicBezTo>
                  <a:cubicBezTo>
                    <a:pt x="1304846" y="543745"/>
                    <a:pt x="1318346" y="549790"/>
                    <a:pt x="1328118" y="559562"/>
                  </a:cubicBezTo>
                  <a:close/>
                  <a:moveTo>
                    <a:pt x="1013133" y="167356"/>
                  </a:moveTo>
                  <a:cubicBezTo>
                    <a:pt x="1022906" y="177128"/>
                    <a:pt x="1028950" y="190628"/>
                    <a:pt x="1028950" y="205539"/>
                  </a:cubicBezTo>
                  <a:cubicBezTo>
                    <a:pt x="1028950" y="235362"/>
                    <a:pt x="1004773" y="259539"/>
                    <a:pt x="974950" y="259540"/>
                  </a:cubicBezTo>
                  <a:cubicBezTo>
                    <a:pt x="945126" y="259539"/>
                    <a:pt x="920949" y="235362"/>
                    <a:pt x="920950" y="205539"/>
                  </a:cubicBezTo>
                  <a:cubicBezTo>
                    <a:pt x="920950" y="175716"/>
                    <a:pt x="945127" y="151539"/>
                    <a:pt x="974949" y="151539"/>
                  </a:cubicBezTo>
                  <a:cubicBezTo>
                    <a:pt x="989861" y="151539"/>
                    <a:pt x="1003361" y="157584"/>
                    <a:pt x="1013133" y="167356"/>
                  </a:cubicBezTo>
                  <a:close/>
                  <a:moveTo>
                    <a:pt x="1253566" y="448726"/>
                  </a:moveTo>
                  <a:cubicBezTo>
                    <a:pt x="1263339" y="458498"/>
                    <a:pt x="1269383" y="471998"/>
                    <a:pt x="1269382" y="486909"/>
                  </a:cubicBezTo>
                  <a:cubicBezTo>
                    <a:pt x="1269383" y="516732"/>
                    <a:pt x="1245206" y="540909"/>
                    <a:pt x="1215383" y="540910"/>
                  </a:cubicBezTo>
                  <a:cubicBezTo>
                    <a:pt x="1185559" y="540909"/>
                    <a:pt x="1161382" y="516732"/>
                    <a:pt x="1161383" y="486909"/>
                  </a:cubicBezTo>
                  <a:cubicBezTo>
                    <a:pt x="1161382" y="457086"/>
                    <a:pt x="1185559" y="432909"/>
                    <a:pt x="1215382" y="432909"/>
                  </a:cubicBezTo>
                  <a:cubicBezTo>
                    <a:pt x="1230294" y="432909"/>
                    <a:pt x="1243794" y="438954"/>
                    <a:pt x="1253566" y="448726"/>
                  </a:cubicBezTo>
                  <a:close/>
                  <a:moveTo>
                    <a:pt x="1481171" y="716350"/>
                  </a:moveTo>
                  <a:cubicBezTo>
                    <a:pt x="1490944" y="726123"/>
                    <a:pt x="1496988" y="739622"/>
                    <a:pt x="1496988" y="754533"/>
                  </a:cubicBezTo>
                  <a:cubicBezTo>
                    <a:pt x="1496988" y="784357"/>
                    <a:pt x="1472811" y="808534"/>
                    <a:pt x="1442988" y="808534"/>
                  </a:cubicBezTo>
                  <a:cubicBezTo>
                    <a:pt x="1413165" y="808533"/>
                    <a:pt x="1388988" y="784356"/>
                    <a:pt x="1388988" y="754534"/>
                  </a:cubicBezTo>
                  <a:cubicBezTo>
                    <a:pt x="1388988" y="724710"/>
                    <a:pt x="1413165" y="700533"/>
                    <a:pt x="1442988" y="700533"/>
                  </a:cubicBezTo>
                  <a:cubicBezTo>
                    <a:pt x="1457899" y="700533"/>
                    <a:pt x="1471399" y="706578"/>
                    <a:pt x="1481171" y="716350"/>
                  </a:cubicBezTo>
                  <a:close/>
                  <a:moveTo>
                    <a:pt x="930243" y="19653"/>
                  </a:moveTo>
                  <a:cubicBezTo>
                    <a:pt x="949212" y="42666"/>
                    <a:pt x="945935" y="76700"/>
                    <a:pt x="922922" y="95669"/>
                  </a:cubicBezTo>
                  <a:cubicBezTo>
                    <a:pt x="899909" y="114638"/>
                    <a:pt x="865875" y="111360"/>
                    <a:pt x="846906" y="88348"/>
                  </a:cubicBezTo>
                  <a:cubicBezTo>
                    <a:pt x="827937" y="65335"/>
                    <a:pt x="831215" y="31301"/>
                    <a:pt x="854228" y="12332"/>
                  </a:cubicBezTo>
                  <a:cubicBezTo>
                    <a:pt x="877240" y="-6637"/>
                    <a:pt x="911274" y="-3359"/>
                    <a:pt x="930243" y="19653"/>
                  </a:cubicBezTo>
                  <a:close/>
                  <a:moveTo>
                    <a:pt x="1604991" y="831950"/>
                  </a:moveTo>
                  <a:cubicBezTo>
                    <a:pt x="1617466" y="848897"/>
                    <a:pt x="1619356" y="872342"/>
                    <a:pt x="1607931" y="891572"/>
                  </a:cubicBezTo>
                  <a:cubicBezTo>
                    <a:pt x="1592698" y="917211"/>
                    <a:pt x="1559564" y="925647"/>
                    <a:pt x="1533925" y="910415"/>
                  </a:cubicBezTo>
                  <a:cubicBezTo>
                    <a:pt x="1508285" y="895182"/>
                    <a:pt x="1499849" y="862048"/>
                    <a:pt x="1515082" y="836408"/>
                  </a:cubicBezTo>
                  <a:cubicBezTo>
                    <a:pt x="1530315" y="810769"/>
                    <a:pt x="1563449" y="802333"/>
                    <a:pt x="1589088" y="817565"/>
                  </a:cubicBezTo>
                  <a:cubicBezTo>
                    <a:pt x="1595498" y="821374"/>
                    <a:pt x="1600833" y="826301"/>
                    <a:pt x="1604991" y="831950"/>
                  </a:cubicBezTo>
                  <a:close/>
                  <a:moveTo>
                    <a:pt x="1133075" y="214879"/>
                  </a:moveTo>
                  <a:cubicBezTo>
                    <a:pt x="1142848" y="224652"/>
                    <a:pt x="1148891" y="238152"/>
                    <a:pt x="1148891" y="253063"/>
                  </a:cubicBezTo>
                  <a:cubicBezTo>
                    <a:pt x="1148891" y="282886"/>
                    <a:pt x="1124714" y="307063"/>
                    <a:pt x="1094892" y="307063"/>
                  </a:cubicBezTo>
                  <a:cubicBezTo>
                    <a:pt x="1065068" y="307062"/>
                    <a:pt x="1040891" y="282885"/>
                    <a:pt x="1040891" y="253063"/>
                  </a:cubicBezTo>
                  <a:cubicBezTo>
                    <a:pt x="1040891" y="223240"/>
                    <a:pt x="1065068" y="199063"/>
                    <a:pt x="1094891" y="199063"/>
                  </a:cubicBezTo>
                  <a:cubicBezTo>
                    <a:pt x="1109803" y="199063"/>
                    <a:pt x="1123303" y="205107"/>
                    <a:pt x="1133075" y="214879"/>
                  </a:cubicBezTo>
                  <a:close/>
                  <a:moveTo>
                    <a:pt x="1459277" y="592928"/>
                  </a:moveTo>
                  <a:cubicBezTo>
                    <a:pt x="1469049" y="602699"/>
                    <a:pt x="1475093" y="616200"/>
                    <a:pt x="1475093" y="631111"/>
                  </a:cubicBezTo>
                  <a:cubicBezTo>
                    <a:pt x="1475093" y="660934"/>
                    <a:pt x="1450916" y="685111"/>
                    <a:pt x="1421094" y="685111"/>
                  </a:cubicBezTo>
                  <a:cubicBezTo>
                    <a:pt x="1391270" y="685111"/>
                    <a:pt x="1367093" y="660934"/>
                    <a:pt x="1367093" y="631111"/>
                  </a:cubicBezTo>
                  <a:cubicBezTo>
                    <a:pt x="1367093" y="601288"/>
                    <a:pt x="1391270" y="577111"/>
                    <a:pt x="1421093" y="577111"/>
                  </a:cubicBezTo>
                  <a:cubicBezTo>
                    <a:pt x="1436005" y="577111"/>
                    <a:pt x="1449505" y="583156"/>
                    <a:pt x="1459277" y="592928"/>
                  </a:cubicBezTo>
                  <a:close/>
                  <a:moveTo>
                    <a:pt x="1596495" y="703628"/>
                  </a:moveTo>
                  <a:cubicBezTo>
                    <a:pt x="1608970" y="720575"/>
                    <a:pt x="1610859" y="744021"/>
                    <a:pt x="1599435" y="763250"/>
                  </a:cubicBezTo>
                  <a:cubicBezTo>
                    <a:pt x="1584202" y="788889"/>
                    <a:pt x="1551068" y="797326"/>
                    <a:pt x="1525429" y="782094"/>
                  </a:cubicBezTo>
                  <a:cubicBezTo>
                    <a:pt x="1499789" y="766860"/>
                    <a:pt x="1491353" y="733727"/>
                    <a:pt x="1506586" y="708087"/>
                  </a:cubicBezTo>
                  <a:cubicBezTo>
                    <a:pt x="1521819" y="682448"/>
                    <a:pt x="1554953" y="674011"/>
                    <a:pt x="1580592" y="689244"/>
                  </a:cubicBezTo>
                  <a:cubicBezTo>
                    <a:pt x="1587002" y="693052"/>
                    <a:pt x="1592337" y="697979"/>
                    <a:pt x="1596495" y="703628"/>
                  </a:cubicBezTo>
                  <a:close/>
                  <a:moveTo>
                    <a:pt x="1253289" y="281108"/>
                  </a:moveTo>
                  <a:cubicBezTo>
                    <a:pt x="1263062" y="290881"/>
                    <a:pt x="1269106" y="304380"/>
                    <a:pt x="1269105" y="319291"/>
                  </a:cubicBezTo>
                  <a:cubicBezTo>
                    <a:pt x="1269106" y="349115"/>
                    <a:pt x="1244929" y="373292"/>
                    <a:pt x="1215106" y="373292"/>
                  </a:cubicBezTo>
                  <a:cubicBezTo>
                    <a:pt x="1185282" y="373291"/>
                    <a:pt x="1161105" y="349114"/>
                    <a:pt x="1161106" y="319292"/>
                  </a:cubicBezTo>
                  <a:cubicBezTo>
                    <a:pt x="1161105" y="289468"/>
                    <a:pt x="1185282" y="265291"/>
                    <a:pt x="1215105" y="265291"/>
                  </a:cubicBezTo>
                  <a:cubicBezTo>
                    <a:pt x="1230017" y="265292"/>
                    <a:pt x="1243517" y="271336"/>
                    <a:pt x="1253289" y="281108"/>
                  </a:cubicBezTo>
                  <a:close/>
                  <a:moveTo>
                    <a:pt x="1055486" y="33758"/>
                  </a:moveTo>
                  <a:cubicBezTo>
                    <a:pt x="1074455" y="56770"/>
                    <a:pt x="1071177" y="90804"/>
                    <a:pt x="1048164" y="109773"/>
                  </a:cubicBezTo>
                  <a:cubicBezTo>
                    <a:pt x="1025152" y="128743"/>
                    <a:pt x="991118" y="125465"/>
                    <a:pt x="972149" y="102452"/>
                  </a:cubicBezTo>
                  <a:cubicBezTo>
                    <a:pt x="953179" y="79439"/>
                    <a:pt x="956457" y="45405"/>
                    <a:pt x="979470" y="26436"/>
                  </a:cubicBezTo>
                  <a:cubicBezTo>
                    <a:pt x="1002483" y="7467"/>
                    <a:pt x="1036517" y="10745"/>
                    <a:pt x="1055486" y="33758"/>
                  </a:cubicBezTo>
                  <a:close/>
                  <a:moveTo>
                    <a:pt x="1411560" y="458571"/>
                  </a:moveTo>
                  <a:cubicBezTo>
                    <a:pt x="1421332" y="468344"/>
                    <a:pt x="1427376" y="481843"/>
                    <a:pt x="1427376" y="496754"/>
                  </a:cubicBezTo>
                  <a:cubicBezTo>
                    <a:pt x="1427376" y="526578"/>
                    <a:pt x="1403199" y="550755"/>
                    <a:pt x="1373376" y="550755"/>
                  </a:cubicBezTo>
                  <a:cubicBezTo>
                    <a:pt x="1343553" y="550754"/>
                    <a:pt x="1319376" y="526577"/>
                    <a:pt x="1319376" y="496755"/>
                  </a:cubicBezTo>
                  <a:cubicBezTo>
                    <a:pt x="1319376" y="466931"/>
                    <a:pt x="1343553" y="442754"/>
                    <a:pt x="1373376" y="442754"/>
                  </a:cubicBezTo>
                  <a:cubicBezTo>
                    <a:pt x="1388287" y="442755"/>
                    <a:pt x="1401788" y="448799"/>
                    <a:pt x="1411560" y="458571"/>
                  </a:cubicBezTo>
                  <a:close/>
                  <a:moveTo>
                    <a:pt x="1339417" y="356504"/>
                  </a:moveTo>
                  <a:cubicBezTo>
                    <a:pt x="1349189" y="366277"/>
                    <a:pt x="1355233" y="379776"/>
                    <a:pt x="1355233" y="394688"/>
                  </a:cubicBezTo>
                  <a:cubicBezTo>
                    <a:pt x="1355233" y="424511"/>
                    <a:pt x="1331056" y="448688"/>
                    <a:pt x="1301233" y="448688"/>
                  </a:cubicBezTo>
                  <a:cubicBezTo>
                    <a:pt x="1271410" y="448687"/>
                    <a:pt x="1247233" y="424510"/>
                    <a:pt x="1247233" y="394688"/>
                  </a:cubicBezTo>
                  <a:cubicBezTo>
                    <a:pt x="1247233" y="364865"/>
                    <a:pt x="1271410" y="340688"/>
                    <a:pt x="1301233" y="340687"/>
                  </a:cubicBezTo>
                  <a:cubicBezTo>
                    <a:pt x="1316144" y="340688"/>
                    <a:pt x="1329645" y="346732"/>
                    <a:pt x="1339417" y="356504"/>
                  </a:cubicBezTo>
                  <a:close/>
                  <a:moveTo>
                    <a:pt x="1172151" y="89463"/>
                  </a:moveTo>
                  <a:cubicBezTo>
                    <a:pt x="1191120" y="112475"/>
                    <a:pt x="1187842" y="146509"/>
                    <a:pt x="1164829" y="165478"/>
                  </a:cubicBezTo>
                  <a:cubicBezTo>
                    <a:pt x="1141817" y="184448"/>
                    <a:pt x="1107783" y="181170"/>
                    <a:pt x="1088814" y="158157"/>
                  </a:cubicBezTo>
                  <a:cubicBezTo>
                    <a:pt x="1069844" y="135144"/>
                    <a:pt x="1073122" y="101110"/>
                    <a:pt x="1096135" y="82141"/>
                  </a:cubicBezTo>
                  <a:cubicBezTo>
                    <a:pt x="1119148" y="63172"/>
                    <a:pt x="1153182" y="66450"/>
                    <a:pt x="1172151" y="89463"/>
                  </a:cubicBezTo>
                  <a:close/>
                  <a:moveTo>
                    <a:pt x="1586411" y="576804"/>
                  </a:moveTo>
                  <a:cubicBezTo>
                    <a:pt x="1598886" y="593751"/>
                    <a:pt x="1600775" y="617196"/>
                    <a:pt x="1589351" y="636426"/>
                  </a:cubicBezTo>
                  <a:cubicBezTo>
                    <a:pt x="1574118" y="662065"/>
                    <a:pt x="1540984" y="670502"/>
                    <a:pt x="1515345" y="655269"/>
                  </a:cubicBezTo>
                  <a:cubicBezTo>
                    <a:pt x="1489705" y="640036"/>
                    <a:pt x="1481269" y="606903"/>
                    <a:pt x="1496501" y="581263"/>
                  </a:cubicBezTo>
                  <a:cubicBezTo>
                    <a:pt x="1511734" y="555624"/>
                    <a:pt x="1544868" y="547187"/>
                    <a:pt x="1570507" y="562420"/>
                  </a:cubicBezTo>
                  <a:cubicBezTo>
                    <a:pt x="1576918" y="566228"/>
                    <a:pt x="1582252" y="571155"/>
                    <a:pt x="1586411" y="576804"/>
                  </a:cubicBezTo>
                  <a:close/>
                  <a:moveTo>
                    <a:pt x="1286836" y="157859"/>
                  </a:moveTo>
                  <a:cubicBezTo>
                    <a:pt x="1305805" y="180872"/>
                    <a:pt x="1302527" y="214906"/>
                    <a:pt x="1279514" y="233875"/>
                  </a:cubicBezTo>
                  <a:cubicBezTo>
                    <a:pt x="1256501" y="252844"/>
                    <a:pt x="1222468" y="249566"/>
                    <a:pt x="1203498" y="226554"/>
                  </a:cubicBezTo>
                  <a:cubicBezTo>
                    <a:pt x="1184529" y="203541"/>
                    <a:pt x="1187807" y="169507"/>
                    <a:pt x="1210820" y="150538"/>
                  </a:cubicBezTo>
                  <a:cubicBezTo>
                    <a:pt x="1233832" y="131569"/>
                    <a:pt x="1267866" y="134847"/>
                    <a:pt x="1286836" y="157859"/>
                  </a:cubicBezTo>
                  <a:close/>
                  <a:moveTo>
                    <a:pt x="1530332" y="451663"/>
                  </a:moveTo>
                  <a:cubicBezTo>
                    <a:pt x="1549302" y="474676"/>
                    <a:pt x="1546024" y="508709"/>
                    <a:pt x="1523011" y="527679"/>
                  </a:cubicBezTo>
                  <a:cubicBezTo>
                    <a:pt x="1499998" y="546648"/>
                    <a:pt x="1465964" y="543370"/>
                    <a:pt x="1446995" y="520357"/>
                  </a:cubicBezTo>
                  <a:cubicBezTo>
                    <a:pt x="1428026" y="497345"/>
                    <a:pt x="1431304" y="463311"/>
                    <a:pt x="1454317" y="444341"/>
                  </a:cubicBezTo>
                  <a:cubicBezTo>
                    <a:pt x="1477329" y="425372"/>
                    <a:pt x="1511363" y="428650"/>
                    <a:pt x="1530332" y="451663"/>
                  </a:cubicBezTo>
                  <a:close/>
                  <a:moveTo>
                    <a:pt x="1467442" y="344533"/>
                  </a:moveTo>
                  <a:cubicBezTo>
                    <a:pt x="1486411" y="367546"/>
                    <a:pt x="1483133" y="401579"/>
                    <a:pt x="1460120" y="420549"/>
                  </a:cubicBezTo>
                  <a:cubicBezTo>
                    <a:pt x="1437108" y="439518"/>
                    <a:pt x="1403074" y="436240"/>
                    <a:pt x="1384105" y="413227"/>
                  </a:cubicBezTo>
                  <a:cubicBezTo>
                    <a:pt x="1365135" y="390215"/>
                    <a:pt x="1368413" y="356181"/>
                    <a:pt x="1391426" y="337211"/>
                  </a:cubicBezTo>
                  <a:cubicBezTo>
                    <a:pt x="1414439" y="318242"/>
                    <a:pt x="1448473" y="321520"/>
                    <a:pt x="1467442" y="344533"/>
                  </a:cubicBezTo>
                  <a:close/>
                  <a:moveTo>
                    <a:pt x="1392276" y="243559"/>
                  </a:moveTo>
                  <a:cubicBezTo>
                    <a:pt x="1411245" y="266572"/>
                    <a:pt x="1407967" y="300606"/>
                    <a:pt x="1384955" y="319575"/>
                  </a:cubicBezTo>
                  <a:cubicBezTo>
                    <a:pt x="1361942" y="338544"/>
                    <a:pt x="1327908" y="335266"/>
                    <a:pt x="1308939" y="312254"/>
                  </a:cubicBezTo>
                  <a:cubicBezTo>
                    <a:pt x="1289970" y="289241"/>
                    <a:pt x="1293248" y="255207"/>
                    <a:pt x="1316260" y="236238"/>
                  </a:cubicBezTo>
                  <a:cubicBezTo>
                    <a:pt x="1339273" y="217269"/>
                    <a:pt x="1373307" y="220547"/>
                    <a:pt x="1392276" y="243559"/>
                  </a:cubicBezTo>
                  <a:close/>
                </a:path>
              </a:pathLst>
            </a:custGeom>
            <a:solidFill>
              <a:srgbClr val="321D16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2" name="Google Shape;1672;p10"/>
          <p:cNvGrpSpPr/>
          <p:nvPr/>
        </p:nvGrpSpPr>
        <p:grpSpPr>
          <a:xfrm flipH="1">
            <a:off x="460791" y="1271066"/>
            <a:ext cx="1057009" cy="1415465"/>
            <a:chOff x="8302868" y="1340770"/>
            <a:chExt cx="3569773" cy="3585270"/>
          </a:xfrm>
        </p:grpSpPr>
        <p:grpSp>
          <p:nvGrpSpPr>
            <p:cNvPr id="1673" name="Google Shape;1673;p10"/>
            <p:cNvGrpSpPr/>
            <p:nvPr/>
          </p:nvGrpSpPr>
          <p:grpSpPr>
            <a:xfrm>
              <a:off x="8302868" y="1340770"/>
              <a:ext cx="3569773" cy="3585270"/>
              <a:chOff x="8302868" y="1340770"/>
              <a:chExt cx="3569773" cy="3585270"/>
            </a:xfrm>
          </p:grpSpPr>
          <p:grpSp>
            <p:nvGrpSpPr>
              <p:cNvPr id="1674" name="Google Shape;1674;p10"/>
              <p:cNvGrpSpPr/>
              <p:nvPr/>
            </p:nvGrpSpPr>
            <p:grpSpPr>
              <a:xfrm>
                <a:off x="8302868" y="1340770"/>
                <a:ext cx="3569773" cy="3585270"/>
                <a:chOff x="1668151" y="66635"/>
                <a:chExt cx="3569773" cy="3585270"/>
              </a:xfrm>
            </p:grpSpPr>
            <p:sp>
              <p:nvSpPr>
                <p:cNvPr id="1675" name="Google Shape;1675;p10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6" name="Google Shape;1676;p10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7" name="Google Shape;1677;p10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8" name="Google Shape;1678;p10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9" name="Google Shape;1679;p10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0" name="Google Shape;1680;p10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1" name="Google Shape;1681;p10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2" name="Google Shape;1682;p10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3" name="Google Shape;1683;p10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4" name="Google Shape;1684;p10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5" name="Google Shape;1685;p10"/>
                <p:cNvSpPr/>
                <p:nvPr/>
              </p:nvSpPr>
              <p:spPr>
                <a:xfrm rot="-5218338">
                  <a:off x="3346600" y="2848376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6" name="Google Shape;1686;p10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7" name="Google Shape;1687;p10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8" name="Google Shape;1688;p10"/>
                <p:cNvSpPr/>
                <p:nvPr/>
              </p:nvSpPr>
              <p:spPr>
                <a:xfrm rot="8802174">
                  <a:off x="3628132" y="595118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9" name="Google Shape;1689;p10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0" name="Google Shape;1690;p10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1" name="Google Shape;1691;p10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2" name="Google Shape;1692;p10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3" name="Google Shape;1693;p10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4" name="Google Shape;1694;p10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5" name="Google Shape;1695;p10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6" name="Google Shape;1696;p10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7" name="Google Shape;1697;p10"/>
                <p:cNvSpPr/>
                <p:nvPr/>
              </p:nvSpPr>
              <p:spPr>
                <a:xfrm rot="3534393">
                  <a:off x="1863336" y="988430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8" name="Google Shape;1698;p10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99" name="Google Shape;1699;p10"/>
              <p:cNvGrpSpPr/>
              <p:nvPr/>
            </p:nvGrpSpPr>
            <p:grpSpPr>
              <a:xfrm rot="166391">
                <a:off x="8608485" y="1696827"/>
                <a:ext cx="2884899" cy="2897423"/>
                <a:chOff x="1668151" y="66635"/>
                <a:chExt cx="3569773" cy="3585270"/>
              </a:xfrm>
            </p:grpSpPr>
            <p:sp>
              <p:nvSpPr>
                <p:cNvPr id="1700" name="Google Shape;1700;p10"/>
                <p:cNvSpPr/>
                <p:nvPr/>
              </p:nvSpPr>
              <p:spPr>
                <a:xfrm rot="-1479776">
                  <a:off x="2074735" y="2491312"/>
                  <a:ext cx="1000154" cy="486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1" name="Google Shape;1701;p10"/>
                <p:cNvSpPr/>
                <p:nvPr/>
              </p:nvSpPr>
              <p:spPr>
                <a:xfrm rot="346586">
                  <a:off x="1719783" y="1912282"/>
                  <a:ext cx="999773" cy="48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2" name="Google Shape;1702;p10"/>
                <p:cNvSpPr/>
                <p:nvPr/>
              </p:nvSpPr>
              <p:spPr>
                <a:xfrm rot="2021404">
                  <a:off x="1719143" y="1262070"/>
                  <a:ext cx="999204" cy="48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3" name="Google Shape;1703;p10"/>
                <p:cNvSpPr/>
                <p:nvPr/>
              </p:nvSpPr>
              <p:spPr>
                <a:xfrm rot="3851728">
                  <a:off x="2071993" y="701051"/>
                  <a:ext cx="1000429" cy="48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4" name="Google Shape;1704;p10"/>
                <p:cNvSpPr/>
                <p:nvPr/>
              </p:nvSpPr>
              <p:spPr>
                <a:xfrm rot="6299900">
                  <a:off x="2660439" y="399445"/>
                  <a:ext cx="1000746" cy="48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5" name="Google Shape;1705;p10"/>
                <p:cNvSpPr/>
                <p:nvPr/>
              </p:nvSpPr>
              <p:spPr>
                <a:xfrm rot="7613328">
                  <a:off x="3249522" y="474900"/>
                  <a:ext cx="1000305" cy="48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p10"/>
                <p:cNvSpPr/>
                <p:nvPr/>
              </p:nvSpPr>
              <p:spPr>
                <a:xfrm rot="9650889">
                  <a:off x="3855845" y="780169"/>
                  <a:ext cx="1000590" cy="487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7" name="Google Shape;1707;p10"/>
                <p:cNvSpPr/>
                <p:nvPr/>
              </p:nvSpPr>
              <p:spPr>
                <a:xfrm rot="-10085804">
                  <a:off x="4168334" y="1240057"/>
                  <a:ext cx="999697" cy="486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8" name="Google Shape;1708;p10"/>
                <p:cNvSpPr/>
                <p:nvPr/>
              </p:nvSpPr>
              <p:spPr>
                <a:xfrm rot="-8566271">
                  <a:off x="4191876" y="1852576"/>
                  <a:ext cx="1000655" cy="48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p10"/>
                <p:cNvSpPr/>
                <p:nvPr/>
              </p:nvSpPr>
              <p:spPr>
                <a:xfrm rot="-6671212">
                  <a:off x="3890697" y="2402320"/>
                  <a:ext cx="999577" cy="486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0" name="Google Shape;1710;p10"/>
                <p:cNvSpPr/>
                <p:nvPr/>
              </p:nvSpPr>
              <p:spPr>
                <a:xfrm rot="-5218338">
                  <a:off x="3351578" y="2815208"/>
                  <a:ext cx="999391" cy="48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1" name="Google Shape;1711;p10"/>
                <p:cNvSpPr/>
                <p:nvPr/>
              </p:nvSpPr>
              <p:spPr>
                <a:xfrm rot="-3373878">
                  <a:off x="2621976" y="2816553"/>
                  <a:ext cx="1000120" cy="48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10"/>
                <p:cNvSpPr/>
                <p:nvPr/>
              </p:nvSpPr>
              <p:spPr>
                <a:xfrm rot="6905125">
                  <a:off x="2971018" y="379254"/>
                  <a:ext cx="999937" cy="486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3" name="Google Shape;1713;p10"/>
                <p:cNvSpPr/>
                <p:nvPr/>
              </p:nvSpPr>
              <p:spPr>
                <a:xfrm rot="8802174">
                  <a:off x="3608422" y="596073"/>
                  <a:ext cx="1000600" cy="487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4" name="Google Shape;1714;p10"/>
                <p:cNvSpPr/>
                <p:nvPr/>
              </p:nvSpPr>
              <p:spPr>
                <a:xfrm rot="10402049">
                  <a:off x="4017570" y="1022947"/>
                  <a:ext cx="999738" cy="486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10"/>
                <p:cNvSpPr/>
                <p:nvPr/>
              </p:nvSpPr>
              <p:spPr>
                <a:xfrm rot="-9607798">
                  <a:off x="4157561" y="1538956"/>
                  <a:ext cx="999782" cy="486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6" name="Google Shape;1716;p10"/>
                <p:cNvSpPr/>
                <p:nvPr/>
              </p:nvSpPr>
              <p:spPr>
                <a:xfrm rot="-7794869">
                  <a:off x="4062160" y="2114743"/>
                  <a:ext cx="1000067" cy="486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7" name="Google Shape;1717;p10"/>
                <p:cNvSpPr/>
                <p:nvPr/>
              </p:nvSpPr>
              <p:spPr>
                <a:xfrm rot="-5998508">
                  <a:off x="3635392" y="2627606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10"/>
                <p:cNvSpPr/>
                <p:nvPr/>
              </p:nvSpPr>
              <p:spPr>
                <a:xfrm rot="-3950732">
                  <a:off x="2976704" y="2852898"/>
                  <a:ext cx="999750" cy="48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9" name="Google Shape;1719;p10"/>
                <p:cNvSpPr/>
                <p:nvPr/>
              </p:nvSpPr>
              <p:spPr>
                <a:xfrm rot="-1799465">
                  <a:off x="2290334" y="2690417"/>
                  <a:ext cx="999915" cy="48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0" name="Google Shape;1720;p10"/>
                <p:cNvSpPr/>
                <p:nvPr/>
              </p:nvSpPr>
              <p:spPr>
                <a:xfrm rot="-795405">
                  <a:off x="1873442" y="2219049"/>
                  <a:ext cx="999897" cy="486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1" name="Google Shape;1721;p10"/>
                <p:cNvSpPr/>
                <p:nvPr/>
              </p:nvSpPr>
              <p:spPr>
                <a:xfrm rot="994893">
                  <a:off x="1732425" y="1620069"/>
                  <a:ext cx="999991" cy="48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2" name="Google Shape;1722;p10"/>
                <p:cNvSpPr/>
                <p:nvPr/>
              </p:nvSpPr>
              <p:spPr>
                <a:xfrm rot="3137938">
                  <a:off x="1876033" y="978713"/>
                  <a:ext cx="1000741" cy="487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3" name="Google Shape;1723;p10"/>
                <p:cNvSpPr/>
                <p:nvPr/>
              </p:nvSpPr>
              <p:spPr>
                <a:xfrm rot="5400000">
                  <a:off x="2343145" y="504955"/>
                  <a:ext cx="999645" cy="48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832" h="321192" extrusionOk="0">
                      <a:moveTo>
                        <a:pt x="13535" y="312750"/>
                      </a:moveTo>
                      <a:cubicBezTo>
                        <a:pt x="4439" y="311312"/>
                        <a:pt x="-1762" y="302768"/>
                        <a:pt x="-324" y="293681"/>
                      </a:cubicBezTo>
                      <a:cubicBezTo>
                        <a:pt x="19" y="291528"/>
                        <a:pt x="781" y="289461"/>
                        <a:pt x="1914" y="287604"/>
                      </a:cubicBezTo>
                      <a:cubicBezTo>
                        <a:pt x="39005" y="228159"/>
                        <a:pt x="86116" y="175590"/>
                        <a:pt x="141170" y="132251"/>
                      </a:cubicBezTo>
                      <a:cubicBezTo>
                        <a:pt x="215322" y="75740"/>
                        <a:pt x="300857" y="35991"/>
                        <a:pt x="391868" y="15761"/>
                      </a:cubicBezTo>
                      <a:cubicBezTo>
                        <a:pt x="475116" y="-3013"/>
                        <a:pt x="561204" y="-5566"/>
                        <a:pt x="645423" y="8236"/>
                      </a:cubicBezTo>
                      <a:cubicBezTo>
                        <a:pt x="654415" y="9674"/>
                        <a:pt x="660530" y="18123"/>
                        <a:pt x="659092" y="27105"/>
                      </a:cubicBezTo>
                      <a:cubicBezTo>
                        <a:pt x="658816" y="28867"/>
                        <a:pt x="658253" y="30563"/>
                        <a:pt x="657425" y="32143"/>
                      </a:cubicBezTo>
                      <a:cubicBezTo>
                        <a:pt x="625364" y="95170"/>
                        <a:pt x="580606" y="150882"/>
                        <a:pt x="525980" y="195783"/>
                      </a:cubicBezTo>
                      <a:cubicBezTo>
                        <a:pt x="417681" y="284080"/>
                        <a:pt x="302238" y="301701"/>
                        <a:pt x="232991" y="312274"/>
                      </a:cubicBezTo>
                      <a:cubicBezTo>
                        <a:pt x="160268" y="323323"/>
                        <a:pt x="86306" y="323485"/>
                        <a:pt x="13535" y="3127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88E1A"/>
                    </a:gs>
                    <a:gs pos="100000">
                      <a:srgbClr val="F0C12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24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724" name="Google Shape;1724;p10"/>
            <p:cNvSpPr/>
            <p:nvPr/>
          </p:nvSpPr>
          <p:spPr>
            <a:xfrm>
              <a:off x="9243238" y="2324986"/>
              <a:ext cx="1589700" cy="1589700"/>
            </a:xfrm>
            <a:prstGeom prst="ellipse">
              <a:avLst/>
            </a:prstGeom>
            <a:solidFill>
              <a:srgbClr val="23140F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10"/>
            <p:cNvSpPr/>
            <p:nvPr/>
          </p:nvSpPr>
          <p:spPr>
            <a:xfrm rot="-3034774">
              <a:off x="9227648" y="2302866"/>
              <a:ext cx="1615499" cy="1614428"/>
            </a:xfrm>
            <a:custGeom>
              <a:avLst/>
              <a:gdLst/>
              <a:ahLst/>
              <a:cxnLst/>
              <a:rect l="l" t="t" r="r" b="b"/>
              <a:pathLst>
                <a:path w="1615514" h="1614443" extrusionOk="0">
                  <a:moveTo>
                    <a:pt x="330428" y="1326591"/>
                  </a:moveTo>
                  <a:cubicBezTo>
                    <a:pt x="334438" y="1332346"/>
                    <a:pt x="337387" y="1338982"/>
                    <a:pt x="338930" y="1346276"/>
                  </a:cubicBezTo>
                  <a:cubicBezTo>
                    <a:pt x="345104" y="1375454"/>
                    <a:pt x="326455" y="1404112"/>
                    <a:pt x="297278" y="1410285"/>
                  </a:cubicBezTo>
                  <a:cubicBezTo>
                    <a:pt x="268101" y="1416458"/>
                    <a:pt x="239443" y="1397809"/>
                    <a:pt x="233269" y="1368632"/>
                  </a:cubicBezTo>
                  <a:cubicBezTo>
                    <a:pt x="227096" y="1339455"/>
                    <a:pt x="245745" y="1310797"/>
                    <a:pt x="274922" y="1304624"/>
                  </a:cubicBezTo>
                  <a:cubicBezTo>
                    <a:pt x="296805" y="1299994"/>
                    <a:pt x="318395" y="1309326"/>
                    <a:pt x="330428" y="1326591"/>
                  </a:cubicBezTo>
                  <a:close/>
                  <a:moveTo>
                    <a:pt x="252760" y="1223240"/>
                  </a:moveTo>
                  <a:cubicBezTo>
                    <a:pt x="256771" y="1228994"/>
                    <a:pt x="259720" y="1235631"/>
                    <a:pt x="261263" y="1242925"/>
                  </a:cubicBezTo>
                  <a:cubicBezTo>
                    <a:pt x="267436" y="1272103"/>
                    <a:pt x="248788" y="1300761"/>
                    <a:pt x="219610" y="1306934"/>
                  </a:cubicBezTo>
                  <a:cubicBezTo>
                    <a:pt x="190433" y="1313107"/>
                    <a:pt x="161775" y="1294458"/>
                    <a:pt x="155602" y="1265281"/>
                  </a:cubicBezTo>
                  <a:cubicBezTo>
                    <a:pt x="149429" y="1236104"/>
                    <a:pt x="168077" y="1207446"/>
                    <a:pt x="197255" y="1201273"/>
                  </a:cubicBezTo>
                  <a:cubicBezTo>
                    <a:pt x="219137" y="1196643"/>
                    <a:pt x="240728" y="1205975"/>
                    <a:pt x="252760" y="1223240"/>
                  </a:cubicBezTo>
                  <a:close/>
                  <a:moveTo>
                    <a:pt x="427646" y="1411548"/>
                  </a:moveTo>
                  <a:cubicBezTo>
                    <a:pt x="431657" y="1417303"/>
                    <a:pt x="434606" y="1423939"/>
                    <a:pt x="436149" y="1431234"/>
                  </a:cubicBezTo>
                  <a:cubicBezTo>
                    <a:pt x="442322" y="1460411"/>
                    <a:pt x="423673" y="1489069"/>
                    <a:pt x="394496" y="1495242"/>
                  </a:cubicBezTo>
                  <a:cubicBezTo>
                    <a:pt x="365319" y="1501415"/>
                    <a:pt x="336661" y="1482767"/>
                    <a:pt x="330488" y="1453589"/>
                  </a:cubicBezTo>
                  <a:cubicBezTo>
                    <a:pt x="324314" y="1424412"/>
                    <a:pt x="342963" y="1395754"/>
                    <a:pt x="372140" y="1389581"/>
                  </a:cubicBezTo>
                  <a:cubicBezTo>
                    <a:pt x="394023" y="1384951"/>
                    <a:pt x="415614" y="1394283"/>
                    <a:pt x="427646" y="1411548"/>
                  </a:cubicBezTo>
                  <a:close/>
                  <a:moveTo>
                    <a:pt x="182720" y="1109552"/>
                  </a:moveTo>
                  <a:cubicBezTo>
                    <a:pt x="186730" y="1115307"/>
                    <a:pt x="189679" y="1121943"/>
                    <a:pt x="191222" y="1129238"/>
                  </a:cubicBezTo>
                  <a:cubicBezTo>
                    <a:pt x="197396" y="1158415"/>
                    <a:pt x="178747" y="1187073"/>
                    <a:pt x="149570" y="1193246"/>
                  </a:cubicBezTo>
                  <a:cubicBezTo>
                    <a:pt x="120393" y="1199419"/>
                    <a:pt x="91735" y="1180770"/>
                    <a:pt x="85562" y="1151593"/>
                  </a:cubicBezTo>
                  <a:cubicBezTo>
                    <a:pt x="79388" y="1122416"/>
                    <a:pt x="98037" y="1093758"/>
                    <a:pt x="127214" y="1087585"/>
                  </a:cubicBezTo>
                  <a:cubicBezTo>
                    <a:pt x="149097" y="1082955"/>
                    <a:pt x="170687" y="1092287"/>
                    <a:pt x="182720" y="1109552"/>
                  </a:cubicBezTo>
                  <a:close/>
                  <a:moveTo>
                    <a:pt x="531090" y="1474543"/>
                  </a:moveTo>
                  <a:cubicBezTo>
                    <a:pt x="539438" y="1485557"/>
                    <a:pt x="543584" y="1499755"/>
                    <a:pt x="541550" y="1514527"/>
                  </a:cubicBezTo>
                  <a:cubicBezTo>
                    <a:pt x="537482" y="1544071"/>
                    <a:pt x="510233" y="1564725"/>
                    <a:pt x="480689" y="1560657"/>
                  </a:cubicBezTo>
                  <a:cubicBezTo>
                    <a:pt x="451144" y="1556589"/>
                    <a:pt x="430491" y="1529340"/>
                    <a:pt x="434559" y="1499795"/>
                  </a:cubicBezTo>
                  <a:cubicBezTo>
                    <a:pt x="438627" y="1470251"/>
                    <a:pt x="465876" y="1449598"/>
                    <a:pt x="495420" y="1453666"/>
                  </a:cubicBezTo>
                  <a:cubicBezTo>
                    <a:pt x="510193" y="1455700"/>
                    <a:pt x="522742" y="1463529"/>
                    <a:pt x="531090" y="1474543"/>
                  </a:cubicBezTo>
                  <a:close/>
                  <a:moveTo>
                    <a:pt x="128878" y="984799"/>
                  </a:moveTo>
                  <a:cubicBezTo>
                    <a:pt x="132889" y="990553"/>
                    <a:pt x="135838" y="997190"/>
                    <a:pt x="137381" y="1004484"/>
                  </a:cubicBezTo>
                  <a:cubicBezTo>
                    <a:pt x="143554" y="1033662"/>
                    <a:pt x="124906" y="1062320"/>
                    <a:pt x="95728" y="1068493"/>
                  </a:cubicBezTo>
                  <a:cubicBezTo>
                    <a:pt x="66551" y="1074666"/>
                    <a:pt x="37893" y="1056017"/>
                    <a:pt x="31720" y="1026840"/>
                  </a:cubicBezTo>
                  <a:cubicBezTo>
                    <a:pt x="25547" y="997663"/>
                    <a:pt x="44195" y="969005"/>
                    <a:pt x="73373" y="962832"/>
                  </a:cubicBezTo>
                  <a:cubicBezTo>
                    <a:pt x="95255" y="958202"/>
                    <a:pt x="116846" y="967534"/>
                    <a:pt x="128878" y="984799"/>
                  </a:cubicBezTo>
                  <a:close/>
                  <a:moveTo>
                    <a:pt x="390423" y="1223235"/>
                  </a:moveTo>
                  <a:cubicBezTo>
                    <a:pt x="400195" y="1233008"/>
                    <a:pt x="406239" y="1246507"/>
                    <a:pt x="406239" y="1261418"/>
                  </a:cubicBezTo>
                  <a:cubicBezTo>
                    <a:pt x="406239" y="1291242"/>
                    <a:pt x="382062" y="1315419"/>
                    <a:pt x="352239" y="1315419"/>
                  </a:cubicBezTo>
                  <a:cubicBezTo>
                    <a:pt x="322416" y="1315418"/>
                    <a:pt x="298239" y="1291241"/>
                    <a:pt x="298239" y="1261418"/>
                  </a:cubicBezTo>
                  <a:cubicBezTo>
                    <a:pt x="298239" y="1231595"/>
                    <a:pt x="322416" y="1207418"/>
                    <a:pt x="352239" y="1207418"/>
                  </a:cubicBezTo>
                  <a:cubicBezTo>
                    <a:pt x="367150" y="1207418"/>
                    <a:pt x="380651" y="1213463"/>
                    <a:pt x="390423" y="1223235"/>
                  </a:cubicBezTo>
                  <a:close/>
                  <a:moveTo>
                    <a:pt x="315284" y="1118487"/>
                  </a:moveTo>
                  <a:cubicBezTo>
                    <a:pt x="325057" y="1128260"/>
                    <a:pt x="331101" y="1141759"/>
                    <a:pt x="331101" y="1156670"/>
                  </a:cubicBezTo>
                  <a:cubicBezTo>
                    <a:pt x="331101" y="1186494"/>
                    <a:pt x="306924" y="1210671"/>
                    <a:pt x="277101" y="1210671"/>
                  </a:cubicBezTo>
                  <a:cubicBezTo>
                    <a:pt x="247277" y="1210670"/>
                    <a:pt x="223100" y="1186493"/>
                    <a:pt x="223101" y="1156671"/>
                  </a:cubicBezTo>
                  <a:cubicBezTo>
                    <a:pt x="223101" y="1126847"/>
                    <a:pt x="247277" y="1102670"/>
                    <a:pt x="277100" y="1102670"/>
                  </a:cubicBezTo>
                  <a:cubicBezTo>
                    <a:pt x="292012" y="1102671"/>
                    <a:pt x="305512" y="1108715"/>
                    <a:pt x="315284" y="1118487"/>
                  </a:cubicBezTo>
                  <a:close/>
                  <a:moveTo>
                    <a:pt x="108942" y="860509"/>
                  </a:moveTo>
                  <a:cubicBezTo>
                    <a:pt x="112952" y="866263"/>
                    <a:pt x="115901" y="872900"/>
                    <a:pt x="117445" y="880194"/>
                  </a:cubicBezTo>
                  <a:cubicBezTo>
                    <a:pt x="123618" y="909372"/>
                    <a:pt x="104969" y="938030"/>
                    <a:pt x="75792" y="944203"/>
                  </a:cubicBezTo>
                  <a:cubicBezTo>
                    <a:pt x="46615" y="950376"/>
                    <a:pt x="17957" y="931727"/>
                    <a:pt x="11784" y="902550"/>
                  </a:cubicBezTo>
                  <a:cubicBezTo>
                    <a:pt x="5610" y="873373"/>
                    <a:pt x="24259" y="844715"/>
                    <a:pt x="53436" y="838542"/>
                  </a:cubicBezTo>
                  <a:cubicBezTo>
                    <a:pt x="75319" y="833912"/>
                    <a:pt x="96910" y="843244"/>
                    <a:pt x="108942" y="860509"/>
                  </a:cubicBezTo>
                  <a:close/>
                  <a:moveTo>
                    <a:pt x="659577" y="1510809"/>
                  </a:moveTo>
                  <a:cubicBezTo>
                    <a:pt x="667925" y="1521823"/>
                    <a:pt x="672071" y="1536021"/>
                    <a:pt x="670037" y="1550793"/>
                  </a:cubicBezTo>
                  <a:cubicBezTo>
                    <a:pt x="665969" y="1580338"/>
                    <a:pt x="638721" y="1600991"/>
                    <a:pt x="609176" y="1596923"/>
                  </a:cubicBezTo>
                  <a:cubicBezTo>
                    <a:pt x="579632" y="1592855"/>
                    <a:pt x="558979" y="1565606"/>
                    <a:pt x="563047" y="1536061"/>
                  </a:cubicBezTo>
                  <a:cubicBezTo>
                    <a:pt x="567115" y="1506517"/>
                    <a:pt x="594364" y="1485864"/>
                    <a:pt x="623908" y="1489932"/>
                  </a:cubicBezTo>
                  <a:cubicBezTo>
                    <a:pt x="638680" y="1491967"/>
                    <a:pt x="651230" y="1499795"/>
                    <a:pt x="659577" y="1510809"/>
                  </a:cubicBezTo>
                  <a:close/>
                  <a:moveTo>
                    <a:pt x="253446" y="1011180"/>
                  </a:moveTo>
                  <a:cubicBezTo>
                    <a:pt x="263219" y="1020953"/>
                    <a:pt x="269263" y="1034452"/>
                    <a:pt x="269263" y="1049363"/>
                  </a:cubicBezTo>
                  <a:cubicBezTo>
                    <a:pt x="269263" y="1079187"/>
                    <a:pt x="245086" y="1103364"/>
                    <a:pt x="215263" y="1103364"/>
                  </a:cubicBezTo>
                  <a:cubicBezTo>
                    <a:pt x="185440" y="1103363"/>
                    <a:pt x="161263" y="1079186"/>
                    <a:pt x="161263" y="1049364"/>
                  </a:cubicBezTo>
                  <a:cubicBezTo>
                    <a:pt x="161263" y="1019540"/>
                    <a:pt x="185440" y="995363"/>
                    <a:pt x="215263" y="995363"/>
                  </a:cubicBezTo>
                  <a:cubicBezTo>
                    <a:pt x="230174" y="995363"/>
                    <a:pt x="243674" y="1001408"/>
                    <a:pt x="253446" y="1011180"/>
                  </a:cubicBezTo>
                  <a:close/>
                  <a:moveTo>
                    <a:pt x="504711" y="1280305"/>
                  </a:moveTo>
                  <a:cubicBezTo>
                    <a:pt x="514484" y="1290078"/>
                    <a:pt x="520528" y="1303577"/>
                    <a:pt x="520528" y="1318488"/>
                  </a:cubicBezTo>
                  <a:cubicBezTo>
                    <a:pt x="520528" y="1348312"/>
                    <a:pt x="496351" y="1372489"/>
                    <a:pt x="466528" y="1372489"/>
                  </a:cubicBezTo>
                  <a:cubicBezTo>
                    <a:pt x="436704" y="1372488"/>
                    <a:pt x="412527" y="1348311"/>
                    <a:pt x="412528" y="1318489"/>
                  </a:cubicBezTo>
                  <a:cubicBezTo>
                    <a:pt x="412528" y="1288665"/>
                    <a:pt x="436705" y="1264488"/>
                    <a:pt x="466527" y="1264488"/>
                  </a:cubicBezTo>
                  <a:cubicBezTo>
                    <a:pt x="481439" y="1264488"/>
                    <a:pt x="494939" y="1270533"/>
                    <a:pt x="504711" y="1280305"/>
                  </a:cubicBezTo>
                  <a:close/>
                  <a:moveTo>
                    <a:pt x="598729" y="1348482"/>
                  </a:moveTo>
                  <a:cubicBezTo>
                    <a:pt x="608501" y="1358254"/>
                    <a:pt x="614545" y="1371754"/>
                    <a:pt x="614545" y="1386666"/>
                  </a:cubicBezTo>
                  <a:cubicBezTo>
                    <a:pt x="614545" y="1416489"/>
                    <a:pt x="590368" y="1440666"/>
                    <a:pt x="560545" y="1440666"/>
                  </a:cubicBezTo>
                  <a:cubicBezTo>
                    <a:pt x="530722" y="1440665"/>
                    <a:pt x="506545" y="1416488"/>
                    <a:pt x="506545" y="1386666"/>
                  </a:cubicBezTo>
                  <a:cubicBezTo>
                    <a:pt x="506545" y="1356843"/>
                    <a:pt x="530722" y="1332666"/>
                    <a:pt x="560545" y="1332665"/>
                  </a:cubicBezTo>
                  <a:cubicBezTo>
                    <a:pt x="575457" y="1332666"/>
                    <a:pt x="588957" y="1338710"/>
                    <a:pt x="598729" y="1348482"/>
                  </a:cubicBezTo>
                  <a:close/>
                  <a:moveTo>
                    <a:pt x="90635" y="727857"/>
                  </a:moveTo>
                  <a:cubicBezTo>
                    <a:pt x="106098" y="742132"/>
                    <a:pt x="112398" y="764794"/>
                    <a:pt x="104826" y="785841"/>
                  </a:cubicBezTo>
                  <a:cubicBezTo>
                    <a:pt x="94730" y="813902"/>
                    <a:pt x="63797" y="828468"/>
                    <a:pt x="35735" y="818373"/>
                  </a:cubicBezTo>
                  <a:cubicBezTo>
                    <a:pt x="7672" y="808277"/>
                    <a:pt x="-6893" y="777343"/>
                    <a:pt x="3202" y="749281"/>
                  </a:cubicBezTo>
                  <a:cubicBezTo>
                    <a:pt x="13298" y="721219"/>
                    <a:pt x="44232" y="706653"/>
                    <a:pt x="72294" y="716749"/>
                  </a:cubicBezTo>
                  <a:cubicBezTo>
                    <a:pt x="79309" y="719272"/>
                    <a:pt x="85481" y="723099"/>
                    <a:pt x="90635" y="727857"/>
                  </a:cubicBezTo>
                  <a:close/>
                  <a:moveTo>
                    <a:pt x="228755" y="892862"/>
                  </a:moveTo>
                  <a:cubicBezTo>
                    <a:pt x="238528" y="902635"/>
                    <a:pt x="244571" y="916134"/>
                    <a:pt x="244571" y="931046"/>
                  </a:cubicBezTo>
                  <a:cubicBezTo>
                    <a:pt x="244571" y="960869"/>
                    <a:pt x="220394" y="985046"/>
                    <a:pt x="190572" y="985046"/>
                  </a:cubicBezTo>
                  <a:cubicBezTo>
                    <a:pt x="160748" y="985045"/>
                    <a:pt x="136571" y="960868"/>
                    <a:pt x="136571" y="931046"/>
                  </a:cubicBezTo>
                  <a:cubicBezTo>
                    <a:pt x="136571" y="901223"/>
                    <a:pt x="160748" y="877046"/>
                    <a:pt x="190571" y="877045"/>
                  </a:cubicBezTo>
                  <a:cubicBezTo>
                    <a:pt x="205483" y="877046"/>
                    <a:pt x="218983" y="883090"/>
                    <a:pt x="228755" y="892862"/>
                  </a:cubicBezTo>
                  <a:close/>
                  <a:moveTo>
                    <a:pt x="788186" y="1524298"/>
                  </a:moveTo>
                  <a:cubicBezTo>
                    <a:pt x="796535" y="1535313"/>
                    <a:pt x="800681" y="1549511"/>
                    <a:pt x="798647" y="1564283"/>
                  </a:cubicBezTo>
                  <a:cubicBezTo>
                    <a:pt x="794579" y="1593827"/>
                    <a:pt x="767330" y="1614480"/>
                    <a:pt x="737785" y="1610412"/>
                  </a:cubicBezTo>
                  <a:cubicBezTo>
                    <a:pt x="708241" y="1606344"/>
                    <a:pt x="687588" y="1579095"/>
                    <a:pt x="691656" y="1549551"/>
                  </a:cubicBezTo>
                  <a:cubicBezTo>
                    <a:pt x="695724" y="1520007"/>
                    <a:pt x="722973" y="1499353"/>
                    <a:pt x="752517" y="1503422"/>
                  </a:cubicBezTo>
                  <a:cubicBezTo>
                    <a:pt x="767289" y="1505455"/>
                    <a:pt x="779839" y="1513285"/>
                    <a:pt x="788186" y="1524298"/>
                  </a:cubicBezTo>
                  <a:close/>
                  <a:moveTo>
                    <a:pt x="487058" y="1139380"/>
                  </a:moveTo>
                  <a:cubicBezTo>
                    <a:pt x="496830" y="1149152"/>
                    <a:pt x="502875" y="1162652"/>
                    <a:pt x="502875" y="1177563"/>
                  </a:cubicBezTo>
                  <a:cubicBezTo>
                    <a:pt x="502875" y="1207386"/>
                    <a:pt x="478698" y="1231563"/>
                    <a:pt x="448875" y="1231564"/>
                  </a:cubicBezTo>
                  <a:cubicBezTo>
                    <a:pt x="419051" y="1231563"/>
                    <a:pt x="394874" y="1207386"/>
                    <a:pt x="394875" y="1177563"/>
                  </a:cubicBezTo>
                  <a:cubicBezTo>
                    <a:pt x="394875" y="1147740"/>
                    <a:pt x="419052" y="1123563"/>
                    <a:pt x="448875" y="1123563"/>
                  </a:cubicBezTo>
                  <a:cubicBezTo>
                    <a:pt x="463786" y="1123563"/>
                    <a:pt x="477286" y="1129608"/>
                    <a:pt x="487058" y="1139380"/>
                  </a:cubicBezTo>
                  <a:close/>
                  <a:moveTo>
                    <a:pt x="709619" y="1392947"/>
                  </a:moveTo>
                  <a:cubicBezTo>
                    <a:pt x="719392" y="1402720"/>
                    <a:pt x="725436" y="1416220"/>
                    <a:pt x="725435" y="1431131"/>
                  </a:cubicBezTo>
                  <a:cubicBezTo>
                    <a:pt x="725436" y="1460954"/>
                    <a:pt x="701259" y="1485131"/>
                    <a:pt x="671436" y="1485131"/>
                  </a:cubicBezTo>
                  <a:cubicBezTo>
                    <a:pt x="641612" y="1485131"/>
                    <a:pt x="617435" y="1460954"/>
                    <a:pt x="617436" y="1431131"/>
                  </a:cubicBezTo>
                  <a:cubicBezTo>
                    <a:pt x="617435" y="1401308"/>
                    <a:pt x="641612" y="1377131"/>
                    <a:pt x="671435" y="1377131"/>
                  </a:cubicBezTo>
                  <a:cubicBezTo>
                    <a:pt x="686347" y="1377131"/>
                    <a:pt x="699847" y="1383175"/>
                    <a:pt x="709619" y="1392947"/>
                  </a:cubicBezTo>
                  <a:close/>
                  <a:moveTo>
                    <a:pt x="424609" y="1043780"/>
                  </a:moveTo>
                  <a:cubicBezTo>
                    <a:pt x="434381" y="1053553"/>
                    <a:pt x="440425" y="1067052"/>
                    <a:pt x="440425" y="1081964"/>
                  </a:cubicBezTo>
                  <a:cubicBezTo>
                    <a:pt x="440425" y="1111787"/>
                    <a:pt x="416248" y="1135964"/>
                    <a:pt x="386425" y="1135964"/>
                  </a:cubicBezTo>
                  <a:cubicBezTo>
                    <a:pt x="356602" y="1135964"/>
                    <a:pt x="332425" y="1111787"/>
                    <a:pt x="332425" y="1081964"/>
                  </a:cubicBezTo>
                  <a:cubicBezTo>
                    <a:pt x="332425" y="1052141"/>
                    <a:pt x="356602" y="1027964"/>
                    <a:pt x="386425" y="1027964"/>
                  </a:cubicBezTo>
                  <a:cubicBezTo>
                    <a:pt x="401337" y="1027964"/>
                    <a:pt x="414837" y="1034008"/>
                    <a:pt x="424609" y="1043780"/>
                  </a:cubicBezTo>
                  <a:close/>
                  <a:moveTo>
                    <a:pt x="366398" y="930681"/>
                  </a:moveTo>
                  <a:cubicBezTo>
                    <a:pt x="376171" y="940454"/>
                    <a:pt x="382215" y="953954"/>
                    <a:pt x="382215" y="968865"/>
                  </a:cubicBezTo>
                  <a:cubicBezTo>
                    <a:pt x="382215" y="998688"/>
                    <a:pt x="358038" y="1022865"/>
                    <a:pt x="328215" y="1022865"/>
                  </a:cubicBezTo>
                  <a:cubicBezTo>
                    <a:pt x="298391" y="1022865"/>
                    <a:pt x="274214" y="998688"/>
                    <a:pt x="274215" y="968865"/>
                  </a:cubicBezTo>
                  <a:cubicBezTo>
                    <a:pt x="274215" y="939042"/>
                    <a:pt x="298391" y="914865"/>
                    <a:pt x="328214" y="914865"/>
                  </a:cubicBezTo>
                  <a:cubicBezTo>
                    <a:pt x="343126" y="914865"/>
                    <a:pt x="356626" y="920909"/>
                    <a:pt x="366398" y="930681"/>
                  </a:cubicBezTo>
                  <a:close/>
                  <a:moveTo>
                    <a:pt x="233998" y="766678"/>
                  </a:moveTo>
                  <a:cubicBezTo>
                    <a:pt x="243770" y="776451"/>
                    <a:pt x="249814" y="789950"/>
                    <a:pt x="249814" y="804862"/>
                  </a:cubicBezTo>
                  <a:cubicBezTo>
                    <a:pt x="249814" y="834685"/>
                    <a:pt x="225637" y="858862"/>
                    <a:pt x="195814" y="858862"/>
                  </a:cubicBezTo>
                  <a:cubicBezTo>
                    <a:pt x="165991" y="858861"/>
                    <a:pt x="141814" y="834684"/>
                    <a:pt x="141814" y="804862"/>
                  </a:cubicBezTo>
                  <a:cubicBezTo>
                    <a:pt x="141814" y="775039"/>
                    <a:pt x="165991" y="750862"/>
                    <a:pt x="195814" y="750861"/>
                  </a:cubicBezTo>
                  <a:cubicBezTo>
                    <a:pt x="210726" y="750862"/>
                    <a:pt x="224226" y="756906"/>
                    <a:pt x="233998" y="766678"/>
                  </a:cubicBezTo>
                  <a:close/>
                  <a:moveTo>
                    <a:pt x="590271" y="1197175"/>
                  </a:moveTo>
                  <a:cubicBezTo>
                    <a:pt x="600043" y="1206947"/>
                    <a:pt x="606088" y="1220447"/>
                    <a:pt x="606088" y="1235359"/>
                  </a:cubicBezTo>
                  <a:cubicBezTo>
                    <a:pt x="606088" y="1265182"/>
                    <a:pt x="581911" y="1289359"/>
                    <a:pt x="552088" y="1289359"/>
                  </a:cubicBezTo>
                  <a:cubicBezTo>
                    <a:pt x="522265" y="1289358"/>
                    <a:pt x="498087" y="1265181"/>
                    <a:pt x="498088" y="1235359"/>
                  </a:cubicBezTo>
                  <a:cubicBezTo>
                    <a:pt x="498088" y="1205536"/>
                    <a:pt x="522265" y="1181359"/>
                    <a:pt x="552088" y="1181359"/>
                  </a:cubicBezTo>
                  <a:cubicBezTo>
                    <a:pt x="566999" y="1181359"/>
                    <a:pt x="580499" y="1187403"/>
                    <a:pt x="590271" y="1197175"/>
                  </a:cubicBezTo>
                  <a:close/>
                  <a:moveTo>
                    <a:pt x="105784" y="594507"/>
                  </a:moveTo>
                  <a:cubicBezTo>
                    <a:pt x="121246" y="608781"/>
                    <a:pt x="127546" y="631443"/>
                    <a:pt x="119975" y="652490"/>
                  </a:cubicBezTo>
                  <a:cubicBezTo>
                    <a:pt x="109879" y="680552"/>
                    <a:pt x="78946" y="695118"/>
                    <a:pt x="50884" y="685023"/>
                  </a:cubicBezTo>
                  <a:cubicBezTo>
                    <a:pt x="22821" y="674927"/>
                    <a:pt x="8256" y="643993"/>
                    <a:pt x="18351" y="615931"/>
                  </a:cubicBezTo>
                  <a:cubicBezTo>
                    <a:pt x="28447" y="587868"/>
                    <a:pt x="59380" y="573303"/>
                    <a:pt x="87443" y="583398"/>
                  </a:cubicBezTo>
                  <a:cubicBezTo>
                    <a:pt x="94458" y="585922"/>
                    <a:pt x="100630" y="589748"/>
                    <a:pt x="105784" y="594507"/>
                  </a:cubicBezTo>
                  <a:close/>
                  <a:moveTo>
                    <a:pt x="693169" y="1260833"/>
                  </a:moveTo>
                  <a:cubicBezTo>
                    <a:pt x="702942" y="1270606"/>
                    <a:pt x="708986" y="1284105"/>
                    <a:pt x="708985" y="1299017"/>
                  </a:cubicBezTo>
                  <a:cubicBezTo>
                    <a:pt x="708986" y="1328840"/>
                    <a:pt x="684809" y="1353017"/>
                    <a:pt x="654986" y="1353017"/>
                  </a:cubicBezTo>
                  <a:cubicBezTo>
                    <a:pt x="625162" y="1353016"/>
                    <a:pt x="600985" y="1328839"/>
                    <a:pt x="600986" y="1299017"/>
                  </a:cubicBezTo>
                  <a:cubicBezTo>
                    <a:pt x="600985" y="1269194"/>
                    <a:pt x="625162" y="1245017"/>
                    <a:pt x="654985" y="1245016"/>
                  </a:cubicBezTo>
                  <a:cubicBezTo>
                    <a:pt x="669897" y="1245017"/>
                    <a:pt x="683397" y="1251061"/>
                    <a:pt x="693169" y="1260833"/>
                  </a:cubicBezTo>
                  <a:close/>
                  <a:moveTo>
                    <a:pt x="916312" y="1527819"/>
                  </a:moveTo>
                  <a:cubicBezTo>
                    <a:pt x="924660" y="1538833"/>
                    <a:pt x="928807" y="1553031"/>
                    <a:pt x="926773" y="1567803"/>
                  </a:cubicBezTo>
                  <a:cubicBezTo>
                    <a:pt x="922704" y="1597347"/>
                    <a:pt x="895456" y="1618001"/>
                    <a:pt x="865911" y="1613932"/>
                  </a:cubicBezTo>
                  <a:cubicBezTo>
                    <a:pt x="836367" y="1609864"/>
                    <a:pt x="815714" y="1582615"/>
                    <a:pt x="819782" y="1553071"/>
                  </a:cubicBezTo>
                  <a:cubicBezTo>
                    <a:pt x="823850" y="1523527"/>
                    <a:pt x="851099" y="1502874"/>
                    <a:pt x="880643" y="1506942"/>
                  </a:cubicBezTo>
                  <a:cubicBezTo>
                    <a:pt x="895416" y="1508976"/>
                    <a:pt x="907965" y="1516805"/>
                    <a:pt x="916312" y="1527819"/>
                  </a:cubicBezTo>
                  <a:close/>
                  <a:moveTo>
                    <a:pt x="834969" y="1398878"/>
                  </a:moveTo>
                  <a:cubicBezTo>
                    <a:pt x="844742" y="1408651"/>
                    <a:pt x="850786" y="1422150"/>
                    <a:pt x="850785" y="1437061"/>
                  </a:cubicBezTo>
                  <a:cubicBezTo>
                    <a:pt x="850786" y="1466885"/>
                    <a:pt x="826609" y="1491062"/>
                    <a:pt x="796786" y="1491062"/>
                  </a:cubicBezTo>
                  <a:cubicBezTo>
                    <a:pt x="766962" y="1491061"/>
                    <a:pt x="742785" y="1466884"/>
                    <a:pt x="742786" y="1437062"/>
                  </a:cubicBezTo>
                  <a:cubicBezTo>
                    <a:pt x="742785" y="1407238"/>
                    <a:pt x="766962" y="1383061"/>
                    <a:pt x="796785" y="1383061"/>
                  </a:cubicBezTo>
                  <a:cubicBezTo>
                    <a:pt x="811697" y="1383061"/>
                    <a:pt x="825197" y="1389106"/>
                    <a:pt x="834969" y="1398878"/>
                  </a:cubicBezTo>
                  <a:close/>
                  <a:moveTo>
                    <a:pt x="355005" y="809803"/>
                  </a:moveTo>
                  <a:cubicBezTo>
                    <a:pt x="364778" y="819576"/>
                    <a:pt x="370822" y="833076"/>
                    <a:pt x="370821" y="847987"/>
                  </a:cubicBezTo>
                  <a:cubicBezTo>
                    <a:pt x="370822" y="877810"/>
                    <a:pt x="346645" y="901987"/>
                    <a:pt x="316822" y="901987"/>
                  </a:cubicBezTo>
                  <a:cubicBezTo>
                    <a:pt x="286998" y="901987"/>
                    <a:pt x="262821" y="877810"/>
                    <a:pt x="262822" y="847987"/>
                  </a:cubicBezTo>
                  <a:cubicBezTo>
                    <a:pt x="262821" y="818164"/>
                    <a:pt x="286998" y="793987"/>
                    <a:pt x="316821" y="793987"/>
                  </a:cubicBezTo>
                  <a:cubicBezTo>
                    <a:pt x="331733" y="793987"/>
                    <a:pt x="345233" y="800031"/>
                    <a:pt x="355005" y="809803"/>
                  </a:cubicBezTo>
                  <a:close/>
                  <a:moveTo>
                    <a:pt x="555591" y="1031064"/>
                  </a:moveTo>
                  <a:cubicBezTo>
                    <a:pt x="565363" y="1040837"/>
                    <a:pt x="571407" y="1054337"/>
                    <a:pt x="571407" y="1069248"/>
                  </a:cubicBezTo>
                  <a:cubicBezTo>
                    <a:pt x="571407" y="1099071"/>
                    <a:pt x="547230" y="1123248"/>
                    <a:pt x="517407" y="1123248"/>
                  </a:cubicBezTo>
                  <a:cubicBezTo>
                    <a:pt x="487584" y="1123248"/>
                    <a:pt x="463407" y="1099071"/>
                    <a:pt x="463407" y="1069248"/>
                  </a:cubicBezTo>
                  <a:cubicBezTo>
                    <a:pt x="463407" y="1039425"/>
                    <a:pt x="487584" y="1015248"/>
                    <a:pt x="517407" y="1015248"/>
                  </a:cubicBezTo>
                  <a:cubicBezTo>
                    <a:pt x="532318" y="1015248"/>
                    <a:pt x="545819" y="1021292"/>
                    <a:pt x="555591" y="1031064"/>
                  </a:cubicBezTo>
                  <a:close/>
                  <a:moveTo>
                    <a:pt x="487078" y="929258"/>
                  </a:moveTo>
                  <a:cubicBezTo>
                    <a:pt x="496851" y="939031"/>
                    <a:pt x="502895" y="952530"/>
                    <a:pt x="502894" y="967441"/>
                  </a:cubicBezTo>
                  <a:cubicBezTo>
                    <a:pt x="502895" y="997265"/>
                    <a:pt x="478718" y="1021442"/>
                    <a:pt x="448895" y="1021442"/>
                  </a:cubicBezTo>
                  <a:cubicBezTo>
                    <a:pt x="419071" y="1021441"/>
                    <a:pt x="394894" y="997264"/>
                    <a:pt x="394895" y="967442"/>
                  </a:cubicBezTo>
                  <a:cubicBezTo>
                    <a:pt x="394894" y="937618"/>
                    <a:pt x="419071" y="913441"/>
                    <a:pt x="448894" y="913441"/>
                  </a:cubicBezTo>
                  <a:cubicBezTo>
                    <a:pt x="463806" y="913441"/>
                    <a:pt x="477306" y="919486"/>
                    <a:pt x="487078" y="929258"/>
                  </a:cubicBezTo>
                  <a:close/>
                  <a:moveTo>
                    <a:pt x="251999" y="635580"/>
                  </a:moveTo>
                  <a:cubicBezTo>
                    <a:pt x="261772" y="645352"/>
                    <a:pt x="267816" y="658852"/>
                    <a:pt x="267816" y="673763"/>
                  </a:cubicBezTo>
                  <a:cubicBezTo>
                    <a:pt x="267816" y="703586"/>
                    <a:pt x="243639" y="727763"/>
                    <a:pt x="213816" y="727764"/>
                  </a:cubicBezTo>
                  <a:cubicBezTo>
                    <a:pt x="183992" y="727763"/>
                    <a:pt x="159815" y="703586"/>
                    <a:pt x="159816" y="673763"/>
                  </a:cubicBezTo>
                  <a:cubicBezTo>
                    <a:pt x="159816" y="643940"/>
                    <a:pt x="183992" y="619763"/>
                    <a:pt x="213815" y="619763"/>
                  </a:cubicBezTo>
                  <a:cubicBezTo>
                    <a:pt x="228727" y="619763"/>
                    <a:pt x="242227" y="625808"/>
                    <a:pt x="251999" y="635580"/>
                  </a:cubicBezTo>
                  <a:close/>
                  <a:moveTo>
                    <a:pt x="650002" y="1103118"/>
                  </a:moveTo>
                  <a:cubicBezTo>
                    <a:pt x="659774" y="1112891"/>
                    <a:pt x="665818" y="1126391"/>
                    <a:pt x="665818" y="1141302"/>
                  </a:cubicBezTo>
                  <a:cubicBezTo>
                    <a:pt x="665818" y="1171125"/>
                    <a:pt x="641641" y="1195302"/>
                    <a:pt x="611818" y="1195302"/>
                  </a:cubicBezTo>
                  <a:cubicBezTo>
                    <a:pt x="581995" y="1195302"/>
                    <a:pt x="557818" y="1171125"/>
                    <a:pt x="557818" y="1141302"/>
                  </a:cubicBezTo>
                  <a:cubicBezTo>
                    <a:pt x="557818" y="1111479"/>
                    <a:pt x="581995" y="1087302"/>
                    <a:pt x="611818" y="1087302"/>
                  </a:cubicBezTo>
                  <a:cubicBezTo>
                    <a:pt x="626730" y="1087302"/>
                    <a:pt x="640230" y="1093347"/>
                    <a:pt x="650002" y="1103118"/>
                  </a:cubicBezTo>
                  <a:close/>
                  <a:moveTo>
                    <a:pt x="826035" y="1284376"/>
                  </a:moveTo>
                  <a:cubicBezTo>
                    <a:pt x="835807" y="1294148"/>
                    <a:pt x="841851" y="1307648"/>
                    <a:pt x="841851" y="1322559"/>
                  </a:cubicBezTo>
                  <a:cubicBezTo>
                    <a:pt x="841851" y="1352383"/>
                    <a:pt x="817674" y="1376560"/>
                    <a:pt x="787852" y="1376560"/>
                  </a:cubicBezTo>
                  <a:cubicBezTo>
                    <a:pt x="758028" y="1376559"/>
                    <a:pt x="733851" y="1352382"/>
                    <a:pt x="733851" y="1322560"/>
                  </a:cubicBezTo>
                  <a:cubicBezTo>
                    <a:pt x="733851" y="1292736"/>
                    <a:pt x="758028" y="1268559"/>
                    <a:pt x="787851" y="1268559"/>
                  </a:cubicBezTo>
                  <a:cubicBezTo>
                    <a:pt x="802763" y="1268560"/>
                    <a:pt x="816263" y="1274604"/>
                    <a:pt x="826035" y="1284376"/>
                  </a:cubicBezTo>
                  <a:close/>
                  <a:moveTo>
                    <a:pt x="161981" y="460786"/>
                  </a:moveTo>
                  <a:cubicBezTo>
                    <a:pt x="177443" y="475061"/>
                    <a:pt x="183743" y="497723"/>
                    <a:pt x="176172" y="518770"/>
                  </a:cubicBezTo>
                  <a:cubicBezTo>
                    <a:pt x="166076" y="546831"/>
                    <a:pt x="135142" y="561397"/>
                    <a:pt x="107080" y="551302"/>
                  </a:cubicBezTo>
                  <a:cubicBezTo>
                    <a:pt x="79018" y="541206"/>
                    <a:pt x="64452" y="510272"/>
                    <a:pt x="74548" y="482210"/>
                  </a:cubicBezTo>
                  <a:cubicBezTo>
                    <a:pt x="84643" y="454148"/>
                    <a:pt x="115577" y="439582"/>
                    <a:pt x="143640" y="449678"/>
                  </a:cubicBezTo>
                  <a:cubicBezTo>
                    <a:pt x="150655" y="452202"/>
                    <a:pt x="156827" y="456028"/>
                    <a:pt x="161981" y="460786"/>
                  </a:cubicBezTo>
                  <a:close/>
                  <a:moveTo>
                    <a:pt x="949467" y="1389938"/>
                  </a:moveTo>
                  <a:cubicBezTo>
                    <a:pt x="959239" y="1399710"/>
                    <a:pt x="965284" y="1413210"/>
                    <a:pt x="965284" y="1428121"/>
                  </a:cubicBezTo>
                  <a:cubicBezTo>
                    <a:pt x="965284" y="1457944"/>
                    <a:pt x="941107" y="1482121"/>
                    <a:pt x="911284" y="1482122"/>
                  </a:cubicBezTo>
                  <a:cubicBezTo>
                    <a:pt x="881460" y="1482121"/>
                    <a:pt x="857283" y="1457944"/>
                    <a:pt x="857284" y="1428121"/>
                  </a:cubicBezTo>
                  <a:cubicBezTo>
                    <a:pt x="857284" y="1398298"/>
                    <a:pt x="881461" y="1374121"/>
                    <a:pt x="911283" y="1374121"/>
                  </a:cubicBezTo>
                  <a:cubicBezTo>
                    <a:pt x="926195" y="1374121"/>
                    <a:pt x="939695" y="1380166"/>
                    <a:pt x="949467" y="1389938"/>
                  </a:cubicBezTo>
                  <a:close/>
                  <a:moveTo>
                    <a:pt x="762909" y="1158525"/>
                  </a:moveTo>
                  <a:cubicBezTo>
                    <a:pt x="772681" y="1168297"/>
                    <a:pt x="778726" y="1181798"/>
                    <a:pt x="778726" y="1196709"/>
                  </a:cubicBezTo>
                  <a:cubicBezTo>
                    <a:pt x="778726" y="1226532"/>
                    <a:pt x="754549" y="1250709"/>
                    <a:pt x="724726" y="1250709"/>
                  </a:cubicBezTo>
                  <a:cubicBezTo>
                    <a:pt x="694902" y="1250709"/>
                    <a:pt x="670725" y="1226532"/>
                    <a:pt x="670726" y="1196709"/>
                  </a:cubicBezTo>
                  <a:cubicBezTo>
                    <a:pt x="670726" y="1166886"/>
                    <a:pt x="694903" y="1142709"/>
                    <a:pt x="724725" y="1142709"/>
                  </a:cubicBezTo>
                  <a:cubicBezTo>
                    <a:pt x="739637" y="1142709"/>
                    <a:pt x="753137" y="1148753"/>
                    <a:pt x="762909" y="1158525"/>
                  </a:cubicBezTo>
                  <a:close/>
                  <a:moveTo>
                    <a:pt x="1049685" y="1505409"/>
                  </a:moveTo>
                  <a:cubicBezTo>
                    <a:pt x="1058034" y="1516423"/>
                    <a:pt x="1062180" y="1530621"/>
                    <a:pt x="1060146" y="1545394"/>
                  </a:cubicBezTo>
                  <a:cubicBezTo>
                    <a:pt x="1056078" y="1574938"/>
                    <a:pt x="1028829" y="1595591"/>
                    <a:pt x="999284" y="1591523"/>
                  </a:cubicBezTo>
                  <a:cubicBezTo>
                    <a:pt x="969740" y="1587455"/>
                    <a:pt x="949087" y="1560206"/>
                    <a:pt x="953155" y="1530662"/>
                  </a:cubicBezTo>
                  <a:cubicBezTo>
                    <a:pt x="957223" y="1501117"/>
                    <a:pt x="984472" y="1480464"/>
                    <a:pt x="1014016" y="1484532"/>
                  </a:cubicBezTo>
                  <a:cubicBezTo>
                    <a:pt x="1028789" y="1486567"/>
                    <a:pt x="1041338" y="1494396"/>
                    <a:pt x="1049685" y="1505409"/>
                  </a:cubicBezTo>
                  <a:close/>
                  <a:moveTo>
                    <a:pt x="372466" y="676350"/>
                  </a:moveTo>
                  <a:cubicBezTo>
                    <a:pt x="382239" y="686123"/>
                    <a:pt x="388283" y="699622"/>
                    <a:pt x="388282" y="714533"/>
                  </a:cubicBezTo>
                  <a:cubicBezTo>
                    <a:pt x="388283" y="744357"/>
                    <a:pt x="364106" y="768534"/>
                    <a:pt x="334283" y="768534"/>
                  </a:cubicBezTo>
                  <a:cubicBezTo>
                    <a:pt x="304459" y="768533"/>
                    <a:pt x="280282" y="744356"/>
                    <a:pt x="280283" y="714534"/>
                  </a:cubicBezTo>
                  <a:cubicBezTo>
                    <a:pt x="280282" y="684710"/>
                    <a:pt x="304459" y="660533"/>
                    <a:pt x="334282" y="660533"/>
                  </a:cubicBezTo>
                  <a:cubicBezTo>
                    <a:pt x="349194" y="660533"/>
                    <a:pt x="362694" y="666578"/>
                    <a:pt x="372466" y="676350"/>
                  </a:cubicBezTo>
                  <a:close/>
                  <a:moveTo>
                    <a:pt x="471899" y="791893"/>
                  </a:moveTo>
                  <a:cubicBezTo>
                    <a:pt x="481672" y="801666"/>
                    <a:pt x="487715" y="815165"/>
                    <a:pt x="487715" y="830077"/>
                  </a:cubicBezTo>
                  <a:cubicBezTo>
                    <a:pt x="487715" y="859900"/>
                    <a:pt x="463538" y="884077"/>
                    <a:pt x="433716" y="884077"/>
                  </a:cubicBezTo>
                  <a:cubicBezTo>
                    <a:pt x="403892" y="884076"/>
                    <a:pt x="379715" y="859899"/>
                    <a:pt x="379715" y="830077"/>
                  </a:cubicBezTo>
                  <a:cubicBezTo>
                    <a:pt x="379715" y="800254"/>
                    <a:pt x="403892" y="776077"/>
                    <a:pt x="433715" y="776077"/>
                  </a:cubicBezTo>
                  <a:cubicBezTo>
                    <a:pt x="448627" y="776077"/>
                    <a:pt x="462127" y="782121"/>
                    <a:pt x="471899" y="791893"/>
                  </a:cubicBezTo>
                  <a:close/>
                  <a:moveTo>
                    <a:pt x="298819" y="524150"/>
                  </a:moveTo>
                  <a:cubicBezTo>
                    <a:pt x="308592" y="533922"/>
                    <a:pt x="314635" y="547422"/>
                    <a:pt x="314635" y="562333"/>
                  </a:cubicBezTo>
                  <a:cubicBezTo>
                    <a:pt x="314635" y="592156"/>
                    <a:pt x="290458" y="616333"/>
                    <a:pt x="260636" y="616333"/>
                  </a:cubicBezTo>
                  <a:cubicBezTo>
                    <a:pt x="230812" y="616333"/>
                    <a:pt x="206635" y="592156"/>
                    <a:pt x="206635" y="562333"/>
                  </a:cubicBezTo>
                  <a:cubicBezTo>
                    <a:pt x="206635" y="532510"/>
                    <a:pt x="230812" y="508333"/>
                    <a:pt x="260635" y="508333"/>
                  </a:cubicBezTo>
                  <a:cubicBezTo>
                    <a:pt x="275547" y="508333"/>
                    <a:pt x="289047" y="514378"/>
                    <a:pt x="298819" y="524150"/>
                  </a:cubicBezTo>
                  <a:close/>
                  <a:moveTo>
                    <a:pt x="665694" y="964126"/>
                  </a:moveTo>
                  <a:cubicBezTo>
                    <a:pt x="675466" y="973898"/>
                    <a:pt x="681511" y="987398"/>
                    <a:pt x="681510" y="1002310"/>
                  </a:cubicBezTo>
                  <a:cubicBezTo>
                    <a:pt x="681511" y="1032133"/>
                    <a:pt x="657334" y="1056310"/>
                    <a:pt x="627511" y="1056310"/>
                  </a:cubicBezTo>
                  <a:cubicBezTo>
                    <a:pt x="597687" y="1056309"/>
                    <a:pt x="573510" y="1032132"/>
                    <a:pt x="573511" y="1002310"/>
                  </a:cubicBezTo>
                  <a:cubicBezTo>
                    <a:pt x="573510" y="972487"/>
                    <a:pt x="597687" y="948310"/>
                    <a:pt x="627510" y="948309"/>
                  </a:cubicBezTo>
                  <a:cubicBezTo>
                    <a:pt x="642422" y="948310"/>
                    <a:pt x="655922" y="954354"/>
                    <a:pt x="665694" y="964126"/>
                  </a:cubicBezTo>
                  <a:close/>
                  <a:moveTo>
                    <a:pt x="593305" y="862709"/>
                  </a:moveTo>
                  <a:cubicBezTo>
                    <a:pt x="603078" y="872482"/>
                    <a:pt x="609122" y="885981"/>
                    <a:pt x="609122" y="900893"/>
                  </a:cubicBezTo>
                  <a:cubicBezTo>
                    <a:pt x="609122" y="930716"/>
                    <a:pt x="584945" y="954893"/>
                    <a:pt x="555122" y="954893"/>
                  </a:cubicBezTo>
                  <a:cubicBezTo>
                    <a:pt x="525298" y="954892"/>
                    <a:pt x="501121" y="930715"/>
                    <a:pt x="501122" y="900893"/>
                  </a:cubicBezTo>
                  <a:cubicBezTo>
                    <a:pt x="501122" y="871070"/>
                    <a:pt x="525298" y="846893"/>
                    <a:pt x="555121" y="846892"/>
                  </a:cubicBezTo>
                  <a:cubicBezTo>
                    <a:pt x="570033" y="846893"/>
                    <a:pt x="583533" y="852937"/>
                    <a:pt x="593305" y="862709"/>
                  </a:cubicBezTo>
                  <a:close/>
                  <a:moveTo>
                    <a:pt x="941072" y="1277797"/>
                  </a:moveTo>
                  <a:cubicBezTo>
                    <a:pt x="950845" y="1287570"/>
                    <a:pt x="956889" y="1301069"/>
                    <a:pt x="956889" y="1315981"/>
                  </a:cubicBezTo>
                  <a:cubicBezTo>
                    <a:pt x="956889" y="1345804"/>
                    <a:pt x="932712" y="1369981"/>
                    <a:pt x="902889" y="1369981"/>
                  </a:cubicBezTo>
                  <a:cubicBezTo>
                    <a:pt x="873065" y="1369980"/>
                    <a:pt x="848888" y="1345803"/>
                    <a:pt x="848889" y="1315981"/>
                  </a:cubicBezTo>
                  <a:cubicBezTo>
                    <a:pt x="848889" y="1286158"/>
                    <a:pt x="873065" y="1261981"/>
                    <a:pt x="902888" y="1261980"/>
                  </a:cubicBezTo>
                  <a:cubicBezTo>
                    <a:pt x="917800" y="1261981"/>
                    <a:pt x="931300" y="1268025"/>
                    <a:pt x="941072" y="1277797"/>
                  </a:cubicBezTo>
                  <a:close/>
                  <a:moveTo>
                    <a:pt x="761042" y="1042417"/>
                  </a:moveTo>
                  <a:cubicBezTo>
                    <a:pt x="770814" y="1052189"/>
                    <a:pt x="776858" y="1065689"/>
                    <a:pt x="776858" y="1080600"/>
                  </a:cubicBezTo>
                  <a:cubicBezTo>
                    <a:pt x="776858" y="1110423"/>
                    <a:pt x="752681" y="1134600"/>
                    <a:pt x="722859" y="1134601"/>
                  </a:cubicBezTo>
                  <a:cubicBezTo>
                    <a:pt x="693035" y="1134600"/>
                    <a:pt x="668858" y="1110423"/>
                    <a:pt x="668858" y="1080600"/>
                  </a:cubicBezTo>
                  <a:cubicBezTo>
                    <a:pt x="668858" y="1050777"/>
                    <a:pt x="693035" y="1026600"/>
                    <a:pt x="722858" y="1026600"/>
                  </a:cubicBezTo>
                  <a:cubicBezTo>
                    <a:pt x="737770" y="1026600"/>
                    <a:pt x="751270" y="1032645"/>
                    <a:pt x="761042" y="1042417"/>
                  </a:cubicBezTo>
                  <a:close/>
                  <a:moveTo>
                    <a:pt x="885860" y="1173438"/>
                  </a:moveTo>
                  <a:cubicBezTo>
                    <a:pt x="895632" y="1183211"/>
                    <a:pt x="901676" y="1196711"/>
                    <a:pt x="901676" y="1211622"/>
                  </a:cubicBezTo>
                  <a:cubicBezTo>
                    <a:pt x="901676" y="1241445"/>
                    <a:pt x="877499" y="1265622"/>
                    <a:pt x="847676" y="1265622"/>
                  </a:cubicBezTo>
                  <a:cubicBezTo>
                    <a:pt x="817853" y="1265622"/>
                    <a:pt x="793676" y="1241445"/>
                    <a:pt x="793676" y="1211622"/>
                  </a:cubicBezTo>
                  <a:cubicBezTo>
                    <a:pt x="793676" y="1181799"/>
                    <a:pt x="817853" y="1157622"/>
                    <a:pt x="847676" y="1157622"/>
                  </a:cubicBezTo>
                  <a:cubicBezTo>
                    <a:pt x="862588" y="1157622"/>
                    <a:pt x="876088" y="1163666"/>
                    <a:pt x="885860" y="1173438"/>
                  </a:cubicBezTo>
                  <a:close/>
                  <a:moveTo>
                    <a:pt x="496087" y="668302"/>
                  </a:moveTo>
                  <a:cubicBezTo>
                    <a:pt x="505860" y="678075"/>
                    <a:pt x="511904" y="691574"/>
                    <a:pt x="511903" y="706485"/>
                  </a:cubicBezTo>
                  <a:cubicBezTo>
                    <a:pt x="511904" y="736309"/>
                    <a:pt x="487727" y="760486"/>
                    <a:pt x="457904" y="760486"/>
                  </a:cubicBezTo>
                  <a:cubicBezTo>
                    <a:pt x="428080" y="760485"/>
                    <a:pt x="403903" y="736308"/>
                    <a:pt x="403904" y="706486"/>
                  </a:cubicBezTo>
                  <a:cubicBezTo>
                    <a:pt x="403903" y="676662"/>
                    <a:pt x="428080" y="652485"/>
                    <a:pt x="457903" y="652485"/>
                  </a:cubicBezTo>
                  <a:cubicBezTo>
                    <a:pt x="472815" y="652485"/>
                    <a:pt x="486315" y="658530"/>
                    <a:pt x="496087" y="668302"/>
                  </a:cubicBezTo>
                  <a:close/>
                  <a:moveTo>
                    <a:pt x="1067538" y="1359848"/>
                  </a:moveTo>
                  <a:cubicBezTo>
                    <a:pt x="1077310" y="1369620"/>
                    <a:pt x="1083354" y="1383120"/>
                    <a:pt x="1083354" y="1398031"/>
                  </a:cubicBezTo>
                  <a:cubicBezTo>
                    <a:pt x="1083354" y="1427854"/>
                    <a:pt x="1059177" y="1452031"/>
                    <a:pt x="1029354" y="1452032"/>
                  </a:cubicBezTo>
                  <a:cubicBezTo>
                    <a:pt x="999531" y="1452031"/>
                    <a:pt x="975354" y="1427854"/>
                    <a:pt x="975354" y="1398031"/>
                  </a:cubicBezTo>
                  <a:cubicBezTo>
                    <a:pt x="975354" y="1368208"/>
                    <a:pt x="999531" y="1344031"/>
                    <a:pt x="1029354" y="1344031"/>
                  </a:cubicBezTo>
                  <a:cubicBezTo>
                    <a:pt x="1044266" y="1344031"/>
                    <a:pt x="1057766" y="1350076"/>
                    <a:pt x="1067538" y="1359848"/>
                  </a:cubicBezTo>
                  <a:close/>
                  <a:moveTo>
                    <a:pt x="230876" y="339840"/>
                  </a:moveTo>
                  <a:cubicBezTo>
                    <a:pt x="246338" y="354114"/>
                    <a:pt x="252638" y="376777"/>
                    <a:pt x="245067" y="397823"/>
                  </a:cubicBezTo>
                  <a:cubicBezTo>
                    <a:pt x="234971" y="425885"/>
                    <a:pt x="204037" y="440451"/>
                    <a:pt x="175975" y="430355"/>
                  </a:cubicBezTo>
                  <a:cubicBezTo>
                    <a:pt x="147912" y="420260"/>
                    <a:pt x="133347" y="389326"/>
                    <a:pt x="143443" y="361263"/>
                  </a:cubicBezTo>
                  <a:cubicBezTo>
                    <a:pt x="153538" y="333201"/>
                    <a:pt x="184472" y="318636"/>
                    <a:pt x="212534" y="328731"/>
                  </a:cubicBezTo>
                  <a:cubicBezTo>
                    <a:pt x="219550" y="331255"/>
                    <a:pt x="225722" y="335082"/>
                    <a:pt x="230876" y="339840"/>
                  </a:cubicBezTo>
                  <a:close/>
                  <a:moveTo>
                    <a:pt x="419431" y="563401"/>
                  </a:moveTo>
                  <a:cubicBezTo>
                    <a:pt x="429203" y="573173"/>
                    <a:pt x="435247" y="586673"/>
                    <a:pt x="435247" y="601584"/>
                  </a:cubicBezTo>
                  <a:cubicBezTo>
                    <a:pt x="435247" y="631407"/>
                    <a:pt x="411070" y="655584"/>
                    <a:pt x="381247" y="655585"/>
                  </a:cubicBezTo>
                  <a:cubicBezTo>
                    <a:pt x="351424" y="655584"/>
                    <a:pt x="327247" y="631407"/>
                    <a:pt x="327247" y="601584"/>
                  </a:cubicBezTo>
                  <a:cubicBezTo>
                    <a:pt x="327247" y="571761"/>
                    <a:pt x="351424" y="547584"/>
                    <a:pt x="381247" y="547584"/>
                  </a:cubicBezTo>
                  <a:cubicBezTo>
                    <a:pt x="396159" y="547584"/>
                    <a:pt x="409659" y="553629"/>
                    <a:pt x="419431" y="563401"/>
                  </a:cubicBezTo>
                  <a:close/>
                  <a:moveTo>
                    <a:pt x="590502" y="740353"/>
                  </a:moveTo>
                  <a:cubicBezTo>
                    <a:pt x="600274" y="750126"/>
                    <a:pt x="606318" y="763626"/>
                    <a:pt x="606318" y="778537"/>
                  </a:cubicBezTo>
                  <a:cubicBezTo>
                    <a:pt x="606318" y="808360"/>
                    <a:pt x="582141" y="832537"/>
                    <a:pt x="552318" y="832537"/>
                  </a:cubicBezTo>
                  <a:cubicBezTo>
                    <a:pt x="522495" y="832537"/>
                    <a:pt x="498318" y="808360"/>
                    <a:pt x="498318" y="778537"/>
                  </a:cubicBezTo>
                  <a:cubicBezTo>
                    <a:pt x="498318" y="748714"/>
                    <a:pt x="522495" y="724537"/>
                    <a:pt x="552318" y="724537"/>
                  </a:cubicBezTo>
                  <a:cubicBezTo>
                    <a:pt x="567229" y="724537"/>
                    <a:pt x="580730" y="730581"/>
                    <a:pt x="590502" y="740353"/>
                  </a:cubicBezTo>
                  <a:close/>
                  <a:moveTo>
                    <a:pt x="1178028" y="1450348"/>
                  </a:moveTo>
                  <a:cubicBezTo>
                    <a:pt x="1186376" y="1461363"/>
                    <a:pt x="1190522" y="1475561"/>
                    <a:pt x="1188488" y="1490333"/>
                  </a:cubicBezTo>
                  <a:cubicBezTo>
                    <a:pt x="1184420" y="1519877"/>
                    <a:pt x="1157171" y="1540530"/>
                    <a:pt x="1127627" y="1536462"/>
                  </a:cubicBezTo>
                  <a:cubicBezTo>
                    <a:pt x="1098082" y="1532394"/>
                    <a:pt x="1077429" y="1505145"/>
                    <a:pt x="1081497" y="1475601"/>
                  </a:cubicBezTo>
                  <a:cubicBezTo>
                    <a:pt x="1085565" y="1446057"/>
                    <a:pt x="1112814" y="1425403"/>
                    <a:pt x="1142359" y="1429472"/>
                  </a:cubicBezTo>
                  <a:cubicBezTo>
                    <a:pt x="1157130" y="1431505"/>
                    <a:pt x="1169680" y="1439335"/>
                    <a:pt x="1178028" y="1450348"/>
                  </a:cubicBezTo>
                  <a:close/>
                  <a:moveTo>
                    <a:pt x="886395" y="1048351"/>
                  </a:moveTo>
                  <a:cubicBezTo>
                    <a:pt x="896168" y="1058124"/>
                    <a:pt x="902211" y="1071623"/>
                    <a:pt x="902211" y="1086534"/>
                  </a:cubicBezTo>
                  <a:cubicBezTo>
                    <a:pt x="902212" y="1116358"/>
                    <a:pt x="878035" y="1140535"/>
                    <a:pt x="848212" y="1140535"/>
                  </a:cubicBezTo>
                  <a:cubicBezTo>
                    <a:pt x="818388" y="1140534"/>
                    <a:pt x="794211" y="1116357"/>
                    <a:pt x="794211" y="1086535"/>
                  </a:cubicBezTo>
                  <a:cubicBezTo>
                    <a:pt x="794211" y="1056711"/>
                    <a:pt x="818388" y="1032534"/>
                    <a:pt x="848211" y="1032534"/>
                  </a:cubicBezTo>
                  <a:cubicBezTo>
                    <a:pt x="863123" y="1032535"/>
                    <a:pt x="876623" y="1038579"/>
                    <a:pt x="886395" y="1048351"/>
                  </a:cubicBezTo>
                  <a:close/>
                  <a:moveTo>
                    <a:pt x="755255" y="887564"/>
                  </a:moveTo>
                  <a:cubicBezTo>
                    <a:pt x="765027" y="897336"/>
                    <a:pt x="771072" y="910837"/>
                    <a:pt x="771072" y="925748"/>
                  </a:cubicBezTo>
                  <a:cubicBezTo>
                    <a:pt x="771072" y="955571"/>
                    <a:pt x="746895" y="979748"/>
                    <a:pt x="717072" y="979748"/>
                  </a:cubicBezTo>
                  <a:cubicBezTo>
                    <a:pt x="687248" y="979748"/>
                    <a:pt x="663071" y="955571"/>
                    <a:pt x="663072" y="925748"/>
                  </a:cubicBezTo>
                  <a:cubicBezTo>
                    <a:pt x="663072" y="895925"/>
                    <a:pt x="687249" y="871748"/>
                    <a:pt x="717072" y="871748"/>
                  </a:cubicBezTo>
                  <a:cubicBezTo>
                    <a:pt x="731983" y="871748"/>
                    <a:pt x="745483" y="877792"/>
                    <a:pt x="755255" y="887564"/>
                  </a:cubicBezTo>
                  <a:close/>
                  <a:moveTo>
                    <a:pt x="361295" y="409619"/>
                  </a:moveTo>
                  <a:cubicBezTo>
                    <a:pt x="371067" y="419392"/>
                    <a:pt x="377111" y="432891"/>
                    <a:pt x="377111" y="447803"/>
                  </a:cubicBezTo>
                  <a:cubicBezTo>
                    <a:pt x="377111" y="477626"/>
                    <a:pt x="352934" y="501803"/>
                    <a:pt x="323111" y="501803"/>
                  </a:cubicBezTo>
                  <a:cubicBezTo>
                    <a:pt x="293288" y="501802"/>
                    <a:pt x="269111" y="477625"/>
                    <a:pt x="269111" y="447803"/>
                  </a:cubicBezTo>
                  <a:cubicBezTo>
                    <a:pt x="269111" y="417980"/>
                    <a:pt x="293288" y="393803"/>
                    <a:pt x="323111" y="393802"/>
                  </a:cubicBezTo>
                  <a:cubicBezTo>
                    <a:pt x="338023" y="393803"/>
                    <a:pt x="351523" y="399847"/>
                    <a:pt x="361295" y="409619"/>
                  </a:cubicBezTo>
                  <a:close/>
                  <a:moveTo>
                    <a:pt x="1056788" y="1248247"/>
                  </a:moveTo>
                  <a:cubicBezTo>
                    <a:pt x="1066560" y="1258019"/>
                    <a:pt x="1072604" y="1271520"/>
                    <a:pt x="1072604" y="1286431"/>
                  </a:cubicBezTo>
                  <a:cubicBezTo>
                    <a:pt x="1072604" y="1316254"/>
                    <a:pt x="1048427" y="1340431"/>
                    <a:pt x="1018604" y="1340431"/>
                  </a:cubicBezTo>
                  <a:cubicBezTo>
                    <a:pt x="988781" y="1340431"/>
                    <a:pt x="964604" y="1316254"/>
                    <a:pt x="964604" y="1286431"/>
                  </a:cubicBezTo>
                  <a:cubicBezTo>
                    <a:pt x="964604" y="1256608"/>
                    <a:pt x="988781" y="1232431"/>
                    <a:pt x="1018604" y="1232431"/>
                  </a:cubicBezTo>
                  <a:cubicBezTo>
                    <a:pt x="1033515" y="1232431"/>
                    <a:pt x="1047016" y="1238476"/>
                    <a:pt x="1056788" y="1248247"/>
                  </a:cubicBezTo>
                  <a:close/>
                  <a:moveTo>
                    <a:pt x="1001034" y="1141534"/>
                  </a:moveTo>
                  <a:cubicBezTo>
                    <a:pt x="1010806" y="1151307"/>
                    <a:pt x="1016850" y="1164806"/>
                    <a:pt x="1016850" y="1179718"/>
                  </a:cubicBezTo>
                  <a:cubicBezTo>
                    <a:pt x="1016850" y="1209541"/>
                    <a:pt x="992673" y="1233718"/>
                    <a:pt x="962850" y="1233718"/>
                  </a:cubicBezTo>
                  <a:cubicBezTo>
                    <a:pt x="933027" y="1233717"/>
                    <a:pt x="908850" y="1209540"/>
                    <a:pt x="908850" y="1179718"/>
                  </a:cubicBezTo>
                  <a:cubicBezTo>
                    <a:pt x="908850" y="1149895"/>
                    <a:pt x="933027" y="1125718"/>
                    <a:pt x="962850" y="1125717"/>
                  </a:cubicBezTo>
                  <a:cubicBezTo>
                    <a:pt x="977762" y="1125718"/>
                    <a:pt x="991262" y="1131762"/>
                    <a:pt x="1001034" y="1141534"/>
                  </a:cubicBezTo>
                  <a:close/>
                  <a:moveTo>
                    <a:pt x="547623" y="555783"/>
                  </a:moveTo>
                  <a:cubicBezTo>
                    <a:pt x="557396" y="565556"/>
                    <a:pt x="563440" y="579055"/>
                    <a:pt x="563440" y="593967"/>
                  </a:cubicBezTo>
                  <a:cubicBezTo>
                    <a:pt x="563440" y="623790"/>
                    <a:pt x="539263" y="647967"/>
                    <a:pt x="509440" y="647967"/>
                  </a:cubicBezTo>
                  <a:cubicBezTo>
                    <a:pt x="479617" y="647966"/>
                    <a:pt x="455440" y="623789"/>
                    <a:pt x="455440" y="593967"/>
                  </a:cubicBezTo>
                  <a:cubicBezTo>
                    <a:pt x="455440" y="564144"/>
                    <a:pt x="479617" y="539967"/>
                    <a:pt x="509440" y="539966"/>
                  </a:cubicBezTo>
                  <a:cubicBezTo>
                    <a:pt x="524351" y="539967"/>
                    <a:pt x="537851" y="546011"/>
                    <a:pt x="547623" y="555783"/>
                  </a:cubicBezTo>
                  <a:close/>
                  <a:moveTo>
                    <a:pt x="864331" y="934929"/>
                  </a:moveTo>
                  <a:cubicBezTo>
                    <a:pt x="874103" y="944701"/>
                    <a:pt x="880148" y="958201"/>
                    <a:pt x="880148" y="973112"/>
                  </a:cubicBezTo>
                  <a:cubicBezTo>
                    <a:pt x="880148" y="1002935"/>
                    <a:pt x="855971" y="1027112"/>
                    <a:pt x="826148" y="1027113"/>
                  </a:cubicBezTo>
                  <a:cubicBezTo>
                    <a:pt x="796324" y="1027112"/>
                    <a:pt x="772147" y="1002935"/>
                    <a:pt x="772148" y="973112"/>
                  </a:cubicBezTo>
                  <a:cubicBezTo>
                    <a:pt x="772148" y="943289"/>
                    <a:pt x="796325" y="919112"/>
                    <a:pt x="826148" y="919112"/>
                  </a:cubicBezTo>
                  <a:cubicBezTo>
                    <a:pt x="841059" y="919112"/>
                    <a:pt x="854559" y="925157"/>
                    <a:pt x="864331" y="934929"/>
                  </a:cubicBezTo>
                  <a:close/>
                  <a:moveTo>
                    <a:pt x="1164048" y="1298505"/>
                  </a:moveTo>
                  <a:cubicBezTo>
                    <a:pt x="1173821" y="1308278"/>
                    <a:pt x="1179865" y="1321777"/>
                    <a:pt x="1179865" y="1336689"/>
                  </a:cubicBezTo>
                  <a:cubicBezTo>
                    <a:pt x="1179865" y="1366512"/>
                    <a:pt x="1155688" y="1390689"/>
                    <a:pt x="1125865" y="1390689"/>
                  </a:cubicBezTo>
                  <a:cubicBezTo>
                    <a:pt x="1096041" y="1390688"/>
                    <a:pt x="1071864" y="1366511"/>
                    <a:pt x="1071865" y="1336689"/>
                  </a:cubicBezTo>
                  <a:cubicBezTo>
                    <a:pt x="1071865" y="1306866"/>
                    <a:pt x="1096042" y="1282689"/>
                    <a:pt x="1125865" y="1282688"/>
                  </a:cubicBezTo>
                  <a:cubicBezTo>
                    <a:pt x="1140776" y="1282689"/>
                    <a:pt x="1154276" y="1288733"/>
                    <a:pt x="1164048" y="1298505"/>
                  </a:cubicBezTo>
                  <a:close/>
                  <a:moveTo>
                    <a:pt x="299607" y="237236"/>
                  </a:moveTo>
                  <a:cubicBezTo>
                    <a:pt x="309379" y="247008"/>
                    <a:pt x="315423" y="260508"/>
                    <a:pt x="315423" y="275419"/>
                  </a:cubicBezTo>
                  <a:cubicBezTo>
                    <a:pt x="315424" y="305243"/>
                    <a:pt x="291247" y="329420"/>
                    <a:pt x="261423" y="329419"/>
                  </a:cubicBezTo>
                  <a:cubicBezTo>
                    <a:pt x="231600" y="329420"/>
                    <a:pt x="207423" y="305242"/>
                    <a:pt x="207423" y="275420"/>
                  </a:cubicBezTo>
                  <a:cubicBezTo>
                    <a:pt x="207423" y="245596"/>
                    <a:pt x="231600" y="221419"/>
                    <a:pt x="261423" y="221420"/>
                  </a:cubicBezTo>
                  <a:cubicBezTo>
                    <a:pt x="276335" y="221419"/>
                    <a:pt x="289835" y="227464"/>
                    <a:pt x="299607" y="237236"/>
                  </a:cubicBezTo>
                  <a:close/>
                  <a:moveTo>
                    <a:pt x="479449" y="442491"/>
                  </a:moveTo>
                  <a:cubicBezTo>
                    <a:pt x="489221" y="452264"/>
                    <a:pt x="495265" y="465763"/>
                    <a:pt x="495265" y="480674"/>
                  </a:cubicBezTo>
                  <a:cubicBezTo>
                    <a:pt x="495265" y="510498"/>
                    <a:pt x="471088" y="534675"/>
                    <a:pt x="441265" y="534675"/>
                  </a:cubicBezTo>
                  <a:cubicBezTo>
                    <a:pt x="411442" y="534674"/>
                    <a:pt x="387265" y="510497"/>
                    <a:pt x="387265" y="480675"/>
                  </a:cubicBezTo>
                  <a:cubicBezTo>
                    <a:pt x="387265" y="450851"/>
                    <a:pt x="411442" y="426674"/>
                    <a:pt x="441265" y="426674"/>
                  </a:cubicBezTo>
                  <a:cubicBezTo>
                    <a:pt x="456177" y="426675"/>
                    <a:pt x="469677" y="432719"/>
                    <a:pt x="479449" y="442491"/>
                  </a:cubicBezTo>
                  <a:close/>
                  <a:moveTo>
                    <a:pt x="638697" y="630589"/>
                  </a:moveTo>
                  <a:cubicBezTo>
                    <a:pt x="648469" y="640361"/>
                    <a:pt x="654513" y="653861"/>
                    <a:pt x="654513" y="668772"/>
                  </a:cubicBezTo>
                  <a:cubicBezTo>
                    <a:pt x="654513" y="698596"/>
                    <a:pt x="630336" y="722773"/>
                    <a:pt x="600513" y="722773"/>
                  </a:cubicBezTo>
                  <a:cubicBezTo>
                    <a:pt x="570690" y="722772"/>
                    <a:pt x="546513" y="698595"/>
                    <a:pt x="546513" y="668772"/>
                  </a:cubicBezTo>
                  <a:cubicBezTo>
                    <a:pt x="546513" y="638949"/>
                    <a:pt x="570690" y="614772"/>
                    <a:pt x="600513" y="614772"/>
                  </a:cubicBezTo>
                  <a:cubicBezTo>
                    <a:pt x="615425" y="614772"/>
                    <a:pt x="628925" y="620817"/>
                    <a:pt x="638697" y="630589"/>
                  </a:cubicBezTo>
                  <a:close/>
                  <a:moveTo>
                    <a:pt x="1284662" y="1388738"/>
                  </a:moveTo>
                  <a:cubicBezTo>
                    <a:pt x="1293010" y="1399753"/>
                    <a:pt x="1297156" y="1413951"/>
                    <a:pt x="1295122" y="1428723"/>
                  </a:cubicBezTo>
                  <a:cubicBezTo>
                    <a:pt x="1291054" y="1458267"/>
                    <a:pt x="1263805" y="1478920"/>
                    <a:pt x="1234261" y="1474852"/>
                  </a:cubicBezTo>
                  <a:cubicBezTo>
                    <a:pt x="1204717" y="1470784"/>
                    <a:pt x="1184064" y="1443535"/>
                    <a:pt x="1188132" y="1413991"/>
                  </a:cubicBezTo>
                  <a:cubicBezTo>
                    <a:pt x="1192200" y="1384447"/>
                    <a:pt x="1219449" y="1363794"/>
                    <a:pt x="1248993" y="1367862"/>
                  </a:cubicBezTo>
                  <a:cubicBezTo>
                    <a:pt x="1263765" y="1369895"/>
                    <a:pt x="1276314" y="1377725"/>
                    <a:pt x="1284662" y="1388738"/>
                  </a:cubicBezTo>
                  <a:close/>
                  <a:moveTo>
                    <a:pt x="1004862" y="1022142"/>
                  </a:moveTo>
                  <a:cubicBezTo>
                    <a:pt x="1014634" y="1031914"/>
                    <a:pt x="1020678" y="1045414"/>
                    <a:pt x="1020678" y="1060326"/>
                  </a:cubicBezTo>
                  <a:cubicBezTo>
                    <a:pt x="1020678" y="1090149"/>
                    <a:pt x="996501" y="1114326"/>
                    <a:pt x="966678" y="1114326"/>
                  </a:cubicBezTo>
                  <a:cubicBezTo>
                    <a:pt x="936855" y="1114325"/>
                    <a:pt x="912678" y="1090148"/>
                    <a:pt x="912678" y="1060326"/>
                  </a:cubicBezTo>
                  <a:cubicBezTo>
                    <a:pt x="912678" y="1030503"/>
                    <a:pt x="936855" y="1006326"/>
                    <a:pt x="966678" y="1006325"/>
                  </a:cubicBezTo>
                  <a:cubicBezTo>
                    <a:pt x="981590" y="1006326"/>
                    <a:pt x="995090" y="1012370"/>
                    <a:pt x="1004862" y="1022142"/>
                  </a:cubicBezTo>
                  <a:close/>
                  <a:moveTo>
                    <a:pt x="809048" y="767606"/>
                  </a:moveTo>
                  <a:cubicBezTo>
                    <a:pt x="818820" y="777378"/>
                    <a:pt x="824864" y="790878"/>
                    <a:pt x="824864" y="805789"/>
                  </a:cubicBezTo>
                  <a:cubicBezTo>
                    <a:pt x="824864" y="835612"/>
                    <a:pt x="800687" y="859789"/>
                    <a:pt x="770864" y="859790"/>
                  </a:cubicBezTo>
                  <a:cubicBezTo>
                    <a:pt x="748497" y="859789"/>
                    <a:pt x="729305" y="846190"/>
                    <a:pt x="721107" y="826808"/>
                  </a:cubicBezTo>
                  <a:lnTo>
                    <a:pt x="719779" y="820227"/>
                  </a:lnTo>
                  <a:lnTo>
                    <a:pt x="717057" y="833708"/>
                  </a:lnTo>
                  <a:cubicBezTo>
                    <a:pt x="708860" y="853090"/>
                    <a:pt x="689669" y="866689"/>
                    <a:pt x="667301" y="866689"/>
                  </a:cubicBezTo>
                  <a:cubicBezTo>
                    <a:pt x="637478" y="866689"/>
                    <a:pt x="613301" y="842512"/>
                    <a:pt x="613301" y="812689"/>
                  </a:cubicBezTo>
                  <a:cubicBezTo>
                    <a:pt x="613301" y="782866"/>
                    <a:pt x="637478" y="758689"/>
                    <a:pt x="667301" y="758689"/>
                  </a:cubicBezTo>
                  <a:cubicBezTo>
                    <a:pt x="682213" y="758689"/>
                    <a:pt x="695713" y="764733"/>
                    <a:pt x="705485" y="774505"/>
                  </a:cubicBezTo>
                  <a:cubicBezTo>
                    <a:pt x="710371" y="779392"/>
                    <a:pt x="714325" y="785210"/>
                    <a:pt x="717058" y="791670"/>
                  </a:cubicBezTo>
                  <a:lnTo>
                    <a:pt x="718386" y="798251"/>
                  </a:lnTo>
                  <a:lnTo>
                    <a:pt x="721108" y="784770"/>
                  </a:lnTo>
                  <a:cubicBezTo>
                    <a:pt x="729305" y="765388"/>
                    <a:pt x="748496" y="751789"/>
                    <a:pt x="770864" y="751789"/>
                  </a:cubicBezTo>
                  <a:cubicBezTo>
                    <a:pt x="785775" y="751789"/>
                    <a:pt x="799276" y="757834"/>
                    <a:pt x="809048" y="767606"/>
                  </a:cubicBezTo>
                  <a:close/>
                  <a:moveTo>
                    <a:pt x="437079" y="316334"/>
                  </a:moveTo>
                  <a:cubicBezTo>
                    <a:pt x="446852" y="326107"/>
                    <a:pt x="452896" y="339607"/>
                    <a:pt x="452896" y="354518"/>
                  </a:cubicBezTo>
                  <a:cubicBezTo>
                    <a:pt x="452896" y="384341"/>
                    <a:pt x="428719" y="408518"/>
                    <a:pt x="398896" y="408518"/>
                  </a:cubicBezTo>
                  <a:cubicBezTo>
                    <a:pt x="369072" y="408518"/>
                    <a:pt x="344895" y="384341"/>
                    <a:pt x="344896" y="354518"/>
                  </a:cubicBezTo>
                  <a:cubicBezTo>
                    <a:pt x="344896" y="324695"/>
                    <a:pt x="369073" y="300518"/>
                    <a:pt x="398895" y="300518"/>
                  </a:cubicBezTo>
                  <a:cubicBezTo>
                    <a:pt x="413807" y="300518"/>
                    <a:pt x="427307" y="306562"/>
                    <a:pt x="437079" y="316334"/>
                  </a:cubicBezTo>
                  <a:close/>
                  <a:moveTo>
                    <a:pt x="1150886" y="1172084"/>
                  </a:moveTo>
                  <a:cubicBezTo>
                    <a:pt x="1160658" y="1181856"/>
                    <a:pt x="1166703" y="1195356"/>
                    <a:pt x="1166702" y="1210267"/>
                  </a:cubicBezTo>
                  <a:cubicBezTo>
                    <a:pt x="1166703" y="1240090"/>
                    <a:pt x="1142526" y="1264267"/>
                    <a:pt x="1112703" y="1264267"/>
                  </a:cubicBezTo>
                  <a:cubicBezTo>
                    <a:pt x="1082879" y="1264267"/>
                    <a:pt x="1058702" y="1240090"/>
                    <a:pt x="1058703" y="1210267"/>
                  </a:cubicBezTo>
                  <a:cubicBezTo>
                    <a:pt x="1058702" y="1180444"/>
                    <a:pt x="1082879" y="1156267"/>
                    <a:pt x="1112702" y="1156267"/>
                  </a:cubicBezTo>
                  <a:cubicBezTo>
                    <a:pt x="1127614" y="1156267"/>
                    <a:pt x="1141114" y="1162312"/>
                    <a:pt x="1150886" y="1172084"/>
                  </a:cubicBezTo>
                  <a:close/>
                  <a:moveTo>
                    <a:pt x="758241" y="665179"/>
                  </a:moveTo>
                  <a:cubicBezTo>
                    <a:pt x="768014" y="674952"/>
                    <a:pt x="774058" y="688452"/>
                    <a:pt x="774058" y="703363"/>
                  </a:cubicBezTo>
                  <a:cubicBezTo>
                    <a:pt x="774058" y="733186"/>
                    <a:pt x="749881" y="757363"/>
                    <a:pt x="720058" y="757363"/>
                  </a:cubicBezTo>
                  <a:cubicBezTo>
                    <a:pt x="690235" y="757363"/>
                    <a:pt x="666058" y="733186"/>
                    <a:pt x="666058" y="703363"/>
                  </a:cubicBezTo>
                  <a:cubicBezTo>
                    <a:pt x="666058" y="673540"/>
                    <a:pt x="690235" y="649363"/>
                    <a:pt x="720058" y="649363"/>
                  </a:cubicBezTo>
                  <a:cubicBezTo>
                    <a:pt x="734969" y="649363"/>
                    <a:pt x="748469" y="655407"/>
                    <a:pt x="758241" y="665179"/>
                  </a:cubicBezTo>
                  <a:close/>
                  <a:moveTo>
                    <a:pt x="1104803" y="1068605"/>
                  </a:moveTo>
                  <a:cubicBezTo>
                    <a:pt x="1114576" y="1078378"/>
                    <a:pt x="1120620" y="1091877"/>
                    <a:pt x="1120619" y="1106788"/>
                  </a:cubicBezTo>
                  <a:cubicBezTo>
                    <a:pt x="1120620" y="1136612"/>
                    <a:pt x="1096443" y="1160789"/>
                    <a:pt x="1066620" y="1160789"/>
                  </a:cubicBezTo>
                  <a:cubicBezTo>
                    <a:pt x="1036796" y="1160788"/>
                    <a:pt x="1012619" y="1136611"/>
                    <a:pt x="1012620" y="1106788"/>
                  </a:cubicBezTo>
                  <a:cubicBezTo>
                    <a:pt x="1012619" y="1076965"/>
                    <a:pt x="1036796" y="1052788"/>
                    <a:pt x="1066619" y="1052788"/>
                  </a:cubicBezTo>
                  <a:cubicBezTo>
                    <a:pt x="1081531" y="1052788"/>
                    <a:pt x="1095031" y="1058833"/>
                    <a:pt x="1104803" y="1068605"/>
                  </a:cubicBezTo>
                  <a:close/>
                  <a:moveTo>
                    <a:pt x="631410" y="467109"/>
                  </a:moveTo>
                  <a:cubicBezTo>
                    <a:pt x="641182" y="476881"/>
                    <a:pt x="647226" y="490381"/>
                    <a:pt x="647226" y="505292"/>
                  </a:cubicBezTo>
                  <a:cubicBezTo>
                    <a:pt x="647226" y="535115"/>
                    <a:pt x="623049" y="559292"/>
                    <a:pt x="593226" y="559292"/>
                  </a:cubicBezTo>
                  <a:cubicBezTo>
                    <a:pt x="563403" y="559292"/>
                    <a:pt x="539226" y="535115"/>
                    <a:pt x="539226" y="505292"/>
                  </a:cubicBezTo>
                  <a:cubicBezTo>
                    <a:pt x="539226" y="475469"/>
                    <a:pt x="563403" y="451292"/>
                    <a:pt x="593226" y="451292"/>
                  </a:cubicBezTo>
                  <a:cubicBezTo>
                    <a:pt x="608138" y="451292"/>
                    <a:pt x="621638" y="457337"/>
                    <a:pt x="631410" y="467109"/>
                  </a:cubicBezTo>
                  <a:close/>
                  <a:moveTo>
                    <a:pt x="933508" y="826650"/>
                  </a:moveTo>
                  <a:lnTo>
                    <a:pt x="930563" y="841237"/>
                  </a:lnTo>
                  <a:lnTo>
                    <a:pt x="928727" y="843961"/>
                  </a:lnTo>
                  <a:lnTo>
                    <a:pt x="929377" y="843830"/>
                  </a:lnTo>
                  <a:lnTo>
                    <a:pt x="944209" y="846824"/>
                  </a:lnTo>
                  <a:lnTo>
                    <a:pt x="934748" y="832792"/>
                  </a:lnTo>
                  <a:close/>
                  <a:moveTo>
                    <a:pt x="1267524" y="1228618"/>
                  </a:moveTo>
                  <a:cubicBezTo>
                    <a:pt x="1277297" y="1238391"/>
                    <a:pt x="1283340" y="1251891"/>
                    <a:pt x="1283340" y="1266802"/>
                  </a:cubicBezTo>
                  <a:cubicBezTo>
                    <a:pt x="1283340" y="1296625"/>
                    <a:pt x="1259163" y="1320802"/>
                    <a:pt x="1229341" y="1320802"/>
                  </a:cubicBezTo>
                  <a:cubicBezTo>
                    <a:pt x="1199517" y="1320802"/>
                    <a:pt x="1175340" y="1296625"/>
                    <a:pt x="1175340" y="1266802"/>
                  </a:cubicBezTo>
                  <a:cubicBezTo>
                    <a:pt x="1175340" y="1236979"/>
                    <a:pt x="1199517" y="1212802"/>
                    <a:pt x="1229340" y="1212802"/>
                  </a:cubicBezTo>
                  <a:cubicBezTo>
                    <a:pt x="1244252" y="1212802"/>
                    <a:pt x="1257752" y="1218846"/>
                    <a:pt x="1267524" y="1228618"/>
                  </a:cubicBezTo>
                  <a:close/>
                  <a:moveTo>
                    <a:pt x="721649" y="542601"/>
                  </a:moveTo>
                  <a:cubicBezTo>
                    <a:pt x="731422" y="552374"/>
                    <a:pt x="737466" y="565873"/>
                    <a:pt x="737466" y="580785"/>
                  </a:cubicBezTo>
                  <a:cubicBezTo>
                    <a:pt x="737466" y="610608"/>
                    <a:pt x="713289" y="634785"/>
                    <a:pt x="683466" y="634785"/>
                  </a:cubicBezTo>
                  <a:cubicBezTo>
                    <a:pt x="653643" y="634784"/>
                    <a:pt x="629466" y="610607"/>
                    <a:pt x="629466" y="580785"/>
                  </a:cubicBezTo>
                  <a:cubicBezTo>
                    <a:pt x="629466" y="550962"/>
                    <a:pt x="653643" y="526785"/>
                    <a:pt x="683466" y="526784"/>
                  </a:cubicBezTo>
                  <a:cubicBezTo>
                    <a:pt x="698377" y="526785"/>
                    <a:pt x="711877" y="532829"/>
                    <a:pt x="721649" y="542601"/>
                  </a:cubicBezTo>
                  <a:close/>
                  <a:moveTo>
                    <a:pt x="575115" y="358032"/>
                  </a:moveTo>
                  <a:cubicBezTo>
                    <a:pt x="584887" y="367804"/>
                    <a:pt x="590931" y="381304"/>
                    <a:pt x="590931" y="396215"/>
                  </a:cubicBezTo>
                  <a:cubicBezTo>
                    <a:pt x="590931" y="426038"/>
                    <a:pt x="566754" y="450215"/>
                    <a:pt x="536931" y="450215"/>
                  </a:cubicBezTo>
                  <a:cubicBezTo>
                    <a:pt x="507108" y="450215"/>
                    <a:pt x="482931" y="426038"/>
                    <a:pt x="482931" y="396215"/>
                  </a:cubicBezTo>
                  <a:cubicBezTo>
                    <a:pt x="482931" y="366392"/>
                    <a:pt x="507108" y="342215"/>
                    <a:pt x="536931" y="342215"/>
                  </a:cubicBezTo>
                  <a:cubicBezTo>
                    <a:pt x="551843" y="342215"/>
                    <a:pt x="565343" y="348260"/>
                    <a:pt x="575115" y="358032"/>
                  </a:cubicBezTo>
                  <a:close/>
                  <a:moveTo>
                    <a:pt x="417019" y="159625"/>
                  </a:moveTo>
                  <a:cubicBezTo>
                    <a:pt x="426791" y="169397"/>
                    <a:pt x="432835" y="182897"/>
                    <a:pt x="432835" y="197808"/>
                  </a:cubicBezTo>
                  <a:cubicBezTo>
                    <a:pt x="432835" y="227632"/>
                    <a:pt x="408658" y="251809"/>
                    <a:pt x="378835" y="251808"/>
                  </a:cubicBezTo>
                  <a:cubicBezTo>
                    <a:pt x="349012" y="251808"/>
                    <a:pt x="324835" y="227631"/>
                    <a:pt x="324835" y="197809"/>
                  </a:cubicBezTo>
                  <a:cubicBezTo>
                    <a:pt x="324835" y="167985"/>
                    <a:pt x="349012" y="143808"/>
                    <a:pt x="378835" y="143809"/>
                  </a:cubicBezTo>
                  <a:cubicBezTo>
                    <a:pt x="393747" y="143808"/>
                    <a:pt x="407247" y="149853"/>
                    <a:pt x="417019" y="159625"/>
                  </a:cubicBezTo>
                  <a:close/>
                  <a:moveTo>
                    <a:pt x="1379126" y="1307730"/>
                  </a:moveTo>
                  <a:cubicBezTo>
                    <a:pt x="1391601" y="1324677"/>
                    <a:pt x="1393490" y="1348122"/>
                    <a:pt x="1382066" y="1367352"/>
                  </a:cubicBezTo>
                  <a:cubicBezTo>
                    <a:pt x="1366833" y="1392991"/>
                    <a:pt x="1333699" y="1401428"/>
                    <a:pt x="1308060" y="1386195"/>
                  </a:cubicBezTo>
                  <a:cubicBezTo>
                    <a:pt x="1282420" y="1370962"/>
                    <a:pt x="1273984" y="1337828"/>
                    <a:pt x="1289216" y="1312189"/>
                  </a:cubicBezTo>
                  <a:cubicBezTo>
                    <a:pt x="1304449" y="1286550"/>
                    <a:pt x="1337583" y="1278113"/>
                    <a:pt x="1363223" y="1293345"/>
                  </a:cubicBezTo>
                  <a:cubicBezTo>
                    <a:pt x="1369633" y="1297154"/>
                    <a:pt x="1374967" y="1302081"/>
                    <a:pt x="1379126" y="1307730"/>
                  </a:cubicBezTo>
                  <a:close/>
                  <a:moveTo>
                    <a:pt x="1066854" y="920623"/>
                  </a:moveTo>
                  <a:cubicBezTo>
                    <a:pt x="1076626" y="930395"/>
                    <a:pt x="1082671" y="943896"/>
                    <a:pt x="1082671" y="958807"/>
                  </a:cubicBezTo>
                  <a:cubicBezTo>
                    <a:pt x="1082671" y="988630"/>
                    <a:pt x="1058494" y="1012807"/>
                    <a:pt x="1028671" y="1012807"/>
                  </a:cubicBezTo>
                  <a:cubicBezTo>
                    <a:pt x="998848" y="1012807"/>
                    <a:pt x="974671" y="988630"/>
                    <a:pt x="974671" y="958807"/>
                  </a:cubicBezTo>
                  <a:cubicBezTo>
                    <a:pt x="974671" y="928984"/>
                    <a:pt x="998848" y="904807"/>
                    <a:pt x="1028671" y="904807"/>
                  </a:cubicBezTo>
                  <a:cubicBezTo>
                    <a:pt x="1043582" y="904807"/>
                    <a:pt x="1057082" y="910852"/>
                    <a:pt x="1066854" y="920623"/>
                  </a:cubicBezTo>
                  <a:close/>
                  <a:moveTo>
                    <a:pt x="518274" y="239670"/>
                  </a:moveTo>
                  <a:cubicBezTo>
                    <a:pt x="528046" y="249443"/>
                    <a:pt x="534090" y="262942"/>
                    <a:pt x="534090" y="277853"/>
                  </a:cubicBezTo>
                  <a:cubicBezTo>
                    <a:pt x="534090" y="307677"/>
                    <a:pt x="509913" y="331854"/>
                    <a:pt x="480090" y="331854"/>
                  </a:cubicBezTo>
                  <a:cubicBezTo>
                    <a:pt x="450267" y="331853"/>
                    <a:pt x="426090" y="307676"/>
                    <a:pt x="426090" y="277854"/>
                  </a:cubicBezTo>
                  <a:cubicBezTo>
                    <a:pt x="426090" y="248030"/>
                    <a:pt x="450267" y="223853"/>
                    <a:pt x="480090" y="223854"/>
                  </a:cubicBezTo>
                  <a:cubicBezTo>
                    <a:pt x="495002" y="223854"/>
                    <a:pt x="508502" y="229898"/>
                    <a:pt x="518274" y="239670"/>
                  </a:cubicBezTo>
                  <a:close/>
                  <a:moveTo>
                    <a:pt x="869697" y="632169"/>
                  </a:moveTo>
                  <a:cubicBezTo>
                    <a:pt x="879469" y="641942"/>
                    <a:pt x="885513" y="655441"/>
                    <a:pt x="885513" y="670353"/>
                  </a:cubicBezTo>
                  <a:cubicBezTo>
                    <a:pt x="885513" y="700176"/>
                    <a:pt x="861336" y="724353"/>
                    <a:pt x="831513" y="724353"/>
                  </a:cubicBezTo>
                  <a:cubicBezTo>
                    <a:pt x="801690" y="724352"/>
                    <a:pt x="777513" y="700175"/>
                    <a:pt x="777513" y="670353"/>
                  </a:cubicBezTo>
                  <a:cubicBezTo>
                    <a:pt x="777513" y="640529"/>
                    <a:pt x="801690" y="616352"/>
                    <a:pt x="831513" y="616352"/>
                  </a:cubicBezTo>
                  <a:cubicBezTo>
                    <a:pt x="846425" y="616353"/>
                    <a:pt x="859925" y="622397"/>
                    <a:pt x="869697" y="632169"/>
                  </a:cubicBezTo>
                  <a:close/>
                  <a:moveTo>
                    <a:pt x="1171707" y="979840"/>
                  </a:moveTo>
                  <a:cubicBezTo>
                    <a:pt x="1181479" y="989612"/>
                    <a:pt x="1187523" y="1003112"/>
                    <a:pt x="1187523" y="1018023"/>
                  </a:cubicBezTo>
                  <a:cubicBezTo>
                    <a:pt x="1187523" y="1047847"/>
                    <a:pt x="1163346" y="1072024"/>
                    <a:pt x="1133523" y="1072024"/>
                  </a:cubicBezTo>
                  <a:cubicBezTo>
                    <a:pt x="1103700" y="1072023"/>
                    <a:pt x="1079523" y="1047846"/>
                    <a:pt x="1079523" y="1018024"/>
                  </a:cubicBezTo>
                  <a:cubicBezTo>
                    <a:pt x="1079523" y="988200"/>
                    <a:pt x="1103700" y="964023"/>
                    <a:pt x="1133523" y="964023"/>
                  </a:cubicBezTo>
                  <a:cubicBezTo>
                    <a:pt x="1148434" y="964024"/>
                    <a:pt x="1161935" y="970068"/>
                    <a:pt x="1171707" y="979840"/>
                  </a:cubicBezTo>
                  <a:close/>
                  <a:moveTo>
                    <a:pt x="743233" y="414151"/>
                  </a:moveTo>
                  <a:cubicBezTo>
                    <a:pt x="753005" y="423924"/>
                    <a:pt x="759049" y="437424"/>
                    <a:pt x="759049" y="452335"/>
                  </a:cubicBezTo>
                  <a:cubicBezTo>
                    <a:pt x="759049" y="482158"/>
                    <a:pt x="734872" y="506335"/>
                    <a:pt x="705049" y="506335"/>
                  </a:cubicBezTo>
                  <a:cubicBezTo>
                    <a:pt x="675226" y="506335"/>
                    <a:pt x="651049" y="482158"/>
                    <a:pt x="651049" y="452335"/>
                  </a:cubicBezTo>
                  <a:cubicBezTo>
                    <a:pt x="651049" y="422512"/>
                    <a:pt x="675226" y="398335"/>
                    <a:pt x="705049" y="398335"/>
                  </a:cubicBezTo>
                  <a:cubicBezTo>
                    <a:pt x="719960" y="398335"/>
                    <a:pt x="733461" y="404379"/>
                    <a:pt x="743233" y="414151"/>
                  </a:cubicBezTo>
                  <a:close/>
                  <a:moveTo>
                    <a:pt x="974454" y="684486"/>
                  </a:moveTo>
                  <a:cubicBezTo>
                    <a:pt x="984227" y="694259"/>
                    <a:pt x="990270" y="707759"/>
                    <a:pt x="990270" y="722670"/>
                  </a:cubicBezTo>
                  <a:cubicBezTo>
                    <a:pt x="990270" y="730126"/>
                    <a:pt x="988759" y="737229"/>
                    <a:pt x="986027" y="743689"/>
                  </a:cubicBezTo>
                  <a:lnTo>
                    <a:pt x="974464" y="760839"/>
                  </a:lnTo>
                  <a:lnTo>
                    <a:pt x="984504" y="757772"/>
                  </a:lnTo>
                  <a:cubicBezTo>
                    <a:pt x="999416" y="757773"/>
                    <a:pt x="1012916" y="763817"/>
                    <a:pt x="1022688" y="773589"/>
                  </a:cubicBezTo>
                  <a:cubicBezTo>
                    <a:pt x="1032461" y="783362"/>
                    <a:pt x="1038505" y="796861"/>
                    <a:pt x="1038505" y="811773"/>
                  </a:cubicBezTo>
                  <a:cubicBezTo>
                    <a:pt x="1038505" y="841596"/>
                    <a:pt x="1014328" y="865773"/>
                    <a:pt x="984505" y="865773"/>
                  </a:cubicBezTo>
                  <a:lnTo>
                    <a:pt x="969673" y="862778"/>
                  </a:lnTo>
                  <a:lnTo>
                    <a:pt x="979134" y="876811"/>
                  </a:lnTo>
                  <a:cubicBezTo>
                    <a:pt x="981866" y="883271"/>
                    <a:pt x="983377" y="890374"/>
                    <a:pt x="983377" y="897830"/>
                  </a:cubicBezTo>
                  <a:cubicBezTo>
                    <a:pt x="983377" y="927653"/>
                    <a:pt x="959200" y="951830"/>
                    <a:pt x="929377" y="951830"/>
                  </a:cubicBezTo>
                  <a:cubicBezTo>
                    <a:pt x="899554" y="951830"/>
                    <a:pt x="875377" y="927653"/>
                    <a:pt x="875377" y="897830"/>
                  </a:cubicBezTo>
                  <a:cubicBezTo>
                    <a:pt x="875377" y="890374"/>
                    <a:pt x="876888" y="883271"/>
                    <a:pt x="879621" y="876811"/>
                  </a:cubicBezTo>
                  <a:lnTo>
                    <a:pt x="881457" y="874087"/>
                  </a:lnTo>
                  <a:lnTo>
                    <a:pt x="880807" y="874218"/>
                  </a:lnTo>
                  <a:cubicBezTo>
                    <a:pt x="850984" y="874218"/>
                    <a:pt x="826807" y="850041"/>
                    <a:pt x="826807" y="820218"/>
                  </a:cubicBezTo>
                  <a:cubicBezTo>
                    <a:pt x="826807" y="790395"/>
                    <a:pt x="850984" y="766218"/>
                    <a:pt x="880807" y="766218"/>
                  </a:cubicBezTo>
                  <a:cubicBezTo>
                    <a:pt x="895719" y="766218"/>
                    <a:pt x="909219" y="772262"/>
                    <a:pt x="918991" y="782034"/>
                  </a:cubicBezTo>
                  <a:cubicBezTo>
                    <a:pt x="923877" y="786920"/>
                    <a:pt x="927831" y="792739"/>
                    <a:pt x="930563" y="799199"/>
                  </a:cubicBezTo>
                  <a:lnTo>
                    <a:pt x="931804" y="805341"/>
                  </a:lnTo>
                  <a:lnTo>
                    <a:pt x="934748" y="790754"/>
                  </a:lnTo>
                  <a:lnTo>
                    <a:pt x="948354" y="774231"/>
                  </a:lnTo>
                  <a:lnTo>
                    <a:pt x="936271" y="776670"/>
                  </a:lnTo>
                  <a:cubicBezTo>
                    <a:pt x="906447" y="776670"/>
                    <a:pt x="882270" y="752493"/>
                    <a:pt x="882270" y="722670"/>
                  </a:cubicBezTo>
                  <a:cubicBezTo>
                    <a:pt x="882270" y="692847"/>
                    <a:pt x="906447" y="668670"/>
                    <a:pt x="936270" y="668670"/>
                  </a:cubicBezTo>
                  <a:cubicBezTo>
                    <a:pt x="951182" y="668670"/>
                    <a:pt x="964682" y="674715"/>
                    <a:pt x="974454" y="684486"/>
                  </a:cubicBezTo>
                  <a:close/>
                  <a:moveTo>
                    <a:pt x="664042" y="289158"/>
                  </a:moveTo>
                  <a:cubicBezTo>
                    <a:pt x="673814" y="298931"/>
                    <a:pt x="679858" y="312430"/>
                    <a:pt x="679858" y="327342"/>
                  </a:cubicBezTo>
                  <a:cubicBezTo>
                    <a:pt x="679858" y="357165"/>
                    <a:pt x="655681" y="381342"/>
                    <a:pt x="625858" y="381342"/>
                  </a:cubicBezTo>
                  <a:cubicBezTo>
                    <a:pt x="596035" y="381341"/>
                    <a:pt x="571858" y="357164"/>
                    <a:pt x="571858" y="327342"/>
                  </a:cubicBezTo>
                  <a:cubicBezTo>
                    <a:pt x="571858" y="297519"/>
                    <a:pt x="596035" y="273342"/>
                    <a:pt x="625858" y="273341"/>
                  </a:cubicBezTo>
                  <a:cubicBezTo>
                    <a:pt x="640769" y="273342"/>
                    <a:pt x="654270" y="279386"/>
                    <a:pt x="664042" y="289158"/>
                  </a:cubicBezTo>
                  <a:close/>
                  <a:moveTo>
                    <a:pt x="833871" y="493520"/>
                  </a:moveTo>
                  <a:cubicBezTo>
                    <a:pt x="843643" y="503293"/>
                    <a:pt x="849687" y="516792"/>
                    <a:pt x="849687" y="531703"/>
                  </a:cubicBezTo>
                  <a:cubicBezTo>
                    <a:pt x="849687" y="561527"/>
                    <a:pt x="825510" y="585704"/>
                    <a:pt x="795687" y="585704"/>
                  </a:cubicBezTo>
                  <a:cubicBezTo>
                    <a:pt x="765864" y="585703"/>
                    <a:pt x="741687" y="561526"/>
                    <a:pt x="741687" y="531704"/>
                  </a:cubicBezTo>
                  <a:cubicBezTo>
                    <a:pt x="741687" y="501880"/>
                    <a:pt x="765864" y="477703"/>
                    <a:pt x="795687" y="477703"/>
                  </a:cubicBezTo>
                  <a:cubicBezTo>
                    <a:pt x="810598" y="477703"/>
                    <a:pt x="824099" y="483748"/>
                    <a:pt x="833871" y="493520"/>
                  </a:cubicBezTo>
                  <a:close/>
                  <a:moveTo>
                    <a:pt x="522225" y="87126"/>
                  </a:moveTo>
                  <a:cubicBezTo>
                    <a:pt x="531997" y="96898"/>
                    <a:pt x="538042" y="110398"/>
                    <a:pt x="538041" y="125309"/>
                  </a:cubicBezTo>
                  <a:cubicBezTo>
                    <a:pt x="538042" y="155133"/>
                    <a:pt x="513865" y="179310"/>
                    <a:pt x="484041" y="179309"/>
                  </a:cubicBezTo>
                  <a:cubicBezTo>
                    <a:pt x="454218" y="179309"/>
                    <a:pt x="430041" y="155132"/>
                    <a:pt x="430042" y="125309"/>
                  </a:cubicBezTo>
                  <a:cubicBezTo>
                    <a:pt x="430041" y="95486"/>
                    <a:pt x="454218" y="71309"/>
                    <a:pt x="484041" y="71309"/>
                  </a:cubicBezTo>
                  <a:cubicBezTo>
                    <a:pt x="498953" y="71309"/>
                    <a:pt x="512453" y="77354"/>
                    <a:pt x="522225" y="87126"/>
                  </a:cubicBezTo>
                  <a:close/>
                  <a:moveTo>
                    <a:pt x="1128847" y="819105"/>
                  </a:moveTo>
                  <a:cubicBezTo>
                    <a:pt x="1138619" y="828877"/>
                    <a:pt x="1144664" y="842377"/>
                    <a:pt x="1144663" y="857288"/>
                  </a:cubicBezTo>
                  <a:cubicBezTo>
                    <a:pt x="1144664" y="887111"/>
                    <a:pt x="1120487" y="911289"/>
                    <a:pt x="1090664" y="911289"/>
                  </a:cubicBezTo>
                  <a:cubicBezTo>
                    <a:pt x="1060840" y="911288"/>
                    <a:pt x="1036663" y="887111"/>
                    <a:pt x="1036664" y="857288"/>
                  </a:cubicBezTo>
                  <a:cubicBezTo>
                    <a:pt x="1036663" y="827465"/>
                    <a:pt x="1060840" y="803288"/>
                    <a:pt x="1090663" y="803288"/>
                  </a:cubicBezTo>
                  <a:cubicBezTo>
                    <a:pt x="1105575" y="803288"/>
                    <a:pt x="1119075" y="809333"/>
                    <a:pt x="1128847" y="819105"/>
                  </a:cubicBezTo>
                  <a:close/>
                  <a:moveTo>
                    <a:pt x="1467427" y="1211442"/>
                  </a:moveTo>
                  <a:cubicBezTo>
                    <a:pt x="1479903" y="1228389"/>
                    <a:pt x="1481792" y="1251834"/>
                    <a:pt x="1470368" y="1271064"/>
                  </a:cubicBezTo>
                  <a:cubicBezTo>
                    <a:pt x="1455135" y="1296703"/>
                    <a:pt x="1422001" y="1305140"/>
                    <a:pt x="1396361" y="1289907"/>
                  </a:cubicBezTo>
                  <a:cubicBezTo>
                    <a:pt x="1370721" y="1274674"/>
                    <a:pt x="1362286" y="1241540"/>
                    <a:pt x="1377518" y="1215901"/>
                  </a:cubicBezTo>
                  <a:cubicBezTo>
                    <a:pt x="1392751" y="1190262"/>
                    <a:pt x="1425885" y="1181825"/>
                    <a:pt x="1451524" y="1197057"/>
                  </a:cubicBezTo>
                  <a:cubicBezTo>
                    <a:pt x="1457934" y="1200866"/>
                    <a:pt x="1463269" y="1205793"/>
                    <a:pt x="1467427" y="1211442"/>
                  </a:cubicBezTo>
                  <a:close/>
                  <a:moveTo>
                    <a:pt x="639421" y="184565"/>
                  </a:moveTo>
                  <a:cubicBezTo>
                    <a:pt x="649193" y="194337"/>
                    <a:pt x="655237" y="207837"/>
                    <a:pt x="655237" y="222748"/>
                  </a:cubicBezTo>
                  <a:cubicBezTo>
                    <a:pt x="655237" y="252571"/>
                    <a:pt x="631060" y="276748"/>
                    <a:pt x="601237" y="276749"/>
                  </a:cubicBezTo>
                  <a:cubicBezTo>
                    <a:pt x="571414" y="276748"/>
                    <a:pt x="547237" y="252571"/>
                    <a:pt x="547237" y="222748"/>
                  </a:cubicBezTo>
                  <a:cubicBezTo>
                    <a:pt x="547237" y="192925"/>
                    <a:pt x="571414" y="168748"/>
                    <a:pt x="601237" y="168748"/>
                  </a:cubicBezTo>
                  <a:cubicBezTo>
                    <a:pt x="616148" y="168748"/>
                    <a:pt x="629649" y="174793"/>
                    <a:pt x="639421" y="184565"/>
                  </a:cubicBezTo>
                  <a:close/>
                  <a:moveTo>
                    <a:pt x="1226878" y="885338"/>
                  </a:moveTo>
                  <a:cubicBezTo>
                    <a:pt x="1236651" y="895111"/>
                    <a:pt x="1242694" y="908611"/>
                    <a:pt x="1242694" y="923522"/>
                  </a:cubicBezTo>
                  <a:cubicBezTo>
                    <a:pt x="1242694" y="953345"/>
                    <a:pt x="1218517" y="977522"/>
                    <a:pt x="1188695" y="977522"/>
                  </a:cubicBezTo>
                  <a:cubicBezTo>
                    <a:pt x="1158871" y="977522"/>
                    <a:pt x="1134694" y="953345"/>
                    <a:pt x="1134694" y="923522"/>
                  </a:cubicBezTo>
                  <a:cubicBezTo>
                    <a:pt x="1134694" y="893699"/>
                    <a:pt x="1158871" y="869522"/>
                    <a:pt x="1188694" y="869522"/>
                  </a:cubicBezTo>
                  <a:cubicBezTo>
                    <a:pt x="1203606" y="869522"/>
                    <a:pt x="1217106" y="875567"/>
                    <a:pt x="1226878" y="885338"/>
                  </a:cubicBezTo>
                  <a:close/>
                  <a:moveTo>
                    <a:pt x="965980" y="533157"/>
                  </a:moveTo>
                  <a:cubicBezTo>
                    <a:pt x="975752" y="542930"/>
                    <a:pt x="981796" y="556430"/>
                    <a:pt x="981796" y="571341"/>
                  </a:cubicBezTo>
                  <a:cubicBezTo>
                    <a:pt x="981796" y="601164"/>
                    <a:pt x="957619" y="625341"/>
                    <a:pt x="927796" y="625341"/>
                  </a:cubicBezTo>
                  <a:cubicBezTo>
                    <a:pt x="897973" y="625341"/>
                    <a:pt x="873796" y="601164"/>
                    <a:pt x="873796" y="571341"/>
                  </a:cubicBezTo>
                  <a:cubicBezTo>
                    <a:pt x="873796" y="541518"/>
                    <a:pt x="897973" y="517341"/>
                    <a:pt x="927796" y="517341"/>
                  </a:cubicBezTo>
                  <a:cubicBezTo>
                    <a:pt x="942707" y="517341"/>
                    <a:pt x="956208" y="523385"/>
                    <a:pt x="965980" y="533157"/>
                  </a:cubicBezTo>
                  <a:close/>
                  <a:moveTo>
                    <a:pt x="1413560" y="1067621"/>
                  </a:moveTo>
                  <a:cubicBezTo>
                    <a:pt x="1423332" y="1077394"/>
                    <a:pt x="1429376" y="1090893"/>
                    <a:pt x="1429376" y="1105804"/>
                  </a:cubicBezTo>
                  <a:cubicBezTo>
                    <a:pt x="1429376" y="1135628"/>
                    <a:pt x="1405199" y="1159805"/>
                    <a:pt x="1375376" y="1159805"/>
                  </a:cubicBezTo>
                  <a:cubicBezTo>
                    <a:pt x="1367920" y="1159804"/>
                    <a:pt x="1360817" y="1158293"/>
                    <a:pt x="1354357" y="1155561"/>
                  </a:cubicBezTo>
                  <a:lnTo>
                    <a:pt x="1350422" y="1152908"/>
                  </a:lnTo>
                  <a:lnTo>
                    <a:pt x="1360337" y="1167613"/>
                  </a:lnTo>
                  <a:cubicBezTo>
                    <a:pt x="1363069" y="1174073"/>
                    <a:pt x="1364580" y="1181176"/>
                    <a:pt x="1364580" y="1188632"/>
                  </a:cubicBezTo>
                  <a:cubicBezTo>
                    <a:pt x="1364580" y="1218455"/>
                    <a:pt x="1340403" y="1242632"/>
                    <a:pt x="1310581" y="1242632"/>
                  </a:cubicBezTo>
                  <a:cubicBezTo>
                    <a:pt x="1280757" y="1242631"/>
                    <a:pt x="1256580" y="1218454"/>
                    <a:pt x="1256580" y="1188632"/>
                  </a:cubicBezTo>
                  <a:cubicBezTo>
                    <a:pt x="1256580" y="1158809"/>
                    <a:pt x="1280757" y="1134632"/>
                    <a:pt x="1310580" y="1134631"/>
                  </a:cubicBezTo>
                  <a:cubicBezTo>
                    <a:pt x="1318036" y="1134631"/>
                    <a:pt x="1325139" y="1136142"/>
                    <a:pt x="1331599" y="1138875"/>
                  </a:cubicBezTo>
                  <a:lnTo>
                    <a:pt x="1335534" y="1141528"/>
                  </a:lnTo>
                  <a:lnTo>
                    <a:pt x="1325620" y="1126823"/>
                  </a:lnTo>
                  <a:cubicBezTo>
                    <a:pt x="1322887" y="1120363"/>
                    <a:pt x="1321376" y="1113260"/>
                    <a:pt x="1321376" y="1105805"/>
                  </a:cubicBezTo>
                  <a:cubicBezTo>
                    <a:pt x="1321376" y="1075981"/>
                    <a:pt x="1345553" y="1051804"/>
                    <a:pt x="1375376" y="1051804"/>
                  </a:cubicBezTo>
                  <a:cubicBezTo>
                    <a:pt x="1390288" y="1051804"/>
                    <a:pt x="1403788" y="1057849"/>
                    <a:pt x="1413560" y="1067621"/>
                  </a:cubicBezTo>
                  <a:close/>
                  <a:moveTo>
                    <a:pt x="860075" y="380872"/>
                  </a:moveTo>
                  <a:cubicBezTo>
                    <a:pt x="869848" y="390645"/>
                    <a:pt x="875892" y="404144"/>
                    <a:pt x="875891" y="419056"/>
                  </a:cubicBezTo>
                  <a:cubicBezTo>
                    <a:pt x="875892" y="448879"/>
                    <a:pt x="851715" y="473056"/>
                    <a:pt x="821892" y="473056"/>
                  </a:cubicBezTo>
                  <a:cubicBezTo>
                    <a:pt x="792068" y="473055"/>
                    <a:pt x="767891" y="448878"/>
                    <a:pt x="767891" y="419056"/>
                  </a:cubicBezTo>
                  <a:cubicBezTo>
                    <a:pt x="767891" y="389233"/>
                    <a:pt x="792068" y="365056"/>
                    <a:pt x="821891" y="365055"/>
                  </a:cubicBezTo>
                  <a:cubicBezTo>
                    <a:pt x="836803" y="365056"/>
                    <a:pt x="850303" y="371100"/>
                    <a:pt x="860075" y="380872"/>
                  </a:cubicBezTo>
                  <a:close/>
                  <a:moveTo>
                    <a:pt x="1129484" y="700927"/>
                  </a:moveTo>
                  <a:cubicBezTo>
                    <a:pt x="1139256" y="710700"/>
                    <a:pt x="1145300" y="724199"/>
                    <a:pt x="1145300" y="739110"/>
                  </a:cubicBezTo>
                  <a:cubicBezTo>
                    <a:pt x="1145300" y="768934"/>
                    <a:pt x="1121123" y="793111"/>
                    <a:pt x="1091300" y="793111"/>
                  </a:cubicBezTo>
                  <a:cubicBezTo>
                    <a:pt x="1061477" y="793110"/>
                    <a:pt x="1037300" y="768933"/>
                    <a:pt x="1037300" y="739111"/>
                  </a:cubicBezTo>
                  <a:cubicBezTo>
                    <a:pt x="1037300" y="709287"/>
                    <a:pt x="1061477" y="685110"/>
                    <a:pt x="1091300" y="685110"/>
                  </a:cubicBezTo>
                  <a:cubicBezTo>
                    <a:pt x="1106211" y="685111"/>
                    <a:pt x="1119712" y="691155"/>
                    <a:pt x="1129484" y="700927"/>
                  </a:cubicBezTo>
                  <a:close/>
                  <a:moveTo>
                    <a:pt x="798818" y="267484"/>
                  </a:moveTo>
                  <a:cubicBezTo>
                    <a:pt x="808591" y="277257"/>
                    <a:pt x="814634" y="290756"/>
                    <a:pt x="814634" y="305667"/>
                  </a:cubicBezTo>
                  <a:cubicBezTo>
                    <a:pt x="814634" y="335491"/>
                    <a:pt x="790457" y="359668"/>
                    <a:pt x="760634" y="359668"/>
                  </a:cubicBezTo>
                  <a:cubicBezTo>
                    <a:pt x="730811" y="359667"/>
                    <a:pt x="706634" y="335490"/>
                    <a:pt x="706634" y="305668"/>
                  </a:cubicBezTo>
                  <a:cubicBezTo>
                    <a:pt x="706634" y="275844"/>
                    <a:pt x="730811" y="251667"/>
                    <a:pt x="760634" y="251667"/>
                  </a:cubicBezTo>
                  <a:cubicBezTo>
                    <a:pt x="775546" y="251668"/>
                    <a:pt x="789046" y="257712"/>
                    <a:pt x="798818" y="267484"/>
                  </a:cubicBezTo>
                  <a:close/>
                  <a:moveTo>
                    <a:pt x="1077069" y="591459"/>
                  </a:moveTo>
                  <a:cubicBezTo>
                    <a:pt x="1086842" y="601231"/>
                    <a:pt x="1092885" y="614731"/>
                    <a:pt x="1092885" y="629642"/>
                  </a:cubicBezTo>
                  <a:cubicBezTo>
                    <a:pt x="1092885" y="659465"/>
                    <a:pt x="1068708" y="683642"/>
                    <a:pt x="1038886" y="683643"/>
                  </a:cubicBezTo>
                  <a:cubicBezTo>
                    <a:pt x="1009062" y="683642"/>
                    <a:pt x="984885" y="659465"/>
                    <a:pt x="984885" y="629642"/>
                  </a:cubicBezTo>
                  <a:cubicBezTo>
                    <a:pt x="984885" y="599819"/>
                    <a:pt x="1009062" y="575642"/>
                    <a:pt x="1038885" y="575642"/>
                  </a:cubicBezTo>
                  <a:cubicBezTo>
                    <a:pt x="1053797" y="575642"/>
                    <a:pt x="1067297" y="581687"/>
                    <a:pt x="1077069" y="591459"/>
                  </a:cubicBezTo>
                  <a:close/>
                  <a:moveTo>
                    <a:pt x="1339667" y="910027"/>
                  </a:moveTo>
                  <a:cubicBezTo>
                    <a:pt x="1349439" y="919799"/>
                    <a:pt x="1355483" y="933299"/>
                    <a:pt x="1355483" y="948211"/>
                  </a:cubicBezTo>
                  <a:cubicBezTo>
                    <a:pt x="1355483" y="970578"/>
                    <a:pt x="1341884" y="989770"/>
                    <a:pt x="1322503" y="997968"/>
                  </a:cubicBezTo>
                  <a:lnTo>
                    <a:pt x="1303770" y="1001749"/>
                  </a:lnTo>
                  <a:lnTo>
                    <a:pt x="1311479" y="1013183"/>
                  </a:lnTo>
                  <a:cubicBezTo>
                    <a:pt x="1314212" y="1019643"/>
                    <a:pt x="1315723" y="1026746"/>
                    <a:pt x="1315722" y="1034201"/>
                  </a:cubicBezTo>
                  <a:cubicBezTo>
                    <a:pt x="1315723" y="1064025"/>
                    <a:pt x="1291546" y="1088202"/>
                    <a:pt x="1261723" y="1088202"/>
                  </a:cubicBezTo>
                  <a:lnTo>
                    <a:pt x="1248828" y="1085598"/>
                  </a:lnTo>
                  <a:lnTo>
                    <a:pt x="1259251" y="1101058"/>
                  </a:lnTo>
                  <a:cubicBezTo>
                    <a:pt x="1261983" y="1107518"/>
                    <a:pt x="1263495" y="1114621"/>
                    <a:pt x="1263494" y="1122077"/>
                  </a:cubicBezTo>
                  <a:cubicBezTo>
                    <a:pt x="1263495" y="1151900"/>
                    <a:pt x="1239318" y="1176077"/>
                    <a:pt x="1209495" y="1176077"/>
                  </a:cubicBezTo>
                  <a:cubicBezTo>
                    <a:pt x="1179671" y="1176076"/>
                    <a:pt x="1155494" y="1151899"/>
                    <a:pt x="1155495" y="1122077"/>
                  </a:cubicBezTo>
                  <a:cubicBezTo>
                    <a:pt x="1155494" y="1092254"/>
                    <a:pt x="1179671" y="1068077"/>
                    <a:pt x="1209494" y="1068076"/>
                  </a:cubicBezTo>
                  <a:lnTo>
                    <a:pt x="1222389" y="1070680"/>
                  </a:lnTo>
                  <a:lnTo>
                    <a:pt x="1211966" y="1055220"/>
                  </a:lnTo>
                  <a:cubicBezTo>
                    <a:pt x="1209234" y="1048760"/>
                    <a:pt x="1207723" y="1041657"/>
                    <a:pt x="1207723" y="1034202"/>
                  </a:cubicBezTo>
                  <a:cubicBezTo>
                    <a:pt x="1207722" y="1011834"/>
                    <a:pt x="1221322" y="992642"/>
                    <a:pt x="1240703" y="984445"/>
                  </a:cubicBezTo>
                  <a:lnTo>
                    <a:pt x="1259435" y="980663"/>
                  </a:lnTo>
                  <a:lnTo>
                    <a:pt x="1251727" y="969230"/>
                  </a:lnTo>
                  <a:cubicBezTo>
                    <a:pt x="1248994" y="962769"/>
                    <a:pt x="1247483" y="955666"/>
                    <a:pt x="1247483" y="948211"/>
                  </a:cubicBezTo>
                  <a:cubicBezTo>
                    <a:pt x="1247483" y="918388"/>
                    <a:pt x="1271660" y="894211"/>
                    <a:pt x="1301483" y="894210"/>
                  </a:cubicBezTo>
                  <a:cubicBezTo>
                    <a:pt x="1316395" y="894211"/>
                    <a:pt x="1329895" y="900255"/>
                    <a:pt x="1339667" y="910027"/>
                  </a:cubicBezTo>
                  <a:close/>
                  <a:moveTo>
                    <a:pt x="1248468" y="780696"/>
                  </a:moveTo>
                  <a:cubicBezTo>
                    <a:pt x="1258240" y="790468"/>
                    <a:pt x="1264284" y="803969"/>
                    <a:pt x="1264284" y="818880"/>
                  </a:cubicBezTo>
                  <a:cubicBezTo>
                    <a:pt x="1264284" y="848703"/>
                    <a:pt x="1240107" y="872880"/>
                    <a:pt x="1210284" y="872880"/>
                  </a:cubicBezTo>
                  <a:cubicBezTo>
                    <a:pt x="1180461" y="872880"/>
                    <a:pt x="1156284" y="848702"/>
                    <a:pt x="1156284" y="818880"/>
                  </a:cubicBezTo>
                  <a:cubicBezTo>
                    <a:pt x="1156284" y="789057"/>
                    <a:pt x="1180461" y="764880"/>
                    <a:pt x="1210284" y="764880"/>
                  </a:cubicBezTo>
                  <a:cubicBezTo>
                    <a:pt x="1225195" y="764880"/>
                    <a:pt x="1238696" y="770924"/>
                    <a:pt x="1248468" y="780696"/>
                  </a:cubicBezTo>
                  <a:close/>
                  <a:moveTo>
                    <a:pt x="651505" y="44762"/>
                  </a:moveTo>
                  <a:cubicBezTo>
                    <a:pt x="661277" y="54534"/>
                    <a:pt x="667322" y="68034"/>
                    <a:pt x="667322" y="82945"/>
                  </a:cubicBezTo>
                  <a:cubicBezTo>
                    <a:pt x="667322" y="112768"/>
                    <a:pt x="643145" y="136945"/>
                    <a:pt x="613322" y="136946"/>
                  </a:cubicBezTo>
                  <a:cubicBezTo>
                    <a:pt x="583499" y="136945"/>
                    <a:pt x="559322" y="112768"/>
                    <a:pt x="559322" y="82945"/>
                  </a:cubicBezTo>
                  <a:cubicBezTo>
                    <a:pt x="559322" y="53122"/>
                    <a:pt x="583499" y="28945"/>
                    <a:pt x="613322" y="28945"/>
                  </a:cubicBezTo>
                  <a:cubicBezTo>
                    <a:pt x="628233" y="28945"/>
                    <a:pt x="641733" y="34990"/>
                    <a:pt x="651505" y="44762"/>
                  </a:cubicBezTo>
                  <a:close/>
                  <a:moveTo>
                    <a:pt x="759407" y="158498"/>
                  </a:moveTo>
                  <a:cubicBezTo>
                    <a:pt x="769179" y="168271"/>
                    <a:pt x="775223" y="181770"/>
                    <a:pt x="775223" y="196681"/>
                  </a:cubicBezTo>
                  <a:cubicBezTo>
                    <a:pt x="775223" y="226505"/>
                    <a:pt x="751046" y="250682"/>
                    <a:pt x="721223" y="250682"/>
                  </a:cubicBezTo>
                  <a:cubicBezTo>
                    <a:pt x="691400" y="250681"/>
                    <a:pt x="667223" y="226504"/>
                    <a:pt x="667223" y="196682"/>
                  </a:cubicBezTo>
                  <a:cubicBezTo>
                    <a:pt x="667223" y="166858"/>
                    <a:pt x="691400" y="142681"/>
                    <a:pt x="721223" y="142681"/>
                  </a:cubicBezTo>
                  <a:cubicBezTo>
                    <a:pt x="736134" y="142682"/>
                    <a:pt x="749635" y="148726"/>
                    <a:pt x="759407" y="158498"/>
                  </a:cubicBezTo>
                  <a:close/>
                  <a:moveTo>
                    <a:pt x="1533087" y="1089522"/>
                  </a:moveTo>
                  <a:cubicBezTo>
                    <a:pt x="1545562" y="1106469"/>
                    <a:pt x="1547452" y="1129914"/>
                    <a:pt x="1536027" y="1149144"/>
                  </a:cubicBezTo>
                  <a:cubicBezTo>
                    <a:pt x="1520794" y="1174783"/>
                    <a:pt x="1487660" y="1183220"/>
                    <a:pt x="1462021" y="1167987"/>
                  </a:cubicBezTo>
                  <a:cubicBezTo>
                    <a:pt x="1436381" y="1152754"/>
                    <a:pt x="1427945" y="1119620"/>
                    <a:pt x="1443178" y="1093981"/>
                  </a:cubicBezTo>
                  <a:cubicBezTo>
                    <a:pt x="1458411" y="1068342"/>
                    <a:pt x="1491545" y="1059905"/>
                    <a:pt x="1517184" y="1075137"/>
                  </a:cubicBezTo>
                  <a:cubicBezTo>
                    <a:pt x="1523594" y="1078946"/>
                    <a:pt x="1528929" y="1083873"/>
                    <a:pt x="1533087" y="1089522"/>
                  </a:cubicBezTo>
                  <a:close/>
                  <a:moveTo>
                    <a:pt x="979058" y="413063"/>
                  </a:moveTo>
                  <a:cubicBezTo>
                    <a:pt x="988831" y="422836"/>
                    <a:pt x="994875" y="436335"/>
                    <a:pt x="994874" y="451246"/>
                  </a:cubicBezTo>
                  <a:cubicBezTo>
                    <a:pt x="994875" y="481070"/>
                    <a:pt x="970698" y="505247"/>
                    <a:pt x="940875" y="505247"/>
                  </a:cubicBezTo>
                  <a:cubicBezTo>
                    <a:pt x="911051" y="505246"/>
                    <a:pt x="886874" y="481069"/>
                    <a:pt x="886875" y="451247"/>
                  </a:cubicBezTo>
                  <a:cubicBezTo>
                    <a:pt x="886874" y="421423"/>
                    <a:pt x="911051" y="397246"/>
                    <a:pt x="940874" y="397246"/>
                  </a:cubicBezTo>
                  <a:cubicBezTo>
                    <a:pt x="955786" y="397247"/>
                    <a:pt x="969286" y="403291"/>
                    <a:pt x="979058" y="413063"/>
                  </a:cubicBezTo>
                  <a:close/>
                  <a:moveTo>
                    <a:pt x="1445799" y="964016"/>
                  </a:moveTo>
                  <a:cubicBezTo>
                    <a:pt x="1455571" y="973788"/>
                    <a:pt x="1461616" y="987289"/>
                    <a:pt x="1461616" y="1002200"/>
                  </a:cubicBezTo>
                  <a:cubicBezTo>
                    <a:pt x="1461616" y="1032023"/>
                    <a:pt x="1437439" y="1056200"/>
                    <a:pt x="1407616" y="1056200"/>
                  </a:cubicBezTo>
                  <a:cubicBezTo>
                    <a:pt x="1377793" y="1056200"/>
                    <a:pt x="1353616" y="1032023"/>
                    <a:pt x="1353616" y="1002200"/>
                  </a:cubicBezTo>
                  <a:cubicBezTo>
                    <a:pt x="1353616" y="972377"/>
                    <a:pt x="1377793" y="948200"/>
                    <a:pt x="1407616" y="948200"/>
                  </a:cubicBezTo>
                  <a:cubicBezTo>
                    <a:pt x="1422527" y="948200"/>
                    <a:pt x="1436027" y="954244"/>
                    <a:pt x="1445799" y="964016"/>
                  </a:cubicBezTo>
                  <a:close/>
                  <a:moveTo>
                    <a:pt x="1247872" y="659326"/>
                  </a:moveTo>
                  <a:cubicBezTo>
                    <a:pt x="1257645" y="669099"/>
                    <a:pt x="1263688" y="682598"/>
                    <a:pt x="1263688" y="697510"/>
                  </a:cubicBezTo>
                  <a:cubicBezTo>
                    <a:pt x="1263689" y="727333"/>
                    <a:pt x="1239512" y="751510"/>
                    <a:pt x="1209689" y="751510"/>
                  </a:cubicBezTo>
                  <a:cubicBezTo>
                    <a:pt x="1179865" y="751509"/>
                    <a:pt x="1155688" y="727332"/>
                    <a:pt x="1155688" y="697510"/>
                  </a:cubicBezTo>
                  <a:cubicBezTo>
                    <a:pt x="1155688" y="667686"/>
                    <a:pt x="1179865" y="643509"/>
                    <a:pt x="1209688" y="643509"/>
                  </a:cubicBezTo>
                  <a:cubicBezTo>
                    <a:pt x="1224600" y="643510"/>
                    <a:pt x="1238100" y="649554"/>
                    <a:pt x="1247872" y="659326"/>
                  </a:cubicBezTo>
                  <a:close/>
                  <a:moveTo>
                    <a:pt x="927797" y="267622"/>
                  </a:moveTo>
                  <a:cubicBezTo>
                    <a:pt x="937570" y="277395"/>
                    <a:pt x="943614" y="290894"/>
                    <a:pt x="943614" y="305805"/>
                  </a:cubicBezTo>
                  <a:cubicBezTo>
                    <a:pt x="943614" y="335629"/>
                    <a:pt x="919437" y="359806"/>
                    <a:pt x="889614" y="359806"/>
                  </a:cubicBezTo>
                  <a:cubicBezTo>
                    <a:pt x="859790" y="359805"/>
                    <a:pt x="835613" y="335628"/>
                    <a:pt x="835614" y="305806"/>
                  </a:cubicBezTo>
                  <a:cubicBezTo>
                    <a:pt x="835614" y="275983"/>
                    <a:pt x="859791" y="251805"/>
                    <a:pt x="889614" y="251805"/>
                  </a:cubicBezTo>
                  <a:cubicBezTo>
                    <a:pt x="904525" y="251806"/>
                    <a:pt x="918025" y="257850"/>
                    <a:pt x="927797" y="267622"/>
                  </a:cubicBezTo>
                  <a:close/>
                  <a:moveTo>
                    <a:pt x="1094174" y="469450"/>
                  </a:moveTo>
                  <a:cubicBezTo>
                    <a:pt x="1103947" y="479223"/>
                    <a:pt x="1109991" y="492722"/>
                    <a:pt x="1109991" y="507633"/>
                  </a:cubicBezTo>
                  <a:cubicBezTo>
                    <a:pt x="1109991" y="537457"/>
                    <a:pt x="1085814" y="561634"/>
                    <a:pt x="1055991" y="561634"/>
                  </a:cubicBezTo>
                  <a:cubicBezTo>
                    <a:pt x="1026167" y="561633"/>
                    <a:pt x="1001990" y="537456"/>
                    <a:pt x="1001991" y="507634"/>
                  </a:cubicBezTo>
                  <a:cubicBezTo>
                    <a:pt x="1001991" y="477810"/>
                    <a:pt x="1026168" y="453633"/>
                    <a:pt x="1055990" y="453633"/>
                  </a:cubicBezTo>
                  <a:cubicBezTo>
                    <a:pt x="1070902" y="453633"/>
                    <a:pt x="1084402" y="459678"/>
                    <a:pt x="1094174" y="469450"/>
                  </a:cubicBezTo>
                  <a:close/>
                  <a:moveTo>
                    <a:pt x="1367145" y="792128"/>
                  </a:moveTo>
                  <a:cubicBezTo>
                    <a:pt x="1376918" y="801901"/>
                    <a:pt x="1382961" y="815400"/>
                    <a:pt x="1382961" y="830312"/>
                  </a:cubicBezTo>
                  <a:cubicBezTo>
                    <a:pt x="1382961" y="860135"/>
                    <a:pt x="1358784" y="884312"/>
                    <a:pt x="1328962" y="884312"/>
                  </a:cubicBezTo>
                  <a:cubicBezTo>
                    <a:pt x="1299138" y="884311"/>
                    <a:pt x="1274961" y="860134"/>
                    <a:pt x="1274961" y="830312"/>
                  </a:cubicBezTo>
                  <a:cubicBezTo>
                    <a:pt x="1274961" y="800489"/>
                    <a:pt x="1299138" y="776312"/>
                    <a:pt x="1328961" y="776311"/>
                  </a:cubicBezTo>
                  <a:cubicBezTo>
                    <a:pt x="1343873" y="776312"/>
                    <a:pt x="1357373" y="782356"/>
                    <a:pt x="1367145" y="792128"/>
                  </a:cubicBezTo>
                  <a:close/>
                  <a:moveTo>
                    <a:pt x="1193200" y="557316"/>
                  </a:moveTo>
                  <a:cubicBezTo>
                    <a:pt x="1202972" y="567089"/>
                    <a:pt x="1209016" y="580588"/>
                    <a:pt x="1209016" y="595499"/>
                  </a:cubicBezTo>
                  <a:cubicBezTo>
                    <a:pt x="1209016" y="625323"/>
                    <a:pt x="1184839" y="649500"/>
                    <a:pt x="1155016" y="649500"/>
                  </a:cubicBezTo>
                  <a:cubicBezTo>
                    <a:pt x="1125193" y="649499"/>
                    <a:pt x="1101016" y="625322"/>
                    <a:pt x="1101016" y="595500"/>
                  </a:cubicBezTo>
                  <a:cubicBezTo>
                    <a:pt x="1101016" y="565676"/>
                    <a:pt x="1125193" y="541499"/>
                    <a:pt x="1155016" y="541499"/>
                  </a:cubicBezTo>
                  <a:cubicBezTo>
                    <a:pt x="1169928" y="541500"/>
                    <a:pt x="1183428" y="547544"/>
                    <a:pt x="1193200" y="557316"/>
                  </a:cubicBezTo>
                  <a:close/>
                  <a:moveTo>
                    <a:pt x="882195" y="147826"/>
                  </a:moveTo>
                  <a:cubicBezTo>
                    <a:pt x="891968" y="157599"/>
                    <a:pt x="898012" y="171098"/>
                    <a:pt x="898012" y="186009"/>
                  </a:cubicBezTo>
                  <a:cubicBezTo>
                    <a:pt x="898012" y="215833"/>
                    <a:pt x="873835" y="240010"/>
                    <a:pt x="844012" y="240010"/>
                  </a:cubicBezTo>
                  <a:cubicBezTo>
                    <a:pt x="814189" y="240009"/>
                    <a:pt x="790012" y="215832"/>
                    <a:pt x="790012" y="186010"/>
                  </a:cubicBezTo>
                  <a:cubicBezTo>
                    <a:pt x="790012" y="156186"/>
                    <a:pt x="814189" y="132009"/>
                    <a:pt x="844012" y="132009"/>
                  </a:cubicBezTo>
                  <a:cubicBezTo>
                    <a:pt x="858923" y="132010"/>
                    <a:pt x="872424" y="138054"/>
                    <a:pt x="882195" y="147826"/>
                  </a:cubicBezTo>
                  <a:close/>
                  <a:moveTo>
                    <a:pt x="784846" y="16402"/>
                  </a:moveTo>
                  <a:cubicBezTo>
                    <a:pt x="794619" y="26174"/>
                    <a:pt x="800663" y="39674"/>
                    <a:pt x="800663" y="54585"/>
                  </a:cubicBezTo>
                  <a:cubicBezTo>
                    <a:pt x="800663" y="84408"/>
                    <a:pt x="776486" y="108585"/>
                    <a:pt x="746663" y="108586"/>
                  </a:cubicBezTo>
                  <a:cubicBezTo>
                    <a:pt x="716839" y="108585"/>
                    <a:pt x="692663" y="84408"/>
                    <a:pt x="692663" y="54586"/>
                  </a:cubicBezTo>
                  <a:cubicBezTo>
                    <a:pt x="692663" y="24762"/>
                    <a:pt x="716840" y="585"/>
                    <a:pt x="746663" y="585"/>
                  </a:cubicBezTo>
                  <a:cubicBezTo>
                    <a:pt x="761574" y="585"/>
                    <a:pt x="775074" y="6630"/>
                    <a:pt x="784846" y="16402"/>
                  </a:cubicBezTo>
                  <a:close/>
                  <a:moveTo>
                    <a:pt x="1576977" y="972283"/>
                  </a:moveTo>
                  <a:cubicBezTo>
                    <a:pt x="1589453" y="989230"/>
                    <a:pt x="1591342" y="1012676"/>
                    <a:pt x="1579918" y="1031906"/>
                  </a:cubicBezTo>
                  <a:cubicBezTo>
                    <a:pt x="1564685" y="1057545"/>
                    <a:pt x="1531551" y="1065981"/>
                    <a:pt x="1505911" y="1050749"/>
                  </a:cubicBezTo>
                  <a:cubicBezTo>
                    <a:pt x="1480272" y="1035516"/>
                    <a:pt x="1471836" y="1002382"/>
                    <a:pt x="1487068" y="976742"/>
                  </a:cubicBezTo>
                  <a:cubicBezTo>
                    <a:pt x="1502301" y="951103"/>
                    <a:pt x="1535435" y="942666"/>
                    <a:pt x="1561074" y="957899"/>
                  </a:cubicBezTo>
                  <a:cubicBezTo>
                    <a:pt x="1567484" y="961707"/>
                    <a:pt x="1572819" y="966634"/>
                    <a:pt x="1576977" y="972283"/>
                  </a:cubicBezTo>
                  <a:close/>
                  <a:moveTo>
                    <a:pt x="1473279" y="846118"/>
                  </a:moveTo>
                  <a:cubicBezTo>
                    <a:pt x="1483052" y="855890"/>
                    <a:pt x="1489095" y="869390"/>
                    <a:pt x="1489095" y="884301"/>
                  </a:cubicBezTo>
                  <a:cubicBezTo>
                    <a:pt x="1489096" y="914124"/>
                    <a:pt x="1464919" y="938301"/>
                    <a:pt x="1435096" y="938301"/>
                  </a:cubicBezTo>
                  <a:cubicBezTo>
                    <a:pt x="1405272" y="938301"/>
                    <a:pt x="1381095" y="914124"/>
                    <a:pt x="1381096" y="884301"/>
                  </a:cubicBezTo>
                  <a:cubicBezTo>
                    <a:pt x="1381095" y="854478"/>
                    <a:pt x="1405272" y="830301"/>
                    <a:pt x="1435095" y="830301"/>
                  </a:cubicBezTo>
                  <a:cubicBezTo>
                    <a:pt x="1450007" y="830301"/>
                    <a:pt x="1463507" y="836346"/>
                    <a:pt x="1473279" y="846118"/>
                  </a:cubicBezTo>
                  <a:close/>
                  <a:moveTo>
                    <a:pt x="1050860" y="313258"/>
                  </a:moveTo>
                  <a:cubicBezTo>
                    <a:pt x="1060632" y="323030"/>
                    <a:pt x="1066676" y="336530"/>
                    <a:pt x="1066676" y="351441"/>
                  </a:cubicBezTo>
                  <a:cubicBezTo>
                    <a:pt x="1066676" y="381264"/>
                    <a:pt x="1042499" y="405441"/>
                    <a:pt x="1012676" y="405441"/>
                  </a:cubicBezTo>
                  <a:cubicBezTo>
                    <a:pt x="982853" y="405441"/>
                    <a:pt x="958676" y="381264"/>
                    <a:pt x="958676" y="351441"/>
                  </a:cubicBezTo>
                  <a:cubicBezTo>
                    <a:pt x="958676" y="321618"/>
                    <a:pt x="982853" y="297441"/>
                    <a:pt x="1012676" y="297441"/>
                  </a:cubicBezTo>
                  <a:cubicBezTo>
                    <a:pt x="1027587" y="297441"/>
                    <a:pt x="1041088" y="303486"/>
                    <a:pt x="1050860" y="313258"/>
                  </a:cubicBezTo>
                  <a:close/>
                  <a:moveTo>
                    <a:pt x="1363901" y="674342"/>
                  </a:moveTo>
                  <a:cubicBezTo>
                    <a:pt x="1373674" y="684114"/>
                    <a:pt x="1379718" y="697614"/>
                    <a:pt x="1379717" y="712525"/>
                  </a:cubicBezTo>
                  <a:cubicBezTo>
                    <a:pt x="1379718" y="742348"/>
                    <a:pt x="1355541" y="766525"/>
                    <a:pt x="1325718" y="766526"/>
                  </a:cubicBezTo>
                  <a:cubicBezTo>
                    <a:pt x="1295894" y="766525"/>
                    <a:pt x="1271717" y="742348"/>
                    <a:pt x="1271718" y="712525"/>
                  </a:cubicBezTo>
                  <a:cubicBezTo>
                    <a:pt x="1271717" y="682702"/>
                    <a:pt x="1295894" y="658525"/>
                    <a:pt x="1325717" y="658525"/>
                  </a:cubicBezTo>
                  <a:cubicBezTo>
                    <a:pt x="1340629" y="658525"/>
                    <a:pt x="1354129" y="664570"/>
                    <a:pt x="1363901" y="674342"/>
                  </a:cubicBezTo>
                  <a:close/>
                  <a:moveTo>
                    <a:pt x="1160136" y="374458"/>
                  </a:moveTo>
                  <a:cubicBezTo>
                    <a:pt x="1169909" y="384231"/>
                    <a:pt x="1175952" y="397730"/>
                    <a:pt x="1175952" y="412642"/>
                  </a:cubicBezTo>
                  <a:cubicBezTo>
                    <a:pt x="1175952" y="442465"/>
                    <a:pt x="1151776" y="466642"/>
                    <a:pt x="1121953" y="466642"/>
                  </a:cubicBezTo>
                  <a:cubicBezTo>
                    <a:pt x="1092129" y="466641"/>
                    <a:pt x="1067952" y="442464"/>
                    <a:pt x="1067952" y="412642"/>
                  </a:cubicBezTo>
                  <a:cubicBezTo>
                    <a:pt x="1067952" y="382818"/>
                    <a:pt x="1092129" y="358642"/>
                    <a:pt x="1121952" y="358641"/>
                  </a:cubicBezTo>
                  <a:cubicBezTo>
                    <a:pt x="1136864" y="358642"/>
                    <a:pt x="1150364" y="364686"/>
                    <a:pt x="1160136" y="374458"/>
                  </a:cubicBezTo>
                  <a:close/>
                  <a:moveTo>
                    <a:pt x="1328118" y="559562"/>
                  </a:moveTo>
                  <a:cubicBezTo>
                    <a:pt x="1337891" y="569335"/>
                    <a:pt x="1343934" y="582834"/>
                    <a:pt x="1343934" y="597745"/>
                  </a:cubicBezTo>
                  <a:cubicBezTo>
                    <a:pt x="1343934" y="627569"/>
                    <a:pt x="1319758" y="651746"/>
                    <a:pt x="1289935" y="651746"/>
                  </a:cubicBezTo>
                  <a:cubicBezTo>
                    <a:pt x="1260111" y="651745"/>
                    <a:pt x="1235934" y="627568"/>
                    <a:pt x="1235934" y="597746"/>
                  </a:cubicBezTo>
                  <a:cubicBezTo>
                    <a:pt x="1235934" y="567922"/>
                    <a:pt x="1260111" y="543745"/>
                    <a:pt x="1289934" y="543745"/>
                  </a:cubicBezTo>
                  <a:cubicBezTo>
                    <a:pt x="1304846" y="543745"/>
                    <a:pt x="1318346" y="549790"/>
                    <a:pt x="1328118" y="559562"/>
                  </a:cubicBezTo>
                  <a:close/>
                  <a:moveTo>
                    <a:pt x="1013133" y="167356"/>
                  </a:moveTo>
                  <a:cubicBezTo>
                    <a:pt x="1022906" y="177128"/>
                    <a:pt x="1028950" y="190628"/>
                    <a:pt x="1028950" y="205539"/>
                  </a:cubicBezTo>
                  <a:cubicBezTo>
                    <a:pt x="1028950" y="235362"/>
                    <a:pt x="1004773" y="259539"/>
                    <a:pt x="974950" y="259540"/>
                  </a:cubicBezTo>
                  <a:cubicBezTo>
                    <a:pt x="945126" y="259539"/>
                    <a:pt x="920949" y="235362"/>
                    <a:pt x="920950" y="205539"/>
                  </a:cubicBezTo>
                  <a:cubicBezTo>
                    <a:pt x="920950" y="175716"/>
                    <a:pt x="945127" y="151539"/>
                    <a:pt x="974949" y="151539"/>
                  </a:cubicBezTo>
                  <a:cubicBezTo>
                    <a:pt x="989861" y="151539"/>
                    <a:pt x="1003361" y="157584"/>
                    <a:pt x="1013133" y="167356"/>
                  </a:cubicBezTo>
                  <a:close/>
                  <a:moveTo>
                    <a:pt x="1253566" y="448726"/>
                  </a:moveTo>
                  <a:cubicBezTo>
                    <a:pt x="1263339" y="458498"/>
                    <a:pt x="1269383" y="471998"/>
                    <a:pt x="1269382" y="486909"/>
                  </a:cubicBezTo>
                  <a:cubicBezTo>
                    <a:pt x="1269383" y="516732"/>
                    <a:pt x="1245206" y="540909"/>
                    <a:pt x="1215383" y="540910"/>
                  </a:cubicBezTo>
                  <a:cubicBezTo>
                    <a:pt x="1185559" y="540909"/>
                    <a:pt x="1161382" y="516732"/>
                    <a:pt x="1161383" y="486909"/>
                  </a:cubicBezTo>
                  <a:cubicBezTo>
                    <a:pt x="1161382" y="457086"/>
                    <a:pt x="1185559" y="432909"/>
                    <a:pt x="1215382" y="432909"/>
                  </a:cubicBezTo>
                  <a:cubicBezTo>
                    <a:pt x="1230294" y="432909"/>
                    <a:pt x="1243794" y="438954"/>
                    <a:pt x="1253566" y="448726"/>
                  </a:cubicBezTo>
                  <a:close/>
                  <a:moveTo>
                    <a:pt x="1481171" y="716350"/>
                  </a:moveTo>
                  <a:cubicBezTo>
                    <a:pt x="1490944" y="726123"/>
                    <a:pt x="1496988" y="739622"/>
                    <a:pt x="1496988" y="754533"/>
                  </a:cubicBezTo>
                  <a:cubicBezTo>
                    <a:pt x="1496988" y="784357"/>
                    <a:pt x="1472811" y="808534"/>
                    <a:pt x="1442988" y="808534"/>
                  </a:cubicBezTo>
                  <a:cubicBezTo>
                    <a:pt x="1413165" y="808533"/>
                    <a:pt x="1388988" y="784356"/>
                    <a:pt x="1388988" y="754534"/>
                  </a:cubicBezTo>
                  <a:cubicBezTo>
                    <a:pt x="1388988" y="724710"/>
                    <a:pt x="1413165" y="700533"/>
                    <a:pt x="1442988" y="700533"/>
                  </a:cubicBezTo>
                  <a:cubicBezTo>
                    <a:pt x="1457899" y="700533"/>
                    <a:pt x="1471399" y="706578"/>
                    <a:pt x="1481171" y="716350"/>
                  </a:cubicBezTo>
                  <a:close/>
                  <a:moveTo>
                    <a:pt x="930243" y="19653"/>
                  </a:moveTo>
                  <a:cubicBezTo>
                    <a:pt x="949212" y="42666"/>
                    <a:pt x="945935" y="76700"/>
                    <a:pt x="922922" y="95669"/>
                  </a:cubicBezTo>
                  <a:cubicBezTo>
                    <a:pt x="899909" y="114638"/>
                    <a:pt x="865875" y="111360"/>
                    <a:pt x="846906" y="88348"/>
                  </a:cubicBezTo>
                  <a:cubicBezTo>
                    <a:pt x="827937" y="65335"/>
                    <a:pt x="831215" y="31301"/>
                    <a:pt x="854228" y="12332"/>
                  </a:cubicBezTo>
                  <a:cubicBezTo>
                    <a:pt x="877240" y="-6637"/>
                    <a:pt x="911274" y="-3359"/>
                    <a:pt x="930243" y="19653"/>
                  </a:cubicBezTo>
                  <a:close/>
                  <a:moveTo>
                    <a:pt x="1604991" y="831950"/>
                  </a:moveTo>
                  <a:cubicBezTo>
                    <a:pt x="1617466" y="848897"/>
                    <a:pt x="1619356" y="872342"/>
                    <a:pt x="1607931" y="891572"/>
                  </a:cubicBezTo>
                  <a:cubicBezTo>
                    <a:pt x="1592698" y="917211"/>
                    <a:pt x="1559564" y="925647"/>
                    <a:pt x="1533925" y="910415"/>
                  </a:cubicBezTo>
                  <a:cubicBezTo>
                    <a:pt x="1508285" y="895182"/>
                    <a:pt x="1499849" y="862048"/>
                    <a:pt x="1515082" y="836408"/>
                  </a:cubicBezTo>
                  <a:cubicBezTo>
                    <a:pt x="1530315" y="810769"/>
                    <a:pt x="1563449" y="802333"/>
                    <a:pt x="1589088" y="817565"/>
                  </a:cubicBezTo>
                  <a:cubicBezTo>
                    <a:pt x="1595498" y="821374"/>
                    <a:pt x="1600833" y="826301"/>
                    <a:pt x="1604991" y="831950"/>
                  </a:cubicBezTo>
                  <a:close/>
                  <a:moveTo>
                    <a:pt x="1133075" y="214879"/>
                  </a:moveTo>
                  <a:cubicBezTo>
                    <a:pt x="1142848" y="224652"/>
                    <a:pt x="1148891" y="238152"/>
                    <a:pt x="1148891" y="253063"/>
                  </a:cubicBezTo>
                  <a:cubicBezTo>
                    <a:pt x="1148891" y="282886"/>
                    <a:pt x="1124714" y="307063"/>
                    <a:pt x="1094892" y="307063"/>
                  </a:cubicBezTo>
                  <a:cubicBezTo>
                    <a:pt x="1065068" y="307062"/>
                    <a:pt x="1040891" y="282885"/>
                    <a:pt x="1040891" y="253063"/>
                  </a:cubicBezTo>
                  <a:cubicBezTo>
                    <a:pt x="1040891" y="223240"/>
                    <a:pt x="1065068" y="199063"/>
                    <a:pt x="1094891" y="199063"/>
                  </a:cubicBezTo>
                  <a:cubicBezTo>
                    <a:pt x="1109803" y="199063"/>
                    <a:pt x="1123303" y="205107"/>
                    <a:pt x="1133075" y="214879"/>
                  </a:cubicBezTo>
                  <a:close/>
                  <a:moveTo>
                    <a:pt x="1459277" y="592928"/>
                  </a:moveTo>
                  <a:cubicBezTo>
                    <a:pt x="1469049" y="602699"/>
                    <a:pt x="1475093" y="616200"/>
                    <a:pt x="1475093" y="631111"/>
                  </a:cubicBezTo>
                  <a:cubicBezTo>
                    <a:pt x="1475093" y="660934"/>
                    <a:pt x="1450916" y="685111"/>
                    <a:pt x="1421094" y="685111"/>
                  </a:cubicBezTo>
                  <a:cubicBezTo>
                    <a:pt x="1391270" y="685111"/>
                    <a:pt x="1367093" y="660934"/>
                    <a:pt x="1367093" y="631111"/>
                  </a:cubicBezTo>
                  <a:cubicBezTo>
                    <a:pt x="1367093" y="601288"/>
                    <a:pt x="1391270" y="577111"/>
                    <a:pt x="1421093" y="577111"/>
                  </a:cubicBezTo>
                  <a:cubicBezTo>
                    <a:pt x="1436005" y="577111"/>
                    <a:pt x="1449505" y="583156"/>
                    <a:pt x="1459277" y="592928"/>
                  </a:cubicBezTo>
                  <a:close/>
                  <a:moveTo>
                    <a:pt x="1596495" y="703628"/>
                  </a:moveTo>
                  <a:cubicBezTo>
                    <a:pt x="1608970" y="720575"/>
                    <a:pt x="1610859" y="744021"/>
                    <a:pt x="1599435" y="763250"/>
                  </a:cubicBezTo>
                  <a:cubicBezTo>
                    <a:pt x="1584202" y="788889"/>
                    <a:pt x="1551068" y="797326"/>
                    <a:pt x="1525429" y="782094"/>
                  </a:cubicBezTo>
                  <a:cubicBezTo>
                    <a:pt x="1499789" y="766860"/>
                    <a:pt x="1491353" y="733727"/>
                    <a:pt x="1506586" y="708087"/>
                  </a:cubicBezTo>
                  <a:cubicBezTo>
                    <a:pt x="1521819" y="682448"/>
                    <a:pt x="1554953" y="674011"/>
                    <a:pt x="1580592" y="689244"/>
                  </a:cubicBezTo>
                  <a:cubicBezTo>
                    <a:pt x="1587002" y="693052"/>
                    <a:pt x="1592337" y="697979"/>
                    <a:pt x="1596495" y="703628"/>
                  </a:cubicBezTo>
                  <a:close/>
                  <a:moveTo>
                    <a:pt x="1253289" y="281108"/>
                  </a:moveTo>
                  <a:cubicBezTo>
                    <a:pt x="1263062" y="290881"/>
                    <a:pt x="1269106" y="304380"/>
                    <a:pt x="1269105" y="319291"/>
                  </a:cubicBezTo>
                  <a:cubicBezTo>
                    <a:pt x="1269106" y="349115"/>
                    <a:pt x="1244929" y="373292"/>
                    <a:pt x="1215106" y="373292"/>
                  </a:cubicBezTo>
                  <a:cubicBezTo>
                    <a:pt x="1185282" y="373291"/>
                    <a:pt x="1161105" y="349114"/>
                    <a:pt x="1161106" y="319292"/>
                  </a:cubicBezTo>
                  <a:cubicBezTo>
                    <a:pt x="1161105" y="289468"/>
                    <a:pt x="1185282" y="265291"/>
                    <a:pt x="1215105" y="265291"/>
                  </a:cubicBezTo>
                  <a:cubicBezTo>
                    <a:pt x="1230017" y="265292"/>
                    <a:pt x="1243517" y="271336"/>
                    <a:pt x="1253289" y="281108"/>
                  </a:cubicBezTo>
                  <a:close/>
                  <a:moveTo>
                    <a:pt x="1055486" y="33758"/>
                  </a:moveTo>
                  <a:cubicBezTo>
                    <a:pt x="1074455" y="56770"/>
                    <a:pt x="1071177" y="90804"/>
                    <a:pt x="1048164" y="109773"/>
                  </a:cubicBezTo>
                  <a:cubicBezTo>
                    <a:pt x="1025152" y="128743"/>
                    <a:pt x="991118" y="125465"/>
                    <a:pt x="972149" y="102452"/>
                  </a:cubicBezTo>
                  <a:cubicBezTo>
                    <a:pt x="953179" y="79439"/>
                    <a:pt x="956457" y="45405"/>
                    <a:pt x="979470" y="26436"/>
                  </a:cubicBezTo>
                  <a:cubicBezTo>
                    <a:pt x="1002483" y="7467"/>
                    <a:pt x="1036517" y="10745"/>
                    <a:pt x="1055486" y="33758"/>
                  </a:cubicBezTo>
                  <a:close/>
                  <a:moveTo>
                    <a:pt x="1411560" y="458571"/>
                  </a:moveTo>
                  <a:cubicBezTo>
                    <a:pt x="1421332" y="468344"/>
                    <a:pt x="1427376" y="481843"/>
                    <a:pt x="1427376" y="496754"/>
                  </a:cubicBezTo>
                  <a:cubicBezTo>
                    <a:pt x="1427376" y="526578"/>
                    <a:pt x="1403199" y="550755"/>
                    <a:pt x="1373376" y="550755"/>
                  </a:cubicBezTo>
                  <a:cubicBezTo>
                    <a:pt x="1343553" y="550754"/>
                    <a:pt x="1319376" y="526577"/>
                    <a:pt x="1319376" y="496755"/>
                  </a:cubicBezTo>
                  <a:cubicBezTo>
                    <a:pt x="1319376" y="466931"/>
                    <a:pt x="1343553" y="442754"/>
                    <a:pt x="1373376" y="442754"/>
                  </a:cubicBezTo>
                  <a:cubicBezTo>
                    <a:pt x="1388287" y="442755"/>
                    <a:pt x="1401788" y="448799"/>
                    <a:pt x="1411560" y="458571"/>
                  </a:cubicBezTo>
                  <a:close/>
                  <a:moveTo>
                    <a:pt x="1339417" y="356504"/>
                  </a:moveTo>
                  <a:cubicBezTo>
                    <a:pt x="1349189" y="366277"/>
                    <a:pt x="1355233" y="379776"/>
                    <a:pt x="1355233" y="394688"/>
                  </a:cubicBezTo>
                  <a:cubicBezTo>
                    <a:pt x="1355233" y="424511"/>
                    <a:pt x="1331056" y="448688"/>
                    <a:pt x="1301233" y="448688"/>
                  </a:cubicBezTo>
                  <a:cubicBezTo>
                    <a:pt x="1271410" y="448687"/>
                    <a:pt x="1247233" y="424510"/>
                    <a:pt x="1247233" y="394688"/>
                  </a:cubicBezTo>
                  <a:cubicBezTo>
                    <a:pt x="1247233" y="364865"/>
                    <a:pt x="1271410" y="340688"/>
                    <a:pt x="1301233" y="340687"/>
                  </a:cubicBezTo>
                  <a:cubicBezTo>
                    <a:pt x="1316144" y="340688"/>
                    <a:pt x="1329645" y="346732"/>
                    <a:pt x="1339417" y="356504"/>
                  </a:cubicBezTo>
                  <a:close/>
                  <a:moveTo>
                    <a:pt x="1172151" y="89463"/>
                  </a:moveTo>
                  <a:cubicBezTo>
                    <a:pt x="1191120" y="112475"/>
                    <a:pt x="1187842" y="146509"/>
                    <a:pt x="1164829" y="165478"/>
                  </a:cubicBezTo>
                  <a:cubicBezTo>
                    <a:pt x="1141817" y="184448"/>
                    <a:pt x="1107783" y="181170"/>
                    <a:pt x="1088814" y="158157"/>
                  </a:cubicBezTo>
                  <a:cubicBezTo>
                    <a:pt x="1069844" y="135144"/>
                    <a:pt x="1073122" y="101110"/>
                    <a:pt x="1096135" y="82141"/>
                  </a:cubicBezTo>
                  <a:cubicBezTo>
                    <a:pt x="1119148" y="63172"/>
                    <a:pt x="1153182" y="66450"/>
                    <a:pt x="1172151" y="89463"/>
                  </a:cubicBezTo>
                  <a:close/>
                  <a:moveTo>
                    <a:pt x="1586411" y="576804"/>
                  </a:moveTo>
                  <a:cubicBezTo>
                    <a:pt x="1598886" y="593751"/>
                    <a:pt x="1600775" y="617196"/>
                    <a:pt x="1589351" y="636426"/>
                  </a:cubicBezTo>
                  <a:cubicBezTo>
                    <a:pt x="1574118" y="662065"/>
                    <a:pt x="1540984" y="670502"/>
                    <a:pt x="1515345" y="655269"/>
                  </a:cubicBezTo>
                  <a:cubicBezTo>
                    <a:pt x="1489705" y="640036"/>
                    <a:pt x="1481269" y="606903"/>
                    <a:pt x="1496501" y="581263"/>
                  </a:cubicBezTo>
                  <a:cubicBezTo>
                    <a:pt x="1511734" y="555624"/>
                    <a:pt x="1544868" y="547187"/>
                    <a:pt x="1570507" y="562420"/>
                  </a:cubicBezTo>
                  <a:cubicBezTo>
                    <a:pt x="1576918" y="566228"/>
                    <a:pt x="1582252" y="571155"/>
                    <a:pt x="1586411" y="576804"/>
                  </a:cubicBezTo>
                  <a:close/>
                  <a:moveTo>
                    <a:pt x="1286836" y="157859"/>
                  </a:moveTo>
                  <a:cubicBezTo>
                    <a:pt x="1305805" y="180872"/>
                    <a:pt x="1302527" y="214906"/>
                    <a:pt x="1279514" y="233875"/>
                  </a:cubicBezTo>
                  <a:cubicBezTo>
                    <a:pt x="1256501" y="252844"/>
                    <a:pt x="1222468" y="249566"/>
                    <a:pt x="1203498" y="226554"/>
                  </a:cubicBezTo>
                  <a:cubicBezTo>
                    <a:pt x="1184529" y="203541"/>
                    <a:pt x="1187807" y="169507"/>
                    <a:pt x="1210820" y="150538"/>
                  </a:cubicBezTo>
                  <a:cubicBezTo>
                    <a:pt x="1233832" y="131569"/>
                    <a:pt x="1267866" y="134847"/>
                    <a:pt x="1286836" y="157859"/>
                  </a:cubicBezTo>
                  <a:close/>
                  <a:moveTo>
                    <a:pt x="1530332" y="451663"/>
                  </a:moveTo>
                  <a:cubicBezTo>
                    <a:pt x="1549302" y="474676"/>
                    <a:pt x="1546024" y="508709"/>
                    <a:pt x="1523011" y="527679"/>
                  </a:cubicBezTo>
                  <a:cubicBezTo>
                    <a:pt x="1499998" y="546648"/>
                    <a:pt x="1465964" y="543370"/>
                    <a:pt x="1446995" y="520357"/>
                  </a:cubicBezTo>
                  <a:cubicBezTo>
                    <a:pt x="1428026" y="497345"/>
                    <a:pt x="1431304" y="463311"/>
                    <a:pt x="1454317" y="444341"/>
                  </a:cubicBezTo>
                  <a:cubicBezTo>
                    <a:pt x="1477329" y="425372"/>
                    <a:pt x="1511363" y="428650"/>
                    <a:pt x="1530332" y="451663"/>
                  </a:cubicBezTo>
                  <a:close/>
                  <a:moveTo>
                    <a:pt x="1467442" y="344533"/>
                  </a:moveTo>
                  <a:cubicBezTo>
                    <a:pt x="1486411" y="367546"/>
                    <a:pt x="1483133" y="401579"/>
                    <a:pt x="1460120" y="420549"/>
                  </a:cubicBezTo>
                  <a:cubicBezTo>
                    <a:pt x="1437108" y="439518"/>
                    <a:pt x="1403074" y="436240"/>
                    <a:pt x="1384105" y="413227"/>
                  </a:cubicBezTo>
                  <a:cubicBezTo>
                    <a:pt x="1365135" y="390215"/>
                    <a:pt x="1368413" y="356181"/>
                    <a:pt x="1391426" y="337211"/>
                  </a:cubicBezTo>
                  <a:cubicBezTo>
                    <a:pt x="1414439" y="318242"/>
                    <a:pt x="1448473" y="321520"/>
                    <a:pt x="1467442" y="344533"/>
                  </a:cubicBezTo>
                  <a:close/>
                  <a:moveTo>
                    <a:pt x="1392276" y="243559"/>
                  </a:moveTo>
                  <a:cubicBezTo>
                    <a:pt x="1411245" y="266572"/>
                    <a:pt x="1407967" y="300606"/>
                    <a:pt x="1384955" y="319575"/>
                  </a:cubicBezTo>
                  <a:cubicBezTo>
                    <a:pt x="1361942" y="338544"/>
                    <a:pt x="1327908" y="335266"/>
                    <a:pt x="1308939" y="312254"/>
                  </a:cubicBezTo>
                  <a:cubicBezTo>
                    <a:pt x="1289970" y="289241"/>
                    <a:pt x="1293248" y="255207"/>
                    <a:pt x="1316260" y="236238"/>
                  </a:cubicBezTo>
                  <a:cubicBezTo>
                    <a:pt x="1339273" y="217269"/>
                    <a:pt x="1373307" y="220547"/>
                    <a:pt x="1392276" y="243559"/>
                  </a:cubicBezTo>
                  <a:close/>
                </a:path>
              </a:pathLst>
            </a:custGeom>
            <a:solidFill>
              <a:srgbClr val="321D16"/>
            </a:soli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2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4C0A5B-98B2-4078-8752-35ACF84E5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1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F9B477-16E4-475B-843D-78B5C4DE5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77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A7C2-C819-4AB0-A45C-3145AA9AD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7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11AC53-2D03-414D-9133-DB7F9329B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5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C943-19D6-4D7D-A0FD-9F09339D6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9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F6C34C-583A-4487-9A10-5E015F006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2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26AA50-1343-4438-A72D-479F93471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8E8418-2811-4806-AB35-BAC50CEF0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8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79BFC2B2-E208-4C26-8649-77194C1B4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1" r:id="rId4"/>
    <p:sldLayoutId id="2147483977" r:id="rId5"/>
    <p:sldLayoutId id="2147483972" r:id="rId6"/>
    <p:sldLayoutId id="2147483978" r:id="rId7"/>
    <p:sldLayoutId id="2147483979" r:id="rId8"/>
    <p:sldLayoutId id="2147483980" r:id="rId9"/>
    <p:sldLayoutId id="2147483973" r:id="rId10"/>
    <p:sldLayoutId id="2147483981" r:id="rId11"/>
    <p:sldLayoutId id="2147483982" r:id="rId12"/>
    <p:sldLayoutId id="214748398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6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6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6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6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6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inh-nen-cho-may-tinh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b="45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604838" y="76200"/>
            <a:ext cx="7396162" cy="1712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b="1" kern="1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0244" name="Picture 4" descr="butterfly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423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butterfly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62294">
            <a:off x="5474493" y="1916907"/>
            <a:ext cx="423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66800" y="1371600"/>
            <a:ext cx="8077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FF0000"/>
                </a:solidFill>
                <a:latin typeface="Times New Roman" pitchFamily="18" charset="0"/>
              </a:rPr>
              <a:t>MÔN: TIN HỌC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819400" y="2743200"/>
            <a:ext cx="6324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FF0000"/>
                </a:solidFill>
                <a:latin typeface="Times New Roman" pitchFamily="18" charset="0"/>
              </a:rPr>
              <a:t>LỚP 5                  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36"/>
          <p:cNvGrpSpPr>
            <a:grpSpLocks/>
          </p:cNvGrpSpPr>
          <p:nvPr/>
        </p:nvGrpSpPr>
        <p:grpSpPr bwMode="auto">
          <a:xfrm>
            <a:off x="38100" y="6629400"/>
            <a:ext cx="9105900" cy="150813"/>
            <a:chOff x="-480" y="6628969"/>
            <a:chExt cx="9106380" cy="151244"/>
          </a:xfrm>
        </p:grpSpPr>
        <p:sp>
          <p:nvSpPr>
            <p:cNvPr id="19471" name="AutoShape 7"/>
            <p:cNvSpPr>
              <a:spLocks noChangeAspect="1" noChangeArrowheads="1"/>
            </p:cNvSpPr>
            <p:nvPr/>
          </p:nvSpPr>
          <p:spPr bwMode="auto">
            <a:xfrm flipV="1">
              <a:off x="0" y="6629400"/>
              <a:ext cx="91059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19472" name="Rectangle 8"/>
            <p:cNvSpPr>
              <a:spLocks noChangeArrowheads="1"/>
            </p:cNvSpPr>
            <p:nvPr/>
          </p:nvSpPr>
          <p:spPr bwMode="auto">
            <a:xfrm rot="-5400000">
              <a:off x="4639484" y="2217325"/>
              <a:ext cx="54293" cy="8877581"/>
            </a:xfrm>
            <a:prstGeom prst="rect">
              <a:avLst/>
            </a:prstGeom>
            <a:gradFill rotWithShape="0">
              <a:gsLst>
                <a:gs pos="0">
                  <a:srgbClr val="CC6600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19473" name="Rectangle 9"/>
            <p:cNvSpPr>
              <a:spLocks noChangeArrowheads="1"/>
            </p:cNvSpPr>
            <p:nvPr/>
          </p:nvSpPr>
          <p:spPr bwMode="auto">
            <a:xfrm rot="-5400000">
              <a:off x="4524462" y="2198824"/>
              <a:ext cx="56016" cy="9105900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</p:grpSp>
      <p:pic>
        <p:nvPicPr>
          <p:cNvPr id="19460" name="Picture 92" descr="N3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620712" y="3798887"/>
            <a:ext cx="55626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5" descr="NéI_DU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2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2057400"/>
            <a:ext cx="2079625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  A. HOẠT ĐỘNG CƠ BẢN</a:t>
            </a:r>
          </a:p>
        </p:txBody>
      </p:sp>
      <p:sp>
        <p:nvSpPr>
          <p:cNvPr id="19463" name="Text Box 24"/>
          <p:cNvSpPr txBox="1">
            <a:spLocks noChangeArrowheads="1"/>
          </p:cNvSpPr>
          <p:nvPr/>
        </p:nvSpPr>
        <p:spPr bwMode="auto">
          <a:xfrm>
            <a:off x="1066800" y="623887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00FF99"/>
                </a:solidFill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FF99"/>
                </a:solidFill>
                <a:latin typeface="Times New Roman" pitchFamily="18" charset="0"/>
              </a:rPr>
              <a:t> 4:</a:t>
            </a:r>
          </a:p>
        </p:txBody>
      </p:sp>
      <p:sp>
        <p:nvSpPr>
          <p:cNvPr id="19464" name="Text Box 25"/>
          <p:cNvSpPr txBox="1">
            <a:spLocks noChangeArrowheads="1"/>
          </p:cNvSpPr>
          <p:nvPr/>
        </p:nvSpPr>
        <p:spPr bwMode="auto">
          <a:xfrm>
            <a:off x="2362200" y="609600"/>
            <a:ext cx="6553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00FF99"/>
                </a:solidFill>
                <a:latin typeface="Times New Roman" pitchFamily="18" charset="0"/>
              </a:rPr>
              <a:t>THỦ TỤC TRONG LOGO (TT)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362200" y="4052093"/>
            <a:ext cx="704373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nạp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tệp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chứa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thủ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tục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gõ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lệnh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Bước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sym typeface="Wingdings" panose="05000000000000000000" pitchFamily="2" charset="2"/>
              </a:rPr>
              <a:t>Nháy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sym typeface="Wingdings" panose="05000000000000000000" pitchFamily="2" charset="2"/>
              </a:rPr>
              <a:t>chuột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sym typeface="Wingdings" panose="05000000000000000000" pitchFamily="2" charset="2"/>
              </a:rPr>
              <a:t>trong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sym typeface="Wingdings" panose="05000000000000000000" pitchFamily="2" charset="2"/>
              </a:rPr>
              <a:t>ngăn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sym typeface="Wingdings" panose="05000000000000000000" pitchFamily="2" charset="2"/>
              </a:rPr>
              <a:t>gõ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sym typeface="Wingdings" panose="05000000000000000000" pitchFamily="2" charset="2"/>
              </a:rPr>
              <a:t>lệnh</a:t>
            </a:r>
            <a:endParaRPr lang="en-US" sz="2800" b="1" dirty="0">
              <a:solidFill>
                <a:srgbClr val="6600CC"/>
              </a:solidFill>
              <a:latin typeface="Times New Roman" pitchFamily="18" charset="0"/>
              <a:sym typeface="Wingdings" panose="05000000000000000000" pitchFamily="2" charset="2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Bước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2: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Load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cacthutuc.lgo</a:t>
            </a:r>
            <a:endParaRPr lang="en-US" sz="2800" b="1" dirty="0">
              <a:solidFill>
                <a:srgbClr val="6600CC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Bước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Gõ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phím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Enter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303463" y="2914650"/>
            <a:ext cx="68405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3. Nạp tệp chứa các thủ tục để làm việc:</a:t>
            </a:r>
          </a:p>
        </p:txBody>
      </p:sp>
      <p:sp>
        <p:nvSpPr>
          <p:cNvPr id="19467" name="Text Box 16"/>
          <p:cNvSpPr txBox="1">
            <a:spLocks noChangeArrowheads="1"/>
          </p:cNvSpPr>
          <p:nvPr/>
        </p:nvSpPr>
        <p:spPr bwMode="auto">
          <a:xfrm>
            <a:off x="2303463" y="1839913"/>
            <a:ext cx="7086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2. Lưu lại các thủ tục trong Logo:</a:t>
            </a:r>
          </a:p>
        </p:txBody>
      </p: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2303463" y="1171575"/>
            <a:ext cx="6553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Thực hiện một thủ tục:</a:t>
            </a:r>
          </a:p>
        </p:txBody>
      </p:sp>
      <p:sp>
        <p:nvSpPr>
          <p:cNvPr id="19469" name="Text Box 19"/>
          <p:cNvSpPr txBox="1">
            <a:spLocks noChangeArrowheads="1"/>
          </p:cNvSpPr>
          <p:nvPr/>
        </p:nvSpPr>
        <p:spPr bwMode="auto">
          <a:xfrm>
            <a:off x="2438400" y="2438400"/>
            <a:ext cx="6400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6600CC"/>
                </a:solidFill>
                <a:latin typeface="Times New Roman" pitchFamily="18" charset="0"/>
              </a:rPr>
              <a:t>    	 Save “cacthutuc.lgo</a:t>
            </a: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-17462"/>
            <a:ext cx="914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03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828800"/>
            <a:ext cx="8907463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075" y="4953000"/>
            <a:ext cx="46313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Load</a:t>
            </a:r>
            <a:r>
              <a:rPr lang="en-US" sz="4000" b="1" dirty="0">
                <a:solidFill>
                  <a:srgbClr val="6600CC"/>
                </a:solidFill>
                <a:latin typeface="Times New Roman" pitchFamily="18" charset="0"/>
              </a:rPr>
              <a:t> “</a:t>
            </a:r>
            <a:r>
              <a:rPr lang="en-US" sz="4000" b="1" dirty="0" err="1">
                <a:solidFill>
                  <a:srgbClr val="6600CC"/>
                </a:solidFill>
                <a:latin typeface="Times New Roman" pitchFamily="18" charset="0"/>
              </a:rPr>
              <a:t>cacthutuc.lgo</a:t>
            </a:r>
            <a:endParaRPr lang="en-US" sz="4000" b="1" dirty="0">
              <a:solidFill>
                <a:srgbClr val="66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6"/>
          <p:cNvSpPr txBox="1">
            <a:spLocks noChangeArrowheads="1"/>
          </p:cNvSpPr>
          <p:nvPr/>
        </p:nvSpPr>
        <p:spPr bwMode="auto">
          <a:xfrm>
            <a:off x="381000" y="192088"/>
            <a:ext cx="8610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Thực hiện thủ tục vẽ Hinhvuong  theo các bước: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	- Mở cửa sổ soạn thảo.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	- Viết thủ tục.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		</a:t>
            </a:r>
            <a:r>
              <a:rPr lang="en-US" sz="3200" b="1">
                <a:solidFill>
                  <a:srgbClr val="FF00FF"/>
                </a:solidFill>
                <a:latin typeface="Times New Roman" pitchFamily="18" charset="0"/>
              </a:rPr>
              <a:t>to Hinhvuong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FF"/>
                </a:solidFill>
                <a:latin typeface="Times New Roman" pitchFamily="18" charset="0"/>
              </a:rPr>
              <a:t>			repeat 4[fd 200 rt 90]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FF"/>
                </a:solidFill>
                <a:latin typeface="Times New Roman" pitchFamily="18" charset="0"/>
              </a:rPr>
              <a:t>		end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	- Lưu lại và đóng cửa sổ soạn thảo.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	- Gõ lệnh Hinhvuong trong ngăn lệnh để thực hiện thủ tục Hinhvuong.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36"/>
          <p:cNvGrpSpPr>
            <a:grpSpLocks/>
          </p:cNvGrpSpPr>
          <p:nvPr/>
        </p:nvGrpSpPr>
        <p:grpSpPr bwMode="auto">
          <a:xfrm>
            <a:off x="38100" y="6629400"/>
            <a:ext cx="9105900" cy="150813"/>
            <a:chOff x="-480" y="6628969"/>
            <a:chExt cx="9106380" cy="151244"/>
          </a:xfrm>
        </p:grpSpPr>
        <p:sp>
          <p:nvSpPr>
            <p:cNvPr id="22545" name="AutoShape 7"/>
            <p:cNvSpPr>
              <a:spLocks noChangeAspect="1" noChangeArrowheads="1"/>
            </p:cNvSpPr>
            <p:nvPr/>
          </p:nvSpPr>
          <p:spPr bwMode="auto">
            <a:xfrm flipV="1">
              <a:off x="0" y="6629400"/>
              <a:ext cx="91059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22546" name="Rectangle 8"/>
            <p:cNvSpPr>
              <a:spLocks noChangeArrowheads="1"/>
            </p:cNvSpPr>
            <p:nvPr/>
          </p:nvSpPr>
          <p:spPr bwMode="auto">
            <a:xfrm rot="-5400000">
              <a:off x="4639484" y="2217325"/>
              <a:ext cx="54293" cy="8877581"/>
            </a:xfrm>
            <a:prstGeom prst="rect">
              <a:avLst/>
            </a:prstGeom>
            <a:gradFill rotWithShape="0">
              <a:gsLst>
                <a:gs pos="0">
                  <a:srgbClr val="CC6600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22547" name="Rectangle 9"/>
            <p:cNvSpPr>
              <a:spLocks noChangeArrowheads="1"/>
            </p:cNvSpPr>
            <p:nvPr/>
          </p:nvSpPr>
          <p:spPr bwMode="auto">
            <a:xfrm rot="-5400000">
              <a:off x="4524462" y="2198824"/>
              <a:ext cx="56016" cy="9105900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</p:grpSp>
      <p:pic>
        <p:nvPicPr>
          <p:cNvPr id="22532" name="Picture 92" descr="N3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620712" y="3798887"/>
            <a:ext cx="55626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5" descr="NéI_DU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2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2057400"/>
            <a:ext cx="2079625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  A. HOẠT ĐỘNG CƠ BẢN</a:t>
            </a:r>
          </a:p>
        </p:txBody>
      </p:sp>
      <p:sp>
        <p:nvSpPr>
          <p:cNvPr id="22535" name="Text Box 24"/>
          <p:cNvSpPr txBox="1">
            <a:spLocks noChangeArrowheads="1"/>
          </p:cNvSpPr>
          <p:nvPr/>
        </p:nvSpPr>
        <p:spPr bwMode="auto">
          <a:xfrm>
            <a:off x="1066800" y="4572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FF99"/>
                </a:solidFill>
                <a:latin typeface="Times New Roman" pitchFamily="18" charset="0"/>
              </a:rPr>
              <a:t>Bài 4:</a:t>
            </a:r>
          </a:p>
        </p:txBody>
      </p:sp>
      <p:sp>
        <p:nvSpPr>
          <p:cNvPr id="22536" name="Text Box 25"/>
          <p:cNvSpPr txBox="1">
            <a:spLocks noChangeArrowheads="1"/>
          </p:cNvSpPr>
          <p:nvPr/>
        </p:nvSpPr>
        <p:spPr bwMode="auto">
          <a:xfrm>
            <a:off x="2286000" y="571500"/>
            <a:ext cx="6553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00FF99"/>
                </a:solidFill>
                <a:latin typeface="Times New Roman" pitchFamily="18" charset="0"/>
              </a:rPr>
              <a:t>THỦ TỤC TRONG LOGO (TT)</a:t>
            </a:r>
          </a:p>
        </p:txBody>
      </p:sp>
      <p:sp>
        <p:nvSpPr>
          <p:cNvPr id="22537" name="Text Box 19"/>
          <p:cNvSpPr txBox="1">
            <a:spLocks noChangeArrowheads="1"/>
          </p:cNvSpPr>
          <p:nvPr/>
        </p:nvSpPr>
        <p:spPr bwMode="auto">
          <a:xfrm>
            <a:off x="2570163" y="3454400"/>
            <a:ext cx="6400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6600CC"/>
                </a:solidFill>
                <a:latin typeface="Times New Roman" pitchFamily="18" charset="0"/>
              </a:rPr>
              <a:t>	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Load “cacthutuc.lgo</a:t>
            </a:r>
          </a:p>
        </p:txBody>
      </p:sp>
      <p:sp>
        <p:nvSpPr>
          <p:cNvPr id="22538" name="Text Box 16"/>
          <p:cNvSpPr txBox="1">
            <a:spLocks noChangeArrowheads="1"/>
          </p:cNvSpPr>
          <p:nvPr/>
        </p:nvSpPr>
        <p:spPr bwMode="auto">
          <a:xfrm>
            <a:off x="2303463" y="2914650"/>
            <a:ext cx="7086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3. Nạp tệp chứa các thủ tục để làm việc</a:t>
            </a:r>
          </a:p>
        </p:txBody>
      </p:sp>
      <p:sp>
        <p:nvSpPr>
          <p:cNvPr id="22539" name="Text Box 16"/>
          <p:cNvSpPr txBox="1">
            <a:spLocks noChangeArrowheads="1"/>
          </p:cNvSpPr>
          <p:nvPr/>
        </p:nvSpPr>
        <p:spPr bwMode="auto">
          <a:xfrm>
            <a:off x="2303463" y="1839913"/>
            <a:ext cx="7086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2. Lưu lại các thủ tục trong Logo:</a:t>
            </a:r>
          </a:p>
        </p:txBody>
      </p:sp>
      <p:sp>
        <p:nvSpPr>
          <p:cNvPr id="22540" name="Text Box 16"/>
          <p:cNvSpPr txBox="1">
            <a:spLocks noChangeArrowheads="1"/>
          </p:cNvSpPr>
          <p:nvPr/>
        </p:nvSpPr>
        <p:spPr bwMode="auto">
          <a:xfrm>
            <a:off x="2303463" y="1171575"/>
            <a:ext cx="6553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Thực hiện một thủ tục:</a:t>
            </a:r>
          </a:p>
        </p:txBody>
      </p:sp>
      <p:sp>
        <p:nvSpPr>
          <p:cNvPr id="22541" name="Text Box 19"/>
          <p:cNvSpPr txBox="1">
            <a:spLocks noChangeArrowheads="1"/>
          </p:cNvSpPr>
          <p:nvPr/>
        </p:nvSpPr>
        <p:spPr bwMode="auto">
          <a:xfrm>
            <a:off x="2438400" y="2438400"/>
            <a:ext cx="6400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6600CC"/>
                </a:solidFill>
                <a:latin typeface="Times New Roman" pitchFamily="18" charset="0"/>
              </a:rPr>
              <a:t>    	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Save “cacthutuc.lgo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282825" y="4038600"/>
            <a:ext cx="6688138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4. Lưu thêm thủ tục mới vào tệp cacthutuc.lgo đã có: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209800" y="5334000"/>
            <a:ext cx="68611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6600CC"/>
                </a:solidFill>
                <a:latin typeface="Times New Roman" pitchFamily="18" charset="0"/>
              </a:rPr>
              <a:t>	Em gõ lệnh: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Save “cacthutuc.lgo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0" y="-17462"/>
            <a:ext cx="914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03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2" name="Picture 8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304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WordArt 9"/>
          <p:cNvSpPr>
            <a:spLocks noChangeArrowheads="1" noChangeShapeType="1" noTextEdit="1"/>
          </p:cNvSpPr>
          <p:nvPr/>
        </p:nvSpPr>
        <p:spPr bwMode="auto">
          <a:xfrm>
            <a:off x="1938338" y="2000250"/>
            <a:ext cx="5208587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Củng cố</a:t>
            </a:r>
          </a:p>
        </p:txBody>
      </p:sp>
      <p:pic>
        <p:nvPicPr>
          <p:cNvPr id="23556" name="Picture 2" descr="D:\may kia\POWERPOINT\HINH NEN DEP\hinh nen dep\hinh trang tri\anhso.net_101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D:\may kia\POWERPOINT\HINH NEN DEP\hinh nen dep\hinh trang tri\anhso.net_101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2736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Pictur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1905000"/>
            <a:ext cx="624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240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Để lưu thủ tục vào tệp Cacthutuc.lgo, em phải gõ lệnh gì?</a:t>
            </a:r>
          </a:p>
          <a:p>
            <a:pPr eaLnBrk="1" hangingPunct="1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3124200"/>
            <a:ext cx="479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 Edit “Cacthutuc.lgo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3733800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b. Save “Cacthutuc.lgo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4419600"/>
            <a:ext cx="464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c. Load “Cacthutuc.lgo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3810000"/>
            <a:ext cx="6096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vi-VN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4584" name="TextBox 15"/>
          <p:cNvSpPr txBox="1">
            <a:spLocks noChangeArrowheads="1"/>
          </p:cNvSpPr>
          <p:nvPr/>
        </p:nvSpPr>
        <p:spPr bwMode="auto">
          <a:xfrm>
            <a:off x="1600200" y="1143000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*Hãy chọn câu trả lời đúng nhất:</a:t>
            </a:r>
          </a:p>
        </p:txBody>
      </p:sp>
      <p:sp>
        <p:nvSpPr>
          <p:cNvPr id="9" name="AutoShape 86"/>
          <p:cNvSpPr>
            <a:spLocks noChangeArrowheads="1"/>
          </p:cNvSpPr>
          <p:nvPr/>
        </p:nvSpPr>
        <p:spPr bwMode="auto">
          <a:xfrm>
            <a:off x="6858000" y="5715000"/>
            <a:ext cx="18288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800">
                <a:solidFill>
                  <a:srgbClr val="0033CC"/>
                </a:solidFill>
              </a:rPr>
              <a:t>Hết giờ</a:t>
            </a:r>
          </a:p>
        </p:txBody>
      </p:sp>
      <p:sp>
        <p:nvSpPr>
          <p:cNvPr id="10" name="AutoShape 86"/>
          <p:cNvSpPr>
            <a:spLocks noChangeArrowheads="1"/>
          </p:cNvSpPr>
          <p:nvPr/>
        </p:nvSpPr>
        <p:spPr bwMode="auto">
          <a:xfrm>
            <a:off x="6858000" y="5715000"/>
            <a:ext cx="18288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11" name="AutoShape 86"/>
          <p:cNvSpPr>
            <a:spLocks noChangeArrowheads="1"/>
          </p:cNvSpPr>
          <p:nvPr/>
        </p:nvSpPr>
        <p:spPr bwMode="auto">
          <a:xfrm>
            <a:off x="6858000" y="5715000"/>
            <a:ext cx="18288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2" name="AutoShape 86"/>
          <p:cNvSpPr>
            <a:spLocks noChangeArrowheads="1"/>
          </p:cNvSpPr>
          <p:nvPr/>
        </p:nvSpPr>
        <p:spPr bwMode="auto">
          <a:xfrm>
            <a:off x="6858000" y="5715000"/>
            <a:ext cx="18288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" name="AutoShape 86"/>
          <p:cNvSpPr>
            <a:spLocks noChangeArrowheads="1"/>
          </p:cNvSpPr>
          <p:nvPr/>
        </p:nvSpPr>
        <p:spPr bwMode="auto">
          <a:xfrm>
            <a:off x="6858000" y="5715000"/>
            <a:ext cx="18288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4" name="AutoShape 86"/>
          <p:cNvSpPr>
            <a:spLocks noChangeArrowheads="1"/>
          </p:cNvSpPr>
          <p:nvPr/>
        </p:nvSpPr>
        <p:spPr bwMode="auto">
          <a:xfrm>
            <a:off x="6858000" y="5715000"/>
            <a:ext cx="18288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Pictur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1905000"/>
            <a:ext cx="624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400" b="1" u="sng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Cacthutuc.lgo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3124200"/>
            <a:ext cx="479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 Edit “Cacthutuc.lgo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3733800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b. Save “Cacthutuc.lgo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4419600"/>
            <a:ext cx="464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c. Load “Cacthutuc.lgo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4484688"/>
            <a:ext cx="6096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vi-VN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08" name="TextBox 15"/>
          <p:cNvSpPr txBox="1">
            <a:spLocks noChangeArrowheads="1"/>
          </p:cNvSpPr>
          <p:nvPr/>
        </p:nvSpPr>
        <p:spPr bwMode="auto">
          <a:xfrm>
            <a:off x="1600200" y="1143000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*Hãy chọn câu trả lời đúng nhất:</a:t>
            </a:r>
          </a:p>
        </p:txBody>
      </p:sp>
      <p:sp>
        <p:nvSpPr>
          <p:cNvPr id="9" name="AutoShape 86"/>
          <p:cNvSpPr>
            <a:spLocks noChangeArrowheads="1"/>
          </p:cNvSpPr>
          <p:nvPr/>
        </p:nvSpPr>
        <p:spPr bwMode="auto">
          <a:xfrm>
            <a:off x="6858000" y="5715000"/>
            <a:ext cx="18288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800">
                <a:solidFill>
                  <a:srgbClr val="0033CC"/>
                </a:solidFill>
              </a:rPr>
              <a:t>Hết giờ</a:t>
            </a:r>
          </a:p>
        </p:txBody>
      </p:sp>
      <p:sp>
        <p:nvSpPr>
          <p:cNvPr id="10" name="AutoShape 86"/>
          <p:cNvSpPr>
            <a:spLocks noChangeArrowheads="1"/>
          </p:cNvSpPr>
          <p:nvPr/>
        </p:nvSpPr>
        <p:spPr bwMode="auto">
          <a:xfrm>
            <a:off x="6858000" y="5715000"/>
            <a:ext cx="18288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11" name="AutoShape 86"/>
          <p:cNvSpPr>
            <a:spLocks noChangeArrowheads="1"/>
          </p:cNvSpPr>
          <p:nvPr/>
        </p:nvSpPr>
        <p:spPr bwMode="auto">
          <a:xfrm>
            <a:off x="6858000" y="5715000"/>
            <a:ext cx="18288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2" name="AutoShape 86"/>
          <p:cNvSpPr>
            <a:spLocks noChangeArrowheads="1"/>
          </p:cNvSpPr>
          <p:nvPr/>
        </p:nvSpPr>
        <p:spPr bwMode="auto">
          <a:xfrm>
            <a:off x="6858000" y="5715000"/>
            <a:ext cx="18288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" name="AutoShape 86"/>
          <p:cNvSpPr>
            <a:spLocks noChangeArrowheads="1"/>
          </p:cNvSpPr>
          <p:nvPr/>
        </p:nvSpPr>
        <p:spPr bwMode="auto">
          <a:xfrm>
            <a:off x="6858000" y="5715000"/>
            <a:ext cx="18288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4" name="AutoShape 86"/>
          <p:cNvSpPr>
            <a:spLocks noChangeArrowheads="1"/>
          </p:cNvSpPr>
          <p:nvPr/>
        </p:nvSpPr>
        <p:spPr bwMode="auto">
          <a:xfrm>
            <a:off x="6919913" y="5732463"/>
            <a:ext cx="18288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Pictur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2492375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sz="240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Tên tệp nào sau đây là đúng?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3124200"/>
            <a:ext cx="479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 Baihoc1.lgo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38400" y="3733800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b. Bài học 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4419600"/>
            <a:ext cx="464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c. Bai hoc1.lgo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3284538"/>
            <a:ext cx="6096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vi-VN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6632" name="TextBox 15"/>
          <p:cNvSpPr txBox="1">
            <a:spLocks noChangeArrowheads="1"/>
          </p:cNvSpPr>
          <p:nvPr/>
        </p:nvSpPr>
        <p:spPr bwMode="auto">
          <a:xfrm>
            <a:off x="1600200" y="1143000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*Hãy chọn câu trả lời đúng nhất:</a:t>
            </a:r>
          </a:p>
        </p:txBody>
      </p:sp>
      <p:sp>
        <p:nvSpPr>
          <p:cNvPr id="9" name="AutoShape 86"/>
          <p:cNvSpPr>
            <a:spLocks noChangeArrowheads="1"/>
          </p:cNvSpPr>
          <p:nvPr/>
        </p:nvSpPr>
        <p:spPr bwMode="auto">
          <a:xfrm>
            <a:off x="6858000" y="5715000"/>
            <a:ext cx="18288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800">
                <a:solidFill>
                  <a:srgbClr val="0033CC"/>
                </a:solidFill>
              </a:rPr>
              <a:t>Hết giờ</a:t>
            </a:r>
          </a:p>
        </p:txBody>
      </p:sp>
      <p:sp>
        <p:nvSpPr>
          <p:cNvPr id="10" name="AutoShape 86"/>
          <p:cNvSpPr>
            <a:spLocks noChangeArrowheads="1"/>
          </p:cNvSpPr>
          <p:nvPr/>
        </p:nvSpPr>
        <p:spPr bwMode="auto">
          <a:xfrm>
            <a:off x="6858000" y="5715000"/>
            <a:ext cx="18288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11" name="AutoShape 86"/>
          <p:cNvSpPr>
            <a:spLocks noChangeArrowheads="1"/>
          </p:cNvSpPr>
          <p:nvPr/>
        </p:nvSpPr>
        <p:spPr bwMode="auto">
          <a:xfrm>
            <a:off x="6858000" y="5715000"/>
            <a:ext cx="18288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2" name="AutoShape 86"/>
          <p:cNvSpPr>
            <a:spLocks noChangeArrowheads="1"/>
          </p:cNvSpPr>
          <p:nvPr/>
        </p:nvSpPr>
        <p:spPr bwMode="auto">
          <a:xfrm>
            <a:off x="6858000" y="5715000"/>
            <a:ext cx="18288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" name="AutoShape 86"/>
          <p:cNvSpPr>
            <a:spLocks noChangeArrowheads="1"/>
          </p:cNvSpPr>
          <p:nvPr/>
        </p:nvSpPr>
        <p:spPr bwMode="auto">
          <a:xfrm>
            <a:off x="6858000" y="5715000"/>
            <a:ext cx="18288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4" name="AutoShape 86"/>
          <p:cNvSpPr>
            <a:spLocks noChangeArrowheads="1"/>
          </p:cNvSpPr>
          <p:nvPr/>
        </p:nvSpPr>
        <p:spPr bwMode="auto">
          <a:xfrm>
            <a:off x="6919913" y="5732463"/>
            <a:ext cx="18288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0033CC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77723dqvv9lsxo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8288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177723dqvv9lsxo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19812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177723dqvv9lsxo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17811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177723dqvv9lsxo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1476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177723dqvv9lsxo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2209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1066800" y="1066799"/>
            <a:ext cx="7400925" cy="2895601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CÁC EM HỌC TỐT</a:t>
            </a:r>
          </a:p>
        </p:txBody>
      </p:sp>
      <p:pic>
        <p:nvPicPr>
          <p:cNvPr id="27656" name="Picture 8" descr="177723dqvv9lsxo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19812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177723dqvv9lsxo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9812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177723dqvv9lsxo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80063"/>
            <a:ext cx="19812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177723dqvv9lsxo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580063"/>
            <a:ext cx="19812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r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341126"/>
            <a:ext cx="1952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177723dqvv9lsxo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476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r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46075"/>
            <a:ext cx="1952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90600" y="1279525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241300" y="1120775"/>
            <a:ext cx="87630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003399"/>
                </a:solidFill>
                <a:latin typeface="Times New Roman" pitchFamily="18" charset="0"/>
              </a:rPr>
              <a:t>Câu 1</a:t>
            </a:r>
            <a:r>
              <a:rPr lang="en-US" sz="4000" b="1" i="1">
                <a:solidFill>
                  <a:srgbClr val="003399"/>
                </a:solidFill>
                <a:latin typeface="Times New Roman" pitchFamily="18" charset="0"/>
              </a:rPr>
              <a:t>:</a:t>
            </a:r>
            <a:r>
              <a:rPr lang="en-US" sz="4000"/>
              <a:t> </a:t>
            </a:r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Thủ tục trong Logo gồm có mấy phần? Em hãy nêu tên các phần đó?</a:t>
            </a:r>
          </a:p>
        </p:txBody>
      </p:sp>
      <p:sp>
        <p:nvSpPr>
          <p:cNvPr id="31" name="Hình chữ nhật 1"/>
          <p:cNvSpPr>
            <a:spLocks noChangeArrowheads="1"/>
          </p:cNvSpPr>
          <p:nvPr/>
        </p:nvSpPr>
        <p:spPr bwMode="auto">
          <a:xfrm>
            <a:off x="1027113" y="2819400"/>
            <a:ext cx="840898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405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405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5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5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405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405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4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	</a:t>
            </a:r>
            <a:r>
              <a:rPr lang="en-US" altLang="vi-VN" sz="405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405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5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405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5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altLang="vi-VN" sz="405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405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vi-VN" sz="405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405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5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405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5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altLang="vi-VN" sz="405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405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vi-VN" sz="405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405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5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vi-VN" sz="405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5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405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5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vi-VN" altLang="vi-VN" sz="405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 Box 29"/>
          <p:cNvSpPr txBox="1">
            <a:spLocks noChangeArrowheads="1"/>
          </p:cNvSpPr>
          <p:nvPr/>
        </p:nvSpPr>
        <p:spPr bwMode="auto">
          <a:xfrm>
            <a:off x="3038475" y="414338"/>
            <a:ext cx="33528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90600" y="1279525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241300" y="1120775"/>
            <a:ext cx="8763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003399"/>
                </a:solidFill>
                <a:latin typeface="Times New Roman" pitchFamily="18" charset="0"/>
              </a:rPr>
              <a:t>Câu 2</a:t>
            </a:r>
            <a:r>
              <a:rPr lang="en-US" sz="4000" b="1" i="1">
                <a:solidFill>
                  <a:srgbClr val="003399"/>
                </a:solidFill>
                <a:latin typeface="Times New Roman" pitchFamily="18" charset="0"/>
              </a:rPr>
              <a:t>:</a:t>
            </a:r>
            <a:r>
              <a:rPr lang="en-US" sz="4000"/>
              <a:t> </a:t>
            </a:r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Đâu là câu lệnh đúng để viết thủ tục vẽ hình tam giác?</a:t>
            </a:r>
          </a:p>
        </p:txBody>
      </p:sp>
      <p:sp>
        <p:nvSpPr>
          <p:cNvPr id="31" name="Hình chữ nhật 1"/>
          <p:cNvSpPr>
            <a:spLocks noChangeArrowheads="1"/>
          </p:cNvSpPr>
          <p:nvPr/>
        </p:nvSpPr>
        <p:spPr bwMode="auto">
          <a:xfrm>
            <a:off x="1027113" y="2819400"/>
            <a:ext cx="8408987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4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4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edit “tam </a:t>
            </a:r>
            <a:r>
              <a:rPr lang="en-US" altLang="vi-VN" sz="40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vi-VN" sz="4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4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	edit “</a:t>
            </a:r>
            <a:r>
              <a:rPr lang="en-US" altLang="vi-VN" sz="40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endParaRPr lang="en-US" altLang="vi-VN" sz="4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4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	edit “tam </a:t>
            </a:r>
            <a:r>
              <a:rPr lang="en-US" altLang="vi-VN" sz="40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giac</a:t>
            </a:r>
            <a:endParaRPr lang="vi-VN" altLang="vi-VN" sz="4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1"/>
          <p:cNvSpPr>
            <a:spLocks noChangeArrowheads="1"/>
          </p:cNvSpPr>
          <p:nvPr/>
        </p:nvSpPr>
        <p:spPr bwMode="auto">
          <a:xfrm>
            <a:off x="1025525" y="3436938"/>
            <a:ext cx="84089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4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4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405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“</a:t>
            </a:r>
            <a:r>
              <a:rPr lang="en-US" altLang="vi-VN" sz="405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endParaRPr lang="vi-VN" altLang="vi-VN" sz="405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 Box 29"/>
          <p:cNvSpPr txBox="1">
            <a:spLocks noChangeArrowheads="1"/>
          </p:cNvSpPr>
          <p:nvPr/>
        </p:nvSpPr>
        <p:spPr bwMode="auto">
          <a:xfrm>
            <a:off x="3038475" y="414338"/>
            <a:ext cx="33528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90600" y="1279525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241300" y="1120775"/>
            <a:ext cx="87630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003399"/>
                </a:solidFill>
                <a:latin typeface="Times New Roman" pitchFamily="18" charset="0"/>
              </a:rPr>
              <a:t>Câu 3</a:t>
            </a:r>
            <a:r>
              <a:rPr lang="en-US" sz="4000" b="1" i="1">
                <a:solidFill>
                  <a:srgbClr val="003399"/>
                </a:solidFill>
                <a:latin typeface="Times New Roman" pitchFamily="18" charset="0"/>
              </a:rPr>
              <a:t>:</a:t>
            </a:r>
            <a:r>
              <a:rPr lang="en-US" sz="4000"/>
              <a:t> </a:t>
            </a:r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Em hãy sử dụng câu lệnh viết thủ tục để Rùa vẽ hình tam giác có chiều dài cạnh </a:t>
            </a:r>
            <a:r>
              <a:rPr lang="en-US" sz="4000" b="1">
                <a:solidFill>
                  <a:srgbClr val="FF00FF"/>
                </a:solidFill>
                <a:latin typeface="Times New Roman" pitchFamily="18" charset="0"/>
              </a:rPr>
              <a:t>100 bước. </a:t>
            </a:r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Sau đó gọi tamgiac? </a:t>
            </a:r>
          </a:p>
        </p:txBody>
      </p:sp>
      <p:sp>
        <p:nvSpPr>
          <p:cNvPr id="32" name="Hình chữ nhật 1"/>
          <p:cNvSpPr>
            <a:spLocks noChangeArrowheads="1"/>
          </p:cNvSpPr>
          <p:nvPr/>
        </p:nvSpPr>
        <p:spPr bwMode="auto">
          <a:xfrm>
            <a:off x="1371600" y="3475831"/>
            <a:ext cx="81661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4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405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“tamgiac</a:t>
            </a:r>
            <a:endParaRPr lang="vi-VN" altLang="vi-VN" sz="405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Picture 13" descr="ch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707063"/>
            <a:ext cx="16002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29"/>
          <p:cNvSpPr txBox="1">
            <a:spLocks noChangeArrowheads="1"/>
          </p:cNvSpPr>
          <p:nvPr/>
        </p:nvSpPr>
        <p:spPr bwMode="auto">
          <a:xfrm>
            <a:off x="3038475" y="414338"/>
            <a:ext cx="33528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790700" y="4162137"/>
            <a:ext cx="59937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vi-VN" sz="3200" b="1" dirty="0" err="1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Thủ</a:t>
            </a:r>
            <a:r>
              <a:rPr lang="en-US" altLang="vi-VN" sz="3200" b="1" dirty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200" b="1" dirty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3200" b="1" dirty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giác :</a:t>
            </a:r>
          </a:p>
        </p:txBody>
      </p:sp>
      <p:sp>
        <p:nvSpPr>
          <p:cNvPr id="10" name="Hình chữ nhật 1"/>
          <p:cNvSpPr>
            <a:spLocks noChangeArrowheads="1"/>
          </p:cNvSpPr>
          <p:nvPr/>
        </p:nvSpPr>
        <p:spPr bwMode="auto">
          <a:xfrm>
            <a:off x="3038797" y="4888993"/>
            <a:ext cx="47456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3[FD 100 RT 120]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vi-VN" altLang="vi-VN" sz="32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3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13" y="4556911"/>
            <a:ext cx="3251409" cy="1775373"/>
          </a:xfrm>
          <a:prstGeom prst="rect">
            <a:avLst/>
          </a:prstGeom>
        </p:spPr>
      </p:pic>
      <p:pic>
        <p:nvPicPr>
          <p:cNvPr id="9" name="Picture 14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36" y="-101721"/>
            <a:ext cx="645174" cy="241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702">
            <a:off x="7833380" y="2785751"/>
            <a:ext cx="645174" cy="241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7523">
            <a:off x="3021223" y="63073"/>
            <a:ext cx="645174" cy="241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70353" y="2743543"/>
            <a:ext cx="5797860" cy="1961382"/>
          </a:xfrm>
        </p:spPr>
        <p:txBody>
          <a:bodyPr>
            <a:noAutofit/>
          </a:bodyPr>
          <a:lstStyle/>
          <a:p>
            <a:pPr algn="ctr"/>
            <a:r>
              <a:rPr lang="en-US" sz="4064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4:</a:t>
            </a:r>
            <a:br>
              <a:rPr lang="en-US" sz="4064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64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THỦ TỤC TRONG LOGO </a:t>
            </a:r>
            <a:br>
              <a:rPr lang="en-US" sz="4064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64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64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64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64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64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30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36"/>
          <p:cNvGrpSpPr>
            <a:grpSpLocks/>
          </p:cNvGrpSpPr>
          <p:nvPr/>
        </p:nvGrpSpPr>
        <p:grpSpPr bwMode="auto">
          <a:xfrm>
            <a:off x="38100" y="6629400"/>
            <a:ext cx="9105900" cy="150813"/>
            <a:chOff x="-480" y="6628969"/>
            <a:chExt cx="9106380" cy="151244"/>
          </a:xfrm>
        </p:grpSpPr>
        <p:sp>
          <p:nvSpPr>
            <p:cNvPr id="15372" name="AutoShape 7"/>
            <p:cNvSpPr>
              <a:spLocks noChangeAspect="1" noChangeArrowheads="1"/>
            </p:cNvSpPr>
            <p:nvPr/>
          </p:nvSpPr>
          <p:spPr bwMode="auto">
            <a:xfrm flipV="1">
              <a:off x="0" y="6629400"/>
              <a:ext cx="91059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15373" name="Rectangle 8"/>
            <p:cNvSpPr>
              <a:spLocks noChangeArrowheads="1"/>
            </p:cNvSpPr>
            <p:nvPr/>
          </p:nvSpPr>
          <p:spPr bwMode="auto">
            <a:xfrm rot="-5400000">
              <a:off x="4639484" y="2217325"/>
              <a:ext cx="54293" cy="8877581"/>
            </a:xfrm>
            <a:prstGeom prst="rect">
              <a:avLst/>
            </a:prstGeom>
            <a:gradFill rotWithShape="0">
              <a:gsLst>
                <a:gs pos="0">
                  <a:srgbClr val="CC6600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15374" name="Rectangle 9"/>
            <p:cNvSpPr>
              <a:spLocks noChangeArrowheads="1"/>
            </p:cNvSpPr>
            <p:nvPr/>
          </p:nvSpPr>
          <p:spPr bwMode="auto">
            <a:xfrm rot="-5400000">
              <a:off x="4524462" y="2198824"/>
              <a:ext cx="56016" cy="9105900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</p:grpSp>
      <p:pic>
        <p:nvPicPr>
          <p:cNvPr id="15364" name="Picture 92" descr="N3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620712" y="3798887"/>
            <a:ext cx="55626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5" descr="NéI_DU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2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2057400"/>
            <a:ext cx="2079625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  A. HOẠT ĐỘNG CƠ BẢN</a:t>
            </a:r>
          </a:p>
        </p:txBody>
      </p:sp>
      <p:sp>
        <p:nvSpPr>
          <p:cNvPr id="15367" name="Text Box 24"/>
          <p:cNvSpPr txBox="1">
            <a:spLocks noChangeArrowheads="1"/>
          </p:cNvSpPr>
          <p:nvPr/>
        </p:nvSpPr>
        <p:spPr bwMode="auto">
          <a:xfrm>
            <a:off x="1066800" y="4572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FF99"/>
                </a:solidFill>
                <a:latin typeface="Times New Roman" pitchFamily="18" charset="0"/>
              </a:rPr>
              <a:t>Bài 4:</a:t>
            </a:r>
          </a:p>
        </p:txBody>
      </p:sp>
      <p:sp>
        <p:nvSpPr>
          <p:cNvPr id="15368" name="Text Box 25"/>
          <p:cNvSpPr txBox="1">
            <a:spLocks noChangeArrowheads="1"/>
          </p:cNvSpPr>
          <p:nvPr/>
        </p:nvSpPr>
        <p:spPr bwMode="auto">
          <a:xfrm>
            <a:off x="2286000" y="571500"/>
            <a:ext cx="6553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00FF99"/>
                </a:solidFill>
                <a:latin typeface="Times New Roman" pitchFamily="18" charset="0"/>
              </a:rPr>
              <a:t>THỦ TỤC TRONG LOGO (TT)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2398713" y="2241550"/>
            <a:ext cx="65532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Thực hiện một thủ tục: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743200" y="2917825"/>
            <a:ext cx="64008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6600CC"/>
                </a:solidFill>
                <a:latin typeface="Times New Roman" pitchFamily="18" charset="0"/>
              </a:rPr>
              <a:t>a/ Khởi động Logo, thực hiện thủ tục Tamgiac (gõ Tamgiac vào ngăn gõ lệnh rồi nhấn phím Enter), quan sát kết quả.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36"/>
          <p:cNvGrpSpPr>
            <a:grpSpLocks/>
          </p:cNvGrpSpPr>
          <p:nvPr/>
        </p:nvGrpSpPr>
        <p:grpSpPr bwMode="auto">
          <a:xfrm>
            <a:off x="38100" y="6629400"/>
            <a:ext cx="9105900" cy="150813"/>
            <a:chOff x="-480" y="6628969"/>
            <a:chExt cx="9106380" cy="151244"/>
          </a:xfrm>
        </p:grpSpPr>
        <p:sp>
          <p:nvSpPr>
            <p:cNvPr id="16396" name="AutoShape 7"/>
            <p:cNvSpPr>
              <a:spLocks noChangeAspect="1" noChangeArrowheads="1"/>
            </p:cNvSpPr>
            <p:nvPr/>
          </p:nvSpPr>
          <p:spPr bwMode="auto">
            <a:xfrm flipV="1">
              <a:off x="0" y="6629400"/>
              <a:ext cx="91059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16397" name="Rectangle 8"/>
            <p:cNvSpPr>
              <a:spLocks noChangeArrowheads="1"/>
            </p:cNvSpPr>
            <p:nvPr/>
          </p:nvSpPr>
          <p:spPr bwMode="auto">
            <a:xfrm rot="-5400000">
              <a:off x="4639484" y="2217325"/>
              <a:ext cx="54293" cy="8877581"/>
            </a:xfrm>
            <a:prstGeom prst="rect">
              <a:avLst/>
            </a:prstGeom>
            <a:gradFill rotWithShape="0">
              <a:gsLst>
                <a:gs pos="0">
                  <a:srgbClr val="CC6600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16398" name="Rectangle 9"/>
            <p:cNvSpPr>
              <a:spLocks noChangeArrowheads="1"/>
            </p:cNvSpPr>
            <p:nvPr/>
          </p:nvSpPr>
          <p:spPr bwMode="auto">
            <a:xfrm rot="-5400000">
              <a:off x="4524462" y="2198824"/>
              <a:ext cx="56016" cy="9105900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</p:grpSp>
      <p:pic>
        <p:nvPicPr>
          <p:cNvPr id="16388" name="Picture 92" descr="N3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620712" y="3798887"/>
            <a:ext cx="55626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5" descr="NéI_DU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2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2057400"/>
            <a:ext cx="2079625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  A. HOẠT ĐỘNG CƠ BẢN</a:t>
            </a:r>
          </a:p>
        </p:txBody>
      </p:sp>
      <p:sp>
        <p:nvSpPr>
          <p:cNvPr id="16391" name="Text Box 24"/>
          <p:cNvSpPr txBox="1">
            <a:spLocks noChangeArrowheads="1"/>
          </p:cNvSpPr>
          <p:nvPr/>
        </p:nvSpPr>
        <p:spPr bwMode="auto">
          <a:xfrm>
            <a:off x="1066800" y="4572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FF99"/>
                </a:solidFill>
                <a:latin typeface="Times New Roman" pitchFamily="18" charset="0"/>
              </a:rPr>
              <a:t>Bài 4:</a:t>
            </a:r>
          </a:p>
        </p:txBody>
      </p:sp>
      <p:sp>
        <p:nvSpPr>
          <p:cNvPr id="16392" name="Text Box 25"/>
          <p:cNvSpPr txBox="1">
            <a:spLocks noChangeArrowheads="1"/>
          </p:cNvSpPr>
          <p:nvPr/>
        </p:nvSpPr>
        <p:spPr bwMode="auto">
          <a:xfrm>
            <a:off x="2286000" y="571500"/>
            <a:ext cx="6553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00FF99"/>
                </a:solidFill>
                <a:latin typeface="Times New Roman" pitchFamily="18" charset="0"/>
              </a:rPr>
              <a:t>THỦ TỤC TRONG LOGO (TT)</a:t>
            </a:r>
          </a:p>
        </p:txBody>
      </p:sp>
      <p:sp>
        <p:nvSpPr>
          <p:cNvPr id="16393" name="Text Box 16"/>
          <p:cNvSpPr txBox="1">
            <a:spLocks noChangeArrowheads="1"/>
          </p:cNvSpPr>
          <p:nvPr/>
        </p:nvSpPr>
        <p:spPr bwMode="auto">
          <a:xfrm>
            <a:off x="2398713" y="2241550"/>
            <a:ext cx="65532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Thực hiện một thủ tục: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398713" y="2917825"/>
            <a:ext cx="69738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6600CC"/>
                </a:solidFill>
                <a:latin typeface="Times New Roman" pitchFamily="18" charset="0"/>
              </a:rPr>
              <a:t>b/ Em hãy sử dụng lệnh 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Edit “tamgiac </a:t>
            </a:r>
            <a:r>
              <a:rPr lang="en-US" sz="3200" b="1">
                <a:solidFill>
                  <a:srgbClr val="6600CC"/>
                </a:solidFill>
                <a:latin typeface="Times New Roman" pitchFamily="18" charset="0"/>
              </a:rPr>
              <a:t>để viết thủ tục vẽ hình tam giác.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6600CC"/>
                </a:solidFill>
                <a:latin typeface="Times New Roman" pitchFamily="18" charset="0"/>
              </a:rPr>
              <a:t>    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To tamgiac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	repeat 3[fd 150 rt 120]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   End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36"/>
          <p:cNvGrpSpPr>
            <a:grpSpLocks/>
          </p:cNvGrpSpPr>
          <p:nvPr/>
        </p:nvGrpSpPr>
        <p:grpSpPr bwMode="auto">
          <a:xfrm>
            <a:off x="38100" y="6629400"/>
            <a:ext cx="9105900" cy="150813"/>
            <a:chOff x="-480" y="6628969"/>
            <a:chExt cx="9106380" cy="151244"/>
          </a:xfrm>
        </p:grpSpPr>
        <p:sp>
          <p:nvSpPr>
            <p:cNvPr id="17421" name="AutoShape 7"/>
            <p:cNvSpPr>
              <a:spLocks noChangeAspect="1" noChangeArrowheads="1"/>
            </p:cNvSpPr>
            <p:nvPr/>
          </p:nvSpPr>
          <p:spPr bwMode="auto">
            <a:xfrm flipV="1">
              <a:off x="0" y="6629400"/>
              <a:ext cx="91059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17422" name="Rectangle 8"/>
            <p:cNvSpPr>
              <a:spLocks noChangeArrowheads="1"/>
            </p:cNvSpPr>
            <p:nvPr/>
          </p:nvSpPr>
          <p:spPr bwMode="auto">
            <a:xfrm rot="-5400000">
              <a:off x="4639484" y="2217325"/>
              <a:ext cx="54293" cy="8877581"/>
            </a:xfrm>
            <a:prstGeom prst="rect">
              <a:avLst/>
            </a:prstGeom>
            <a:gradFill rotWithShape="0">
              <a:gsLst>
                <a:gs pos="0">
                  <a:srgbClr val="CC6600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17423" name="Rectangle 9"/>
            <p:cNvSpPr>
              <a:spLocks noChangeArrowheads="1"/>
            </p:cNvSpPr>
            <p:nvPr/>
          </p:nvSpPr>
          <p:spPr bwMode="auto">
            <a:xfrm rot="-5400000">
              <a:off x="4524462" y="2198824"/>
              <a:ext cx="56016" cy="9105900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</p:grpSp>
      <p:pic>
        <p:nvPicPr>
          <p:cNvPr id="17412" name="Picture 92" descr="N3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620712" y="3798887"/>
            <a:ext cx="55626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5" descr="NéI_DU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2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2057400"/>
            <a:ext cx="2079625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  A. HOẠT ĐỘNG CƠ BẢN</a:t>
            </a:r>
          </a:p>
        </p:txBody>
      </p:sp>
      <p:sp>
        <p:nvSpPr>
          <p:cNvPr id="17415" name="Text Box 24"/>
          <p:cNvSpPr txBox="1">
            <a:spLocks noChangeArrowheads="1"/>
          </p:cNvSpPr>
          <p:nvPr/>
        </p:nvSpPr>
        <p:spPr bwMode="auto">
          <a:xfrm>
            <a:off x="1066800" y="4572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FF99"/>
                </a:solidFill>
                <a:latin typeface="Times New Roman" pitchFamily="18" charset="0"/>
              </a:rPr>
              <a:t>Bài 4:</a:t>
            </a:r>
          </a:p>
        </p:txBody>
      </p:sp>
      <p:sp>
        <p:nvSpPr>
          <p:cNvPr id="17416" name="Text Box 25"/>
          <p:cNvSpPr txBox="1">
            <a:spLocks noChangeArrowheads="1"/>
          </p:cNvSpPr>
          <p:nvPr/>
        </p:nvSpPr>
        <p:spPr bwMode="auto">
          <a:xfrm>
            <a:off x="2286000" y="571500"/>
            <a:ext cx="6553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00FF99"/>
                </a:solidFill>
                <a:latin typeface="Times New Roman" pitchFamily="18" charset="0"/>
              </a:rPr>
              <a:t>THỦ TỤC TRONG LOGO (TT)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303463" y="1839913"/>
            <a:ext cx="7086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2. Lưu lại các thủ tục trong Logo:</a:t>
            </a:r>
          </a:p>
        </p:txBody>
      </p:sp>
      <p:sp>
        <p:nvSpPr>
          <p:cNvPr id="17419" name="Text Box 16"/>
          <p:cNvSpPr txBox="1">
            <a:spLocks noChangeArrowheads="1"/>
          </p:cNvSpPr>
          <p:nvPr/>
        </p:nvSpPr>
        <p:spPr bwMode="auto">
          <a:xfrm>
            <a:off x="2303463" y="1171575"/>
            <a:ext cx="6553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Thực hiện một thủ tục: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303463" y="2511274"/>
            <a:ext cx="4475905" cy="457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marL="629056" indent="-629056"/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B1: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Nháy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chuột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ngăn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endParaRPr lang="en-US" sz="237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03463" y="2922186"/>
            <a:ext cx="6671023" cy="8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B2: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tên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gợi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tới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tại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b="1" dirty="0">
                <a:latin typeface="Times New Roman" panose="02020603050405020304" pitchFamily="18" charset="0"/>
              </a:rPr>
              <a:t>Cacthutuc.lgo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303463" y="3722910"/>
            <a:ext cx="7056062" cy="45717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629056" indent="-629056">
              <a:defRPr/>
            </a:pP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B3: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SAVE “Cacthutuc.lgo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phím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Enter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681786" y="525716"/>
            <a:ext cx="5459426" cy="50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709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709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vi-VN" sz="2709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9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2709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9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709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9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2709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9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2709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9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709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Logo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087939" y="1164404"/>
            <a:ext cx="4475905" cy="457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marL="629056" indent="-629056"/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B1: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Nháy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chuột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ngăn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endParaRPr lang="en-US" sz="237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87939" y="1575316"/>
            <a:ext cx="6671023" cy="8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B2: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tên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gợi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tới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tại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b="1" dirty="0">
                <a:latin typeface="Times New Roman" panose="02020603050405020304" pitchFamily="18" charset="0"/>
              </a:rPr>
              <a:t>Cacthutuc.lgo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087939" y="2376040"/>
            <a:ext cx="7056062" cy="45717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629056" indent="-629056">
              <a:defRPr/>
            </a:pP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B3: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SAVE “Cacthutuc.lgo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phím</a:t>
            </a:r>
            <a:r>
              <a:rPr lang="en-US" sz="237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71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60" y="2937606"/>
            <a:ext cx="4161239" cy="296223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2507513" y="2732789"/>
            <a:ext cx="1744859" cy="2935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648" y="2937606"/>
            <a:ext cx="3968281" cy="29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1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2541</TotalTime>
  <Words>680</Words>
  <Application>Microsoft Office PowerPoint</Application>
  <PresentationFormat>On-screen Show (4:3)</PresentationFormat>
  <Paragraphs>127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Abril Fatface</vt:lpstr>
      <vt:lpstr>Aldrich</vt:lpstr>
      <vt:lpstr>Arial</vt:lpstr>
      <vt:lpstr>Calibri</vt:lpstr>
      <vt:lpstr>Constantia</vt:lpstr>
      <vt:lpstr>Franklin Gothic Book</vt:lpstr>
      <vt:lpstr>Franklin Gothic Medium</vt:lpstr>
      <vt:lpstr>Times New Roman</vt:lpstr>
      <vt:lpstr>Tw Cen MT</vt:lpstr>
      <vt:lpstr>VNI-Times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BÀI 4: THỦ TỤC TRONG LOGO  (Tiếp theo)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</dc:creator>
  <cp:lastModifiedBy>Admin</cp:lastModifiedBy>
  <cp:revision>147</cp:revision>
  <dcterms:created xsi:type="dcterms:W3CDTF">2009-11-19T00:58:48Z</dcterms:created>
  <dcterms:modified xsi:type="dcterms:W3CDTF">2024-03-05T10:17:51Z</dcterms:modified>
</cp:coreProperties>
</file>