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59" r:id="rId3"/>
    <p:sldId id="326" r:id="rId4"/>
    <p:sldId id="257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4" r:id="rId14"/>
    <p:sldId id="335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FE0388-D91F-4A83-BEDC-81A259EEF82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6" y="0"/>
            <a:ext cx="1178317" cy="1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1. </a:t>
            </a:r>
            <a:r>
              <a:rPr lang="vi-VN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Hãy vẽ một góc vuông trên lưới ô 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3910581" y="2608936"/>
          <a:ext cx="4392136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27448">
                  <a:extLst>
                    <a:ext uri="{9D8B030D-6E8A-4147-A177-3AD203B41FA5}">
                      <a16:colId xmlns:a16="http://schemas.microsoft.com/office/drawing/2014/main" val="2170074919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439085670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6094025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855820786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414755182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554042343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65809"/>
                  </a:ext>
                </a:extLst>
              </a:tr>
            </a:tbl>
          </a:graphicData>
        </a:graphic>
      </p:graphicFrame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5150541" y="3136912"/>
            <a:ext cx="8705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5119644" y="4818847"/>
            <a:ext cx="1930348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4676017" y="2950540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B41B7025-95B1-4BBC-B180-E55EB0779F43}"/>
              </a:ext>
            </a:extLst>
          </p:cNvPr>
          <p:cNvSpPr txBox="1"/>
          <p:nvPr/>
        </p:nvSpPr>
        <p:spPr>
          <a:xfrm>
            <a:off x="4717332" y="4555519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D55A17A1-E8BB-4660-BB0A-423EB404B483}"/>
              </a:ext>
            </a:extLst>
          </p:cNvPr>
          <p:cNvSpPr txBox="1"/>
          <p:nvPr/>
        </p:nvSpPr>
        <p:spPr>
          <a:xfrm>
            <a:off x="6972406" y="4627564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9" grpId="0"/>
      <p:bldP spid="655" grpId="0"/>
      <p:bldP spid="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Trong các hình sau, hình nào có nhiều góc vuông nhất?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784" y="2451925"/>
            <a:ext cx="6262963" cy="3488233"/>
          </a:xfrm>
          <a:prstGeom prst="rect">
            <a:avLst/>
          </a:prstGeom>
        </p:spPr>
      </p:pic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561816" y="2607073"/>
            <a:ext cx="5486400" cy="1857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09" y="4166979"/>
            <a:ext cx="1450572" cy="1853327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729048" y="2614952"/>
            <a:ext cx="533956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6E63-569D-4567-B042-7883A81F7276}"/>
              </a:ext>
            </a:extLst>
          </p:cNvPr>
          <p:cNvSpPr txBox="1"/>
          <p:nvPr/>
        </p:nvSpPr>
        <p:spPr>
          <a:xfrm>
            <a:off x="717254" y="2142069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75F9DDE2-8F59-40FC-85B1-AC496BEF1A28}"/>
              </a:ext>
            </a:extLst>
          </p:cNvPr>
          <p:cNvSpPr txBox="1"/>
          <p:nvPr/>
        </p:nvSpPr>
        <p:spPr>
          <a:xfrm>
            <a:off x="707478" y="2944600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F8368616-9C58-49AE-B243-F83151CF666B}"/>
              </a:ext>
            </a:extLst>
          </p:cNvPr>
          <p:cNvSpPr txBox="1"/>
          <p:nvPr/>
        </p:nvSpPr>
        <p:spPr>
          <a:xfrm>
            <a:off x="727354" y="3625751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42F9D7AD-5912-4B57-B5F1-066EC8EF359A}"/>
              </a:ext>
            </a:extLst>
          </p:cNvPr>
          <p:cNvSpPr txBox="1"/>
          <p:nvPr/>
        </p:nvSpPr>
        <p:spPr>
          <a:xfrm>
            <a:off x="757734" y="4347370"/>
            <a:ext cx="578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9C8B8B3B-F142-4DF8-BD66-9833B01D2271}"/>
              </a:ext>
            </a:extLst>
          </p:cNvPr>
          <p:cNvSpPr txBox="1"/>
          <p:nvPr/>
        </p:nvSpPr>
        <p:spPr>
          <a:xfrm>
            <a:off x="941936" y="5850808"/>
            <a:ext cx="82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656" grpId="0" animBg="1"/>
      <p:bldP spid="656" grpId="1" animBg="1"/>
      <p:bldP spid="658" grpId="0"/>
      <p:bldP spid="6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699336" y="143474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Củng</a:t>
            </a: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cố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6" grpId="1" animBg="1"/>
      <p:bldP spid="658" grpId="0"/>
      <p:bldP spid="6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1940198" y="1946889"/>
            <a:ext cx="8609729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9600" b="0" i="0" u="none" strike="noStrike" kern="1200" cap="none" spc="0" normalizeH="0" baseline="0" noProof="0" dirty="0">
              <a:ln w="57150">
                <a:solidFill>
                  <a:prstClr val="white"/>
                </a:solidFill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875" y="1451402"/>
            <a:ext cx="5920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3566" y="631967"/>
            <a:ext cx="261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sp>
        <p:nvSpPr>
          <p:cNvPr id="714" name="TextBox 71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349277" y="2260601"/>
            <a:ext cx="963670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18: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36C07-919A-46C9-826E-9CB9C94A80C6}"/>
              </a:ext>
            </a:extLst>
          </p:cNvPr>
          <p:cNvSpPr txBox="1"/>
          <p:nvPr/>
        </p:nvSpPr>
        <p:spPr>
          <a:xfrm>
            <a:off x="4404110" y="4670100"/>
            <a:ext cx="338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2023819" y="2643060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1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Khám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phá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24" y="1697420"/>
            <a:ext cx="6087064" cy="26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222E2-DF6A-470C-BD88-B6718250FBEA}"/>
              </a:ext>
            </a:extLst>
          </p:cNvPr>
          <p:cNvSpPr txBox="1"/>
          <p:nvPr/>
        </p:nvSpPr>
        <p:spPr>
          <a:xfrm>
            <a:off x="2457399" y="4590341"/>
            <a:ext cx="882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Hoạt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342680"/>
            <a:ext cx="11559975" cy="620193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434820"/>
            <a:ext cx="10698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2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ea typeface="Microsoft YaHei UI" panose="020B0503020204020204" pitchFamily="34" charset="-122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33" y="1504246"/>
            <a:ext cx="6816033" cy="3352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1634367" y="5032282"/>
            <a:ext cx="825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783190" y="5763405"/>
            <a:ext cx="1055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không vuông: góc NMP, góc QPR, góc LIT, góc XEY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319</Words>
  <Application>Microsoft Office PowerPoint</Application>
  <PresentationFormat>Widescreen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Coiny</vt:lpstr>
      <vt:lpstr>iCiel Cadena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2022-07-04T14:51:05Z</dcterms:created>
  <dcterms:modified xsi:type="dcterms:W3CDTF">2022-07-04T15:25:14Z</dcterms:modified>
</cp:coreProperties>
</file>