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9" r:id="rId4"/>
    <p:sldId id="310" r:id="rId5"/>
    <p:sldId id="311" r:id="rId6"/>
    <p:sldId id="312" r:id="rId7"/>
    <p:sldId id="313" r:id="rId8"/>
    <p:sldId id="261" r:id="rId9"/>
    <p:sldId id="263" r:id="rId10"/>
    <p:sldId id="314" r:id="rId11"/>
    <p:sldId id="315" r:id="rId12"/>
    <p:sldId id="316"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5E571-9B87-4796-86A2-B349F45B444F}"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35709-820D-4416-A091-E1AAA5C73C5A}" type="slidenum">
              <a:rPr lang="en-US" smtClean="0"/>
              <a:t>‹#›</a:t>
            </a:fld>
            <a:endParaRPr lang="en-US"/>
          </a:p>
        </p:txBody>
      </p:sp>
    </p:spTree>
    <p:extLst>
      <p:ext uri="{BB962C8B-B14F-4D97-AF65-F5344CB8AC3E}">
        <p14:creationId xmlns:p14="http://schemas.microsoft.com/office/powerpoint/2010/main" val="239977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Hướng</a:t>
            </a:r>
            <a:r>
              <a:rPr lang="en-US" dirty="0"/>
              <a:t> </a:t>
            </a:r>
            <a:r>
              <a:rPr lang="en-US" dirty="0" err="1"/>
              <a:t>dẫn</a:t>
            </a:r>
            <a:r>
              <a:rPr lang="en-US" dirty="0"/>
              <a:t>: </a:t>
            </a:r>
            <a:r>
              <a:rPr lang="en-US" dirty="0" err="1"/>
              <a:t>Nhấn</a:t>
            </a:r>
            <a:r>
              <a:rPr lang="en-US" dirty="0"/>
              <a:t> </a:t>
            </a:r>
            <a:r>
              <a:rPr lang="en-US" dirty="0" err="1"/>
              <a:t>vào</a:t>
            </a:r>
            <a:r>
              <a:rPr lang="en-US" dirty="0"/>
              <a:t> </a:t>
            </a:r>
            <a:r>
              <a:rPr lang="en-US" dirty="0" err="1"/>
              <a:t>đụn</a:t>
            </a:r>
            <a:r>
              <a:rPr lang="en-US" dirty="0"/>
              <a:t> </a:t>
            </a:r>
            <a:r>
              <a:rPr lang="en-US" dirty="0" err="1"/>
              <a:t>đất</a:t>
            </a:r>
            <a:r>
              <a:rPr lang="en-US" dirty="0"/>
              <a:t> </a:t>
            </a:r>
            <a:r>
              <a:rPr lang="en-US" dirty="0" err="1"/>
              <a:t>để</a:t>
            </a:r>
            <a:r>
              <a:rPr lang="en-US" dirty="0"/>
              <a:t> </a:t>
            </a:r>
            <a:r>
              <a:rPr lang="en-US" dirty="0" err="1"/>
              <a:t>đến</a:t>
            </a:r>
            <a:r>
              <a:rPr lang="en-US" dirty="0"/>
              <a:t> </a:t>
            </a:r>
            <a:r>
              <a:rPr lang="en-US" dirty="0" err="1"/>
              <a:t>câu</a:t>
            </a:r>
            <a:r>
              <a:rPr lang="en-US" dirty="0"/>
              <a:t> </a:t>
            </a:r>
            <a:r>
              <a:rPr lang="en-US" dirty="0" err="1"/>
              <a:t>hỏi</a:t>
            </a:r>
            <a:r>
              <a:rPr lang="en-US" dirty="0"/>
              <a:t>, </a:t>
            </a:r>
            <a:r>
              <a:rPr lang="en-US" dirty="0" err="1"/>
              <a:t>sau</a:t>
            </a:r>
            <a:r>
              <a:rPr lang="en-US" dirty="0"/>
              <a:t> </a:t>
            </a:r>
            <a:r>
              <a:rPr lang="en-US" dirty="0" err="1"/>
              <a:t>khi</a:t>
            </a:r>
            <a:r>
              <a:rPr lang="en-US" dirty="0"/>
              <a:t> </a:t>
            </a:r>
            <a:r>
              <a:rPr lang="en-US" dirty="0" err="1"/>
              <a:t>trả</a:t>
            </a:r>
            <a:r>
              <a:rPr lang="en-US" dirty="0"/>
              <a:t> </a:t>
            </a:r>
            <a:r>
              <a:rPr lang="en-US" dirty="0" err="1"/>
              <a:t>lời</a:t>
            </a:r>
            <a:r>
              <a:rPr lang="en-US" dirty="0"/>
              <a:t> </a:t>
            </a:r>
            <a:r>
              <a:rPr lang="en-US" dirty="0" err="1"/>
              <a:t>đúng</a:t>
            </a:r>
            <a:r>
              <a:rPr lang="en-US" dirty="0"/>
              <a:t>, </a:t>
            </a:r>
            <a:r>
              <a:rPr lang="en-US" dirty="0" err="1"/>
              <a:t>nhấn</a:t>
            </a:r>
            <a:r>
              <a:rPr lang="en-US" dirty="0"/>
              <a:t> </a:t>
            </a:r>
            <a:r>
              <a:rPr lang="en-US" dirty="0" err="1"/>
              <a:t>tiếp</a:t>
            </a:r>
            <a:r>
              <a:rPr lang="en-US" dirty="0"/>
              <a:t> </a:t>
            </a:r>
            <a:r>
              <a:rPr lang="en-US" dirty="0" err="1"/>
              <a:t>vào</a:t>
            </a:r>
            <a:r>
              <a:rPr lang="en-US" dirty="0"/>
              <a:t> </a:t>
            </a:r>
            <a:r>
              <a:rPr lang="en-US" dirty="0" err="1"/>
              <a:t>biểu</a:t>
            </a:r>
            <a:r>
              <a:rPr lang="en-US" dirty="0"/>
              <a:t> </a:t>
            </a:r>
            <a:r>
              <a:rPr lang="en-US" dirty="0" err="1"/>
              <a:t>tượng</a:t>
            </a:r>
            <a:r>
              <a:rPr lang="en-US" dirty="0"/>
              <a:t> </a:t>
            </a:r>
            <a:r>
              <a:rPr lang="en-US" dirty="0" err="1"/>
              <a:t>búp</a:t>
            </a:r>
            <a:r>
              <a:rPr lang="en-US" dirty="0"/>
              <a:t> </a:t>
            </a:r>
            <a:r>
              <a:rPr lang="en-US" dirty="0" err="1"/>
              <a:t>măng</a:t>
            </a:r>
            <a:r>
              <a:rPr lang="en-US" dirty="0"/>
              <a:t> </a:t>
            </a:r>
            <a:r>
              <a:rPr lang="en-US" dirty="0" err="1"/>
              <a:t>hiện</a:t>
            </a:r>
            <a:r>
              <a:rPr lang="en-US" dirty="0"/>
              <a:t> </a:t>
            </a:r>
            <a:r>
              <a:rPr lang="en-US" dirty="0" err="1"/>
              <a:t>lên</a:t>
            </a:r>
            <a:r>
              <a:rPr lang="en-US" dirty="0"/>
              <a:t> </a:t>
            </a:r>
            <a:r>
              <a:rPr lang="en-US" dirty="0" err="1"/>
              <a:t>đáp</a:t>
            </a:r>
            <a:r>
              <a:rPr lang="en-US" dirty="0"/>
              <a:t> </a:t>
            </a:r>
            <a:r>
              <a:rPr lang="en-US" dirty="0" err="1"/>
              <a:t>án</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 </a:t>
            </a:r>
            <a:r>
              <a:rPr lang="en-US" dirty="0" err="1"/>
              <a:t>của</a:t>
            </a:r>
            <a:r>
              <a:rPr lang="en-US" dirty="0"/>
              <a:t> </a:t>
            </a:r>
            <a:r>
              <a:rPr lang="en-US" dirty="0" err="1"/>
              <a:t>trò</a:t>
            </a:r>
            <a:r>
              <a:rPr lang="en-US" dirty="0"/>
              <a:t> </a:t>
            </a:r>
            <a:r>
              <a:rPr lang="en-US" dirty="0" err="1"/>
              <a:t>chơi</a:t>
            </a:r>
            <a:r>
              <a:rPr lang="en-US" dirty="0"/>
              <a:t>.</a:t>
            </a:r>
          </a:p>
        </p:txBody>
      </p:sp>
    </p:spTree>
    <p:extLst>
      <p:ext uri="{BB962C8B-B14F-4D97-AF65-F5344CB8AC3E}">
        <p14:creationId xmlns:p14="http://schemas.microsoft.com/office/powerpoint/2010/main" val="355706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1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28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1589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D4249-F38A-4685-AE45-FB11BAB0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50EFD06-2FA8-45C0-AD10-788576850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10E0E3-9021-4DB2-A4DA-858E3CF54B6B}"/>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5" name="Footer Placeholder 4">
            <a:extLst>
              <a:ext uri="{FF2B5EF4-FFF2-40B4-BE49-F238E27FC236}">
                <a16:creationId xmlns:a16="http://schemas.microsoft.com/office/drawing/2014/main" xmlns="" id="{B85B1A05-2393-4A23-AE2A-76E7C8F0B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9CE6D3-D0A6-4A25-B5DC-538687A0D8A3}"/>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92640073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2F2798-DC22-486E-9E85-CB12E3A88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07B4A2-C503-480D-8F13-E72F70B28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696FD4-FE27-4CA8-B071-7291A5301840}"/>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5" name="Footer Placeholder 4">
            <a:extLst>
              <a:ext uri="{FF2B5EF4-FFF2-40B4-BE49-F238E27FC236}">
                <a16:creationId xmlns:a16="http://schemas.microsoft.com/office/drawing/2014/main" xmlns="" id="{62F816AB-1501-48C9-8739-975F37822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42E2ED-8A01-4EF4-A033-9317454801ED}"/>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28621933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pic>
        <p:nvPicPr>
          <p:cNvPr id="3" name="Picture 2">
            <a:extLst>
              <a:ext uri="{FF2B5EF4-FFF2-40B4-BE49-F238E27FC236}">
                <a16:creationId xmlns:a16="http://schemas.microsoft.com/office/drawing/2014/main" xmlns="" id="{A849A277-C71C-4CC4-A71F-D11668FBC65C}"/>
              </a:ext>
            </a:extLst>
          </p:cNvPr>
          <p:cNvPicPr>
            <a:picLocks noChangeAspect="1"/>
          </p:cNvPicPr>
          <p:nvPr userDrawn="1"/>
        </p:nvPicPr>
        <p:blipFill>
          <a:blip r:embed="rId3"/>
          <a:stretch>
            <a:fillRect/>
          </a:stretch>
        </p:blipFill>
        <p:spPr>
          <a:xfrm>
            <a:off x="574191" y="92557"/>
            <a:ext cx="885825" cy="371475"/>
          </a:xfrm>
          <a:prstGeom prst="rect">
            <a:avLst/>
          </a:prstGeom>
        </p:spPr>
      </p:pic>
      <p:pic>
        <p:nvPicPr>
          <p:cNvPr id="5" name="Picture 4">
            <a:extLst>
              <a:ext uri="{FF2B5EF4-FFF2-40B4-BE49-F238E27FC236}">
                <a16:creationId xmlns:a16="http://schemas.microsoft.com/office/drawing/2014/main" xmlns="" id="{9677E027-78B8-4326-9B63-C3518E72004E}"/>
              </a:ext>
            </a:extLst>
          </p:cNvPr>
          <p:cNvPicPr>
            <a:picLocks noChangeAspect="1"/>
          </p:cNvPicPr>
          <p:nvPr userDrawn="1"/>
        </p:nvPicPr>
        <p:blipFill>
          <a:blip r:embed="rId4"/>
          <a:stretch>
            <a:fillRect/>
          </a:stretch>
        </p:blipFill>
        <p:spPr>
          <a:xfrm>
            <a:off x="9735791" y="3852033"/>
            <a:ext cx="1336399" cy="485775"/>
          </a:xfrm>
          <a:prstGeom prst="rect">
            <a:avLst/>
          </a:prstGeom>
        </p:spPr>
      </p:pic>
    </p:spTree>
    <p:extLst>
      <p:ext uri="{BB962C8B-B14F-4D97-AF65-F5344CB8AC3E}">
        <p14:creationId xmlns:p14="http://schemas.microsoft.com/office/powerpoint/2010/main" val="114269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pic>
        <p:nvPicPr>
          <p:cNvPr id="3" name="Picture 2">
            <a:extLst>
              <a:ext uri="{FF2B5EF4-FFF2-40B4-BE49-F238E27FC236}">
                <a16:creationId xmlns:a16="http://schemas.microsoft.com/office/drawing/2014/main" xmlns="" id="{FF33FA94-5889-4344-9160-287CB6278C45}"/>
              </a:ext>
            </a:extLst>
          </p:cNvPr>
          <p:cNvPicPr>
            <a:picLocks noChangeAspect="1"/>
          </p:cNvPicPr>
          <p:nvPr userDrawn="1"/>
        </p:nvPicPr>
        <p:blipFill>
          <a:blip r:embed="rId3"/>
          <a:stretch>
            <a:fillRect/>
          </a:stretch>
        </p:blipFill>
        <p:spPr>
          <a:xfrm>
            <a:off x="9725853" y="3802338"/>
            <a:ext cx="1276764" cy="614292"/>
          </a:xfrm>
          <a:prstGeom prst="rect">
            <a:avLst/>
          </a:prstGeom>
        </p:spPr>
      </p:pic>
      <p:pic>
        <p:nvPicPr>
          <p:cNvPr id="8" name="Picture 7">
            <a:extLst>
              <a:ext uri="{FF2B5EF4-FFF2-40B4-BE49-F238E27FC236}">
                <a16:creationId xmlns:a16="http://schemas.microsoft.com/office/drawing/2014/main" xmlns="" id="{C62836DD-B823-411D-AD21-5A9E5E7B6176}"/>
              </a:ext>
            </a:extLst>
          </p:cNvPr>
          <p:cNvPicPr>
            <a:picLocks noChangeAspect="1"/>
          </p:cNvPicPr>
          <p:nvPr userDrawn="1"/>
        </p:nvPicPr>
        <p:blipFill>
          <a:blip r:embed="rId4"/>
          <a:stretch>
            <a:fillRect/>
          </a:stretch>
        </p:blipFill>
        <p:spPr>
          <a:xfrm>
            <a:off x="574191" y="92557"/>
            <a:ext cx="885825" cy="371475"/>
          </a:xfrm>
          <a:prstGeom prst="rect">
            <a:avLst/>
          </a:prstGeom>
        </p:spPr>
      </p:pic>
    </p:spTree>
    <p:extLst>
      <p:ext uri="{BB962C8B-B14F-4D97-AF65-F5344CB8AC3E}">
        <p14:creationId xmlns:p14="http://schemas.microsoft.com/office/powerpoint/2010/main" val="294587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9E305-A89F-4BDB-B5F4-FC2735C3E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94F800-9E4D-4F42-96E6-901523EBD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7379E5-CA84-45CA-A098-346EBB19BB46}"/>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5" name="Footer Placeholder 4">
            <a:extLst>
              <a:ext uri="{FF2B5EF4-FFF2-40B4-BE49-F238E27FC236}">
                <a16:creationId xmlns:a16="http://schemas.microsoft.com/office/drawing/2014/main" xmlns="" id="{0FB776E8-C5CE-4A68-A1BD-8FE773C4C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1B1504-E766-4707-9CB4-0FC6D84C446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7956784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7239D-C376-4900-A724-F3C2EC0ED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E2E160A-F960-4BB6-8706-A7197E53E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B0E53E9-E825-4874-B814-78E1EEED5760}"/>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5" name="Footer Placeholder 4">
            <a:extLst>
              <a:ext uri="{FF2B5EF4-FFF2-40B4-BE49-F238E27FC236}">
                <a16:creationId xmlns:a16="http://schemas.microsoft.com/office/drawing/2014/main" xmlns="" id="{F12CD1BA-688B-4BB2-88D2-BCBD7AF4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9EDAE5-E14B-4FA3-A603-7231EFF1817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96175918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91436-25A5-49D4-8AD5-4EDD6068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B80555D-E289-4B52-9773-D8831A38D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AF604A-0139-4973-B721-6FEE58F03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F9D21C4-C119-4EDB-BC81-259BCBF9C93E}"/>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6" name="Footer Placeholder 5">
            <a:extLst>
              <a:ext uri="{FF2B5EF4-FFF2-40B4-BE49-F238E27FC236}">
                <a16:creationId xmlns:a16="http://schemas.microsoft.com/office/drawing/2014/main" xmlns="" id="{37CB1558-CE84-48C5-981D-FEC015A6B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453D05-5C4E-48C5-8A8B-EEEBE352460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9741262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550F1-9D2A-4B2F-BD67-2BC166F64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3078421-CFA4-43DE-80E1-BA2EA8ABE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B8F51DC-CD42-44E0-8CA3-4A3687BCD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6B2189-F6D1-4961-8592-CEABA9026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76D1506-39A6-4806-ACA8-69A9D435F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6F82B1B-5A1E-4063-BDDB-D2C47338E374}"/>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8" name="Footer Placeholder 7">
            <a:extLst>
              <a:ext uri="{FF2B5EF4-FFF2-40B4-BE49-F238E27FC236}">
                <a16:creationId xmlns:a16="http://schemas.microsoft.com/office/drawing/2014/main" xmlns="" id="{A5448F46-9292-420C-81FD-4C810981D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28432E2-E658-4049-8A46-5A79CD742E5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66035251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8DAF44-27B8-423F-B683-2718363B3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45209C-3954-4A4C-B7F3-0340EEC01413}"/>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4" name="Footer Placeholder 3">
            <a:extLst>
              <a:ext uri="{FF2B5EF4-FFF2-40B4-BE49-F238E27FC236}">
                <a16:creationId xmlns:a16="http://schemas.microsoft.com/office/drawing/2014/main" xmlns="" id="{0052E912-8CB6-4CAD-83A1-38EEAEEA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37F091E-11D5-4816-B97B-76BCCD81793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03279749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AD8F308-645F-46FD-BD1F-1EDEA522AB06}"/>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3" name="Footer Placeholder 2">
            <a:extLst>
              <a:ext uri="{FF2B5EF4-FFF2-40B4-BE49-F238E27FC236}">
                <a16:creationId xmlns:a16="http://schemas.microsoft.com/office/drawing/2014/main" xmlns="" id="{47CC1D21-9492-4A65-A74C-2D3115C66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36DFC7-FA8F-42DC-B3E5-890F1CB54C30}"/>
              </a:ext>
            </a:extLst>
          </p:cNvPr>
          <p:cNvSpPr>
            <a:spLocks noGrp="1"/>
          </p:cNvSpPr>
          <p:nvPr>
            <p:ph type="sldNum" sz="quarter" idx="12"/>
          </p:nvPr>
        </p:nvSpPr>
        <p:spPr/>
        <p:txBody>
          <a:bodyPr/>
          <a:lstStyle/>
          <a:p>
            <a:fld id="{08760C2E-DD33-4D99-B368-AF9FC6E13340}" type="slidenum">
              <a:rPr lang="en-US" smtClean="0"/>
              <a:t>‹#›</a:t>
            </a:fld>
            <a:endParaRPr lang="en-US"/>
          </a:p>
        </p:txBody>
      </p:sp>
      <p:sp>
        <p:nvSpPr>
          <p:cNvPr id="5" name="Rectangle 1">
            <a:extLst>
              <a:ext uri="{FF2B5EF4-FFF2-40B4-BE49-F238E27FC236}">
                <a16:creationId xmlns:a16="http://schemas.microsoft.com/office/drawing/2014/main" xmlns="" id="{BEA3233D-979C-4446-B50D-84922F40EAA1}"/>
              </a:ext>
            </a:extLst>
          </p:cNvPr>
          <p:cNvSpPr/>
          <p:nvPr userDrawn="1"/>
        </p:nvSpPr>
        <p:spPr>
          <a:xfrm>
            <a:off x="6096000" y="0"/>
            <a:ext cx="6096000" cy="6858000"/>
          </a:xfrm>
          <a:prstGeom prst="rect">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lt1"/>
              </a:solidFill>
            </a:endParaRPr>
          </a:p>
        </p:txBody>
      </p:sp>
    </p:spTree>
    <p:extLst>
      <p:ext uri="{BB962C8B-B14F-4D97-AF65-F5344CB8AC3E}">
        <p14:creationId xmlns:p14="http://schemas.microsoft.com/office/powerpoint/2010/main" val="258453707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C9208-6613-4ABE-AD6A-0D24F1BEE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C7BC95-0FE4-4F28-AA60-0B1C4D34A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0CB22B0-F073-4CA7-89F1-D9AF4B788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4A82E63-2C75-4F27-A0A5-39508F062789}"/>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6" name="Footer Placeholder 5">
            <a:extLst>
              <a:ext uri="{FF2B5EF4-FFF2-40B4-BE49-F238E27FC236}">
                <a16:creationId xmlns:a16="http://schemas.microsoft.com/office/drawing/2014/main" xmlns="" id="{BC75AFC6-E3AD-4666-9448-7568352E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92D431-4462-4F03-9B46-E81F66DD781A}"/>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3864952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6F7E1D-ABB7-49F8-BC42-F6948D565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747B32A-DDB6-4E18-B3F2-C67AB5AB1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A57B33E-A260-417F-94DE-C4C37386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F512B5-7D70-4A7C-B3DB-2D2CC4879703}"/>
              </a:ext>
            </a:extLst>
          </p:cNvPr>
          <p:cNvSpPr>
            <a:spLocks noGrp="1"/>
          </p:cNvSpPr>
          <p:nvPr>
            <p:ph type="dt" sz="half" idx="10"/>
          </p:nvPr>
        </p:nvSpPr>
        <p:spPr/>
        <p:txBody>
          <a:bodyPr/>
          <a:lstStyle/>
          <a:p>
            <a:fld id="{F4AF27BD-A464-4120-9689-13CE43FD49D3}" type="datetimeFigureOut">
              <a:rPr lang="en-US" smtClean="0"/>
              <a:t>10/30/2023</a:t>
            </a:fld>
            <a:endParaRPr lang="en-US"/>
          </a:p>
        </p:txBody>
      </p:sp>
      <p:sp>
        <p:nvSpPr>
          <p:cNvPr id="6" name="Footer Placeholder 5">
            <a:extLst>
              <a:ext uri="{FF2B5EF4-FFF2-40B4-BE49-F238E27FC236}">
                <a16:creationId xmlns:a16="http://schemas.microsoft.com/office/drawing/2014/main" xmlns="" id="{56FF3500-981A-4435-99A3-B3CE1FE60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D35370-AB7E-4CAB-9563-92AA203B583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11017098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00AC17-49BD-4771-9471-D7F1DC54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AFED0B9-8080-4CF1-89AA-ACCE9803C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780066-6EF8-4EE8-AED5-F652A8CBF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F27BD-A464-4120-9689-13CE43FD49D3}" type="datetimeFigureOut">
              <a:rPr lang="en-US" smtClean="0"/>
              <a:t>10/30/2023</a:t>
            </a:fld>
            <a:endParaRPr lang="en-US"/>
          </a:p>
        </p:txBody>
      </p:sp>
      <p:sp>
        <p:nvSpPr>
          <p:cNvPr id="5" name="Footer Placeholder 4">
            <a:extLst>
              <a:ext uri="{FF2B5EF4-FFF2-40B4-BE49-F238E27FC236}">
                <a16:creationId xmlns:a16="http://schemas.microsoft.com/office/drawing/2014/main" xmlns="" id="{F9FDA3EB-E168-40D7-9C41-613DBA49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0529609-CA15-4FB9-81C0-CC205D630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0C2E-DD33-4D99-B368-AF9FC6E13340}" type="slidenum">
              <a:rPr lang="en-US" smtClean="0"/>
              <a:t>‹#›</a:t>
            </a:fld>
            <a:endParaRPr lang="en-US"/>
          </a:p>
        </p:txBody>
      </p:sp>
    </p:spTree>
    <p:extLst>
      <p:ext uri="{BB962C8B-B14F-4D97-AF65-F5344CB8AC3E}">
        <p14:creationId xmlns:p14="http://schemas.microsoft.com/office/powerpoint/2010/main" val="4166176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641259644"/>
      </p:ext>
    </p:extLst>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4.png"/><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1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slide" Target="slide3.xml"/><Relationship Id="rId5" Type="http://schemas.openxmlformats.org/officeDocument/2006/relationships/audio" Target="../media/audio2.wav"/><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1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slide" Target="slide3.xml"/><Relationship Id="rId5" Type="http://schemas.openxmlformats.org/officeDocument/2006/relationships/audio" Target="../media/audio2.wav"/><Relationship Id="rId1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notesSlide" Target="../notesSlides/notesSlide3.xml"/><Relationship Id="rId9" Type="http://schemas.openxmlformats.org/officeDocument/2006/relationships/image" Target="../media/image17.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3" Type="http://schemas.openxmlformats.org/officeDocument/2006/relationships/slideLayout" Target="../slideLayouts/slideLayout13.xml"/><Relationship Id="rId7" Type="http://schemas.openxmlformats.org/officeDocument/2006/relationships/image" Target="../media/image16.png"/><Relationship Id="rId12"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slide" Target="slide3.xml"/><Relationship Id="rId4" Type="http://schemas.openxmlformats.org/officeDocument/2006/relationships/notesSlide" Target="../notesSlides/notesSlide4.xml"/><Relationship Id="rId9" Type="http://schemas.openxmlformats.org/officeDocument/2006/relationships/image" Target="../media/image18.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HẠM DUYÊN 1 - 9Slide.vn">
            <a:extLst>
              <a:ext uri="{FF2B5EF4-FFF2-40B4-BE49-F238E27FC236}">
                <a16:creationId xmlns:a16="http://schemas.microsoft.com/office/drawing/2014/main" xmlns="" id="{1D007565-EC2A-41ED-96B4-AEE27A54B7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PHẠM DUYÊN 2 - 9Slide.vn">
            <a:extLst>
              <a:ext uri="{FF2B5EF4-FFF2-40B4-BE49-F238E27FC236}">
                <a16:creationId xmlns:a16="http://schemas.microsoft.com/office/drawing/2014/main" xmlns="" id="{40AEA182-1147-4F9A-ACEB-15AC9F09749B}"/>
              </a:ext>
            </a:extLst>
          </p:cNvPr>
          <p:cNvSpPr/>
          <p:nvPr>
            <p:custDataLst>
              <p:tags r:id="rId1"/>
            </p:custDataLst>
          </p:nvPr>
        </p:nvSpPr>
        <p:spPr>
          <a:xfrm>
            <a:off x="451803" y="1056640"/>
            <a:ext cx="11288395" cy="4744720"/>
          </a:xfrm>
          <a:prstGeom prst="rect">
            <a:avLst/>
          </a:prstGeom>
          <a:solidFill>
            <a:schemeClr val="dk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Medium"/>
              <a:ea typeface="+mn-ea"/>
              <a:cs typeface="+mn-cs"/>
            </a:endParaRPr>
          </a:p>
        </p:txBody>
      </p:sp>
      <p:sp>
        <p:nvSpPr>
          <p:cNvPr id="18" name="PHẠM DUYÊN 4 - 9Slide.vn">
            <a:extLst>
              <a:ext uri="{FF2B5EF4-FFF2-40B4-BE49-F238E27FC236}">
                <a16:creationId xmlns:a16="http://schemas.microsoft.com/office/drawing/2014/main" xmlns="" id="{EA49571C-CD54-4B37-BD7D-15B00AE131D8}"/>
              </a:ext>
            </a:extLst>
          </p:cNvPr>
          <p:cNvSpPr txBox="1"/>
          <p:nvPr>
            <p:custDataLst>
              <p:tags r:id="rId2"/>
            </p:custDataLst>
          </p:nvPr>
        </p:nvSpPr>
        <p:spPr>
          <a:xfrm>
            <a:off x="838200" y="1287821"/>
            <a:ext cx="1470649" cy="523220"/>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Toán</a:t>
            </a:r>
            <a:r>
              <a:rPr kumimoji="0" lang="en-US" altLang="zh-CN" sz="2800" b="0" i="0" u="none" strike="noStrike" kern="1200" cap="none" spc="0" normalizeH="0" baseline="0" noProof="0" dirty="0">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 3</a:t>
            </a:r>
          </a:p>
        </p:txBody>
      </p:sp>
      <p:sp>
        <p:nvSpPr>
          <p:cNvPr id="25" name="PHẠM DUYÊN 5 - 9Slide.vn">
            <a:extLst>
              <a:ext uri="{FF2B5EF4-FFF2-40B4-BE49-F238E27FC236}">
                <a16:creationId xmlns:a16="http://schemas.microsoft.com/office/drawing/2014/main" xmlns="" id="{DC2D1C01-EF7B-461C-BB27-E5A8448361E0}"/>
              </a:ext>
            </a:extLst>
          </p:cNvPr>
          <p:cNvSpPr txBox="1"/>
          <p:nvPr>
            <p:custDataLst>
              <p:tags r:id="rId3"/>
            </p:custDataLst>
          </p:nvPr>
        </p:nvSpPr>
        <p:spPr>
          <a:xfrm>
            <a:off x="9982200" y="1287821"/>
            <a:ext cx="1371600" cy="523220"/>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Tuần</a:t>
            </a:r>
            <a:r>
              <a:rPr kumimoji="0" lang="en-US" altLang="zh-CN" sz="2800" b="0" i="0" u="none" strike="noStrike" kern="1200" cap="none" spc="0" normalizeH="0" baseline="0" noProof="0" dirty="0">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 9</a:t>
            </a:r>
          </a:p>
        </p:txBody>
      </p:sp>
      <p:sp>
        <p:nvSpPr>
          <p:cNvPr id="8" name="PHẠM DUYÊN 7 - 9Slide.vn">
            <a:extLst>
              <a:ext uri="{FF2B5EF4-FFF2-40B4-BE49-F238E27FC236}">
                <a16:creationId xmlns:a16="http://schemas.microsoft.com/office/drawing/2014/main" xmlns="" id="{57734C26-BBD5-4A07-A4F4-2D4111C0FFAD}"/>
              </a:ext>
            </a:extLst>
          </p:cNvPr>
          <p:cNvSpPr/>
          <p:nvPr>
            <p:custDataLst>
              <p:tags r:id="rId4"/>
            </p:custDataLst>
          </p:nvPr>
        </p:nvSpPr>
        <p:spPr>
          <a:xfrm rot="10800000">
            <a:off x="-2293602"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3" name="Picture 2">
            <a:extLst>
              <a:ext uri="{FF2B5EF4-FFF2-40B4-BE49-F238E27FC236}">
                <a16:creationId xmlns:a16="http://schemas.microsoft.com/office/drawing/2014/main" xmlns="" id="{16D75056-3C03-4D9D-AC0F-B5EDA91882A7}"/>
              </a:ext>
            </a:extLst>
          </p:cNvPr>
          <p:cNvPicPr>
            <a:picLocks noChangeAspect="1"/>
          </p:cNvPicPr>
          <p:nvPr/>
        </p:nvPicPr>
        <p:blipFill>
          <a:blip r:embed="rId7"/>
          <a:stretch>
            <a:fillRect/>
          </a:stretch>
        </p:blipFill>
        <p:spPr>
          <a:xfrm>
            <a:off x="451802" y="2101828"/>
            <a:ext cx="11400508" cy="859611"/>
          </a:xfrm>
          <a:prstGeom prst="rect">
            <a:avLst/>
          </a:prstGeom>
        </p:spPr>
      </p:pic>
      <p:pic>
        <p:nvPicPr>
          <p:cNvPr id="6" name="Picture 5">
            <a:extLst>
              <a:ext uri="{FF2B5EF4-FFF2-40B4-BE49-F238E27FC236}">
                <a16:creationId xmlns:a16="http://schemas.microsoft.com/office/drawing/2014/main" xmlns="" id="{239F5BA5-4743-49F1-B187-3CC2232FD172}"/>
              </a:ext>
            </a:extLst>
          </p:cNvPr>
          <p:cNvPicPr>
            <a:picLocks noChangeAspect="1"/>
          </p:cNvPicPr>
          <p:nvPr/>
        </p:nvPicPr>
        <p:blipFill>
          <a:blip r:embed="rId8"/>
          <a:stretch>
            <a:fillRect/>
          </a:stretch>
        </p:blipFill>
        <p:spPr>
          <a:xfrm>
            <a:off x="1390667" y="3252226"/>
            <a:ext cx="9522777" cy="2017951"/>
          </a:xfrm>
          <a:prstGeom prst="rect">
            <a:avLst/>
          </a:prstGeom>
        </p:spPr>
      </p:pic>
    </p:spTree>
    <p:extLst>
      <p:ext uri="{BB962C8B-B14F-4D97-AF65-F5344CB8AC3E}">
        <p14:creationId xmlns:p14="http://schemas.microsoft.com/office/powerpoint/2010/main" val="1987289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xmlns=""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xmlns=""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1" name="PHẠM DUYÊN 5 - 9Slide.vn">
            <a:extLst>
              <a:ext uri="{FF2B5EF4-FFF2-40B4-BE49-F238E27FC236}">
                <a16:creationId xmlns:a16="http://schemas.microsoft.com/office/drawing/2014/main" xmlns="" id="{5CF4E5D5-3E82-408E-96F4-176D6598E291}"/>
              </a:ext>
            </a:extLst>
          </p:cNvPr>
          <p:cNvSpPr txBox="1"/>
          <p:nvPr/>
        </p:nvSpPr>
        <p:spPr>
          <a:xfrm>
            <a:off x="435429" y="228600"/>
            <a:ext cx="10548257" cy="1569660"/>
          </a:xfrm>
          <a:prstGeom prst="rect">
            <a:avLst/>
          </a:prstGeom>
          <a:noFill/>
        </p:spPr>
        <p:txBody>
          <a:bodyPr wrap="square" rtlCol="0">
            <a:spAutoFit/>
          </a:bodyPr>
          <a:lstStyle/>
          <a:p>
            <a:pPr lvl="0" algn="just"/>
            <a:r>
              <a:rPr lang="en-US" altLang="en-US" sz="3200" b="1" spc="-120" dirty="0">
                <a:solidFill>
                  <a:srgbClr val="118161"/>
                </a:solidFill>
                <a:latin typeface="Quicksand Medium"/>
                <a:ea typeface="Arial-Rounded" panose="020B0500000000000000" pitchFamily="34" charset="0"/>
                <a:cs typeface="Arial-Rounded" panose="020B0500000000000000" pitchFamily="34" charset="0"/>
              </a:rPr>
              <a:t>2. </a:t>
            </a:r>
            <a:r>
              <a:rPr lang="vi-VN" altLang="en-US" sz="3200" b="1" spc="-120" dirty="0">
                <a:solidFill>
                  <a:srgbClr val="118161"/>
                </a:solidFill>
                <a:latin typeface="Quicksand Medium"/>
                <a:ea typeface="Arial-Rounded" panose="020B0500000000000000" pitchFamily="34" charset="0"/>
                <a:cs typeface="Arial-Rounded" panose="020B0500000000000000" pitchFamily="34" charset="0"/>
              </a:rPr>
              <a:t>Chú Ba làm những chiếc đèn lồng có dạng khối lập phương. Mỗi cạnh dùng một nan  tre, mỗi mặt dán một tờ giấy màu</a:t>
            </a:r>
            <a:endParaRPr kumimoji="0" lang="en-US" altLang="en-US" sz="3200" b="1" i="0" u="none" strike="noStrike" kern="1200" cap="none" spc="-120" normalizeH="0" baseline="0" noProof="0" dirty="0">
              <a:ln>
                <a:noFill/>
              </a:ln>
              <a:solidFill>
                <a:srgbClr val="118161"/>
              </a:solidFill>
              <a:effectLst/>
              <a:uLnTx/>
              <a:uFillTx/>
              <a:latin typeface="Quicksand Medium"/>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xmlns="" id="{5BBE9820-660F-47B5-9EE3-8C2B87B33153}"/>
              </a:ext>
            </a:extLst>
          </p:cNvPr>
          <p:cNvSpPr txBox="1"/>
          <p:nvPr/>
        </p:nvSpPr>
        <p:spPr>
          <a:xfrm>
            <a:off x="285278" y="1905719"/>
            <a:ext cx="6422571" cy="1938992"/>
          </a:xfrm>
          <a:prstGeom prst="rect">
            <a:avLst/>
          </a:prstGeom>
          <a:noFill/>
        </p:spPr>
        <p:txBody>
          <a:bodyPr wrap="square" rtlCol="0">
            <a:spAutoFit/>
          </a:bodyPr>
          <a:lstStyle/>
          <a:p>
            <a:pPr algn="just"/>
            <a:r>
              <a:rPr lang="en-US" sz="3000" b="1" dirty="0">
                <a:solidFill>
                  <a:srgbClr val="00B050"/>
                </a:solidFill>
                <a:latin typeface="+mj-lt"/>
              </a:rPr>
              <a:t>a</a:t>
            </a:r>
            <a:r>
              <a:rPr lang="vi-VN" sz="3000" b="1" dirty="0">
                <a:solidFill>
                  <a:srgbClr val="00B050"/>
                </a:solidFill>
                <a:latin typeface="+mj-lt"/>
              </a:rPr>
              <a:t>.Mỗi chiếc đèn lồng cần dùng</a:t>
            </a:r>
            <a:r>
              <a:rPr lang="en-US" sz="3000" b="1" dirty="0">
                <a:solidFill>
                  <a:srgbClr val="00B050"/>
                </a:solidFill>
                <a:latin typeface="+mj-lt"/>
              </a:rPr>
              <a:t> …?...</a:t>
            </a:r>
            <a:r>
              <a:rPr lang="vi-VN" sz="3000" b="1" dirty="0">
                <a:solidFill>
                  <a:srgbClr val="00B050"/>
                </a:solidFill>
                <a:latin typeface="+mj-lt"/>
              </a:rPr>
              <a:t> nan tre?</a:t>
            </a:r>
          </a:p>
          <a:p>
            <a:r>
              <a:rPr lang="vi-VN" sz="3000" b="1" dirty="0">
                <a:solidFill>
                  <a:srgbClr val="00B050"/>
                </a:solidFill>
                <a:latin typeface="+mj-lt"/>
              </a:rPr>
              <a:t>b/ 5 chiếc đèn lồng như vậy cần dùng </a:t>
            </a:r>
            <a:r>
              <a:rPr lang="en-US" sz="3000" b="1" dirty="0">
                <a:solidFill>
                  <a:srgbClr val="00B050"/>
                </a:solidFill>
                <a:latin typeface="+mj-lt"/>
              </a:rPr>
              <a:t>…?...</a:t>
            </a:r>
            <a:r>
              <a:rPr lang="vi-VN" sz="3000" b="1" dirty="0">
                <a:solidFill>
                  <a:srgbClr val="00B050"/>
                </a:solidFill>
                <a:latin typeface="+mj-lt"/>
              </a:rPr>
              <a:t> tờ giấy màu?</a:t>
            </a:r>
          </a:p>
        </p:txBody>
      </p:sp>
      <p:pic>
        <p:nvPicPr>
          <p:cNvPr id="4" name="Picture 3">
            <a:extLst>
              <a:ext uri="{FF2B5EF4-FFF2-40B4-BE49-F238E27FC236}">
                <a16:creationId xmlns:a16="http://schemas.microsoft.com/office/drawing/2014/main" xmlns="" id="{5CF9CF51-18B5-4D61-9228-262436C1ABE5}"/>
              </a:ext>
            </a:extLst>
          </p:cNvPr>
          <p:cNvPicPr>
            <a:picLocks noChangeAspect="1"/>
          </p:cNvPicPr>
          <p:nvPr/>
        </p:nvPicPr>
        <p:blipFill>
          <a:blip r:embed="rId4"/>
          <a:stretch>
            <a:fillRect/>
          </a:stretch>
        </p:blipFill>
        <p:spPr>
          <a:xfrm>
            <a:off x="6821261" y="1511280"/>
            <a:ext cx="5068216" cy="2364034"/>
          </a:xfrm>
          <a:prstGeom prst="rect">
            <a:avLst/>
          </a:prstGeom>
        </p:spPr>
      </p:pic>
      <p:cxnSp>
        <p:nvCxnSpPr>
          <p:cNvPr id="7" name="Straight Connector 6">
            <a:extLst>
              <a:ext uri="{FF2B5EF4-FFF2-40B4-BE49-F238E27FC236}">
                <a16:creationId xmlns:a16="http://schemas.microsoft.com/office/drawing/2014/main" xmlns="" id="{99E64D55-134E-4ADC-A4A9-BDE2C9E40301}"/>
              </a:ext>
            </a:extLst>
          </p:cNvPr>
          <p:cNvCxnSpPr>
            <a:cxnSpLocks/>
          </p:cNvCxnSpPr>
          <p:nvPr/>
        </p:nvCxnSpPr>
        <p:spPr>
          <a:xfrm>
            <a:off x="5943600" y="740229"/>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C17B5A19-3E4C-4263-8964-6C41D86963DF}"/>
              </a:ext>
            </a:extLst>
          </p:cNvPr>
          <p:cNvCxnSpPr>
            <a:cxnSpLocks/>
          </p:cNvCxnSpPr>
          <p:nvPr/>
        </p:nvCxnSpPr>
        <p:spPr>
          <a:xfrm>
            <a:off x="576943" y="1197429"/>
            <a:ext cx="14151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EC8A698-39D1-4ECF-9DC0-217F0724BFDB}"/>
              </a:ext>
            </a:extLst>
          </p:cNvPr>
          <p:cNvCxnSpPr>
            <a:cxnSpLocks/>
          </p:cNvCxnSpPr>
          <p:nvPr/>
        </p:nvCxnSpPr>
        <p:spPr>
          <a:xfrm>
            <a:off x="2220686" y="1175657"/>
            <a:ext cx="4833257"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F98BA5B-C2B5-4876-8609-CE78F84615D8}"/>
              </a:ext>
            </a:extLst>
          </p:cNvPr>
          <p:cNvCxnSpPr>
            <a:cxnSpLocks/>
          </p:cNvCxnSpPr>
          <p:nvPr/>
        </p:nvCxnSpPr>
        <p:spPr>
          <a:xfrm flipV="1">
            <a:off x="7358743" y="1186543"/>
            <a:ext cx="3537857"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521C87EE-3080-4F30-9D56-585B8DE68D6E}"/>
              </a:ext>
            </a:extLst>
          </p:cNvPr>
          <p:cNvCxnSpPr>
            <a:cxnSpLocks/>
          </p:cNvCxnSpPr>
          <p:nvPr/>
        </p:nvCxnSpPr>
        <p:spPr>
          <a:xfrm flipV="1">
            <a:off x="631372" y="1757891"/>
            <a:ext cx="145868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xmlns="" id="{BEB4FA54-EB3A-49D9-824F-1FDD26DCD41C}"/>
              </a:ext>
            </a:extLst>
          </p:cNvPr>
          <p:cNvPicPr>
            <a:picLocks noChangeAspect="1"/>
          </p:cNvPicPr>
          <p:nvPr/>
        </p:nvPicPr>
        <p:blipFill>
          <a:blip r:embed="rId5"/>
          <a:stretch>
            <a:fillRect/>
          </a:stretch>
        </p:blipFill>
        <p:spPr>
          <a:xfrm>
            <a:off x="7909832" y="3836161"/>
            <a:ext cx="3721554" cy="3021839"/>
          </a:xfrm>
          <a:prstGeom prst="rect">
            <a:avLst/>
          </a:prstGeom>
        </p:spPr>
      </p:pic>
      <p:grpSp>
        <p:nvGrpSpPr>
          <p:cNvPr id="43" name="Group 42">
            <a:extLst>
              <a:ext uri="{FF2B5EF4-FFF2-40B4-BE49-F238E27FC236}">
                <a16:creationId xmlns:a16="http://schemas.microsoft.com/office/drawing/2014/main" xmlns="" id="{734C33F6-8470-447D-8841-160C186EC48B}"/>
              </a:ext>
            </a:extLst>
          </p:cNvPr>
          <p:cNvGrpSpPr>
            <a:grpSpLocks/>
          </p:cNvGrpSpPr>
          <p:nvPr/>
        </p:nvGrpSpPr>
        <p:grpSpPr bwMode="auto">
          <a:xfrm>
            <a:off x="506185" y="4289440"/>
            <a:ext cx="8262257" cy="2485787"/>
            <a:chOff x="6035526" y="1415848"/>
            <a:chExt cx="6683757" cy="720446"/>
          </a:xfrm>
        </p:grpSpPr>
        <p:sp>
          <p:nvSpPr>
            <p:cNvPr id="44" name="Rounded Rectangular Callout 3">
              <a:extLst>
                <a:ext uri="{FF2B5EF4-FFF2-40B4-BE49-F238E27FC236}">
                  <a16:creationId xmlns:a16="http://schemas.microsoft.com/office/drawing/2014/main" xmlns="" id="{5E02BB79-4ABA-4792-8CFE-EA69353CEB36}"/>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5" name="Rounded Rectangle 1">
              <a:extLst>
                <a:ext uri="{FF2B5EF4-FFF2-40B4-BE49-F238E27FC236}">
                  <a16:creationId xmlns:a16="http://schemas.microsoft.com/office/drawing/2014/main" xmlns="" id="{1FB8817E-81DA-453E-981D-B68EBF485224}"/>
                </a:ext>
              </a:extLst>
            </p:cNvPr>
            <p:cNvSpPr>
              <a:spLocks noChangeArrowheads="1"/>
            </p:cNvSpPr>
            <p:nvPr/>
          </p:nvSpPr>
          <p:spPr bwMode="auto">
            <a:xfrm rot="391599">
              <a:off x="6050664" y="1415848"/>
              <a:ext cx="6194527" cy="72044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Gợi ý: Để xác định số nan tre và số tờ giấy màu cần dùng, ta cần xác định đèn lồng gồm bao nhiêu cạnh và bao nhiêu mặt</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46" name="Rectangle: Rounded Corners 45">
            <a:extLst>
              <a:ext uri="{FF2B5EF4-FFF2-40B4-BE49-F238E27FC236}">
                <a16:creationId xmlns:a16="http://schemas.microsoft.com/office/drawing/2014/main" xmlns="" id="{92AD4A7D-93DF-4A37-9423-6C1569A3D772}"/>
              </a:ext>
            </a:extLst>
          </p:cNvPr>
          <p:cNvSpPr/>
          <p:nvPr/>
        </p:nvSpPr>
        <p:spPr>
          <a:xfrm>
            <a:off x="274392" y="4015192"/>
            <a:ext cx="7840967" cy="654009"/>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 panose="020B0604020202020204" pitchFamily="34" charset="0"/>
                <a:cs typeface="Arial" panose="020B0604020202020204" pitchFamily="34" charset="0"/>
              </a:rPr>
              <a:t>Mỗi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cạnh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cần</a:t>
            </a:r>
            <a:r>
              <a:rPr lang="en-US" sz="2000" b="1" dirty="0">
                <a:solidFill>
                  <a:srgbClr val="FF0000"/>
                </a:solidFill>
                <a:latin typeface="Arial" panose="020B0604020202020204" pitchFamily="34" charset="0"/>
                <a:cs typeface="Arial" panose="020B0604020202020204" pitchFamily="34" charset="0"/>
              </a:rPr>
              <a:t> 1 nan </a:t>
            </a:r>
            <a:r>
              <a:rPr lang="en-US" sz="2000" b="1" dirty="0" err="1">
                <a:solidFill>
                  <a:srgbClr val="FF0000"/>
                </a:solidFill>
                <a:latin typeface="Arial" panose="020B0604020202020204" pitchFamily="34" charset="0"/>
                <a:cs typeface="Arial" panose="020B0604020202020204" pitchFamily="34" charset="0"/>
              </a:rPr>
              <a:t>tre</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nên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một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chiếc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đèn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lồng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cần</a:t>
            </a:r>
            <a:r>
              <a:rPr lang="en-US" sz="2000" b="1" dirty="0">
                <a:solidFill>
                  <a:srgbClr val="FF0000"/>
                </a:solidFill>
                <a:latin typeface="Arial" panose="020B0604020202020204" pitchFamily="34" charset="0"/>
                <a:cs typeface="Arial" panose="020B0604020202020204" pitchFamily="34" charset="0"/>
              </a:rPr>
              <a:t> 12 nan </a:t>
            </a:r>
            <a:r>
              <a:rPr lang="en-US" sz="2000" b="1" dirty="0" err="1">
                <a:solidFill>
                  <a:srgbClr val="FF0000"/>
                </a:solidFill>
                <a:latin typeface="Arial" panose="020B0604020202020204" pitchFamily="34" charset="0"/>
                <a:cs typeface="Arial" panose="020B0604020202020204" pitchFamily="34" charset="0"/>
              </a:rPr>
              <a:t>tre</a:t>
            </a:r>
            <a:endParaRPr lang="en-US" sz="2000" b="1" dirty="0">
              <a:solidFill>
                <a:srgbClr val="FF0000"/>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xmlns="" id="{5C533CC0-D079-4C16-B219-C5FA9A2BB9E4}"/>
              </a:ext>
            </a:extLst>
          </p:cNvPr>
          <p:cNvSpPr/>
          <p:nvPr/>
        </p:nvSpPr>
        <p:spPr>
          <a:xfrm>
            <a:off x="258274" y="4852797"/>
            <a:ext cx="7840967" cy="1045277"/>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Arial" panose="020B0604020202020204" pitchFamily="34" charset="0"/>
                <a:cs typeface="Arial" panose="020B0604020202020204" pitchFamily="34" charset="0"/>
              </a:rPr>
              <a:t>Mỗi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cần</a:t>
            </a:r>
            <a:r>
              <a:rPr lang="en-US" sz="2400" b="1" dirty="0">
                <a:solidFill>
                  <a:srgbClr val="FF0000"/>
                </a:solidFill>
                <a:latin typeface="Arial" panose="020B0604020202020204" pitchFamily="34" charset="0"/>
                <a:cs typeface="Arial" panose="020B0604020202020204" pitchFamily="34" charset="0"/>
              </a:rPr>
              <a:t> 1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mầu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đẹp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một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chiếc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đèn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cần</a:t>
            </a:r>
            <a:r>
              <a:rPr lang="en-US" sz="2400" b="1" dirty="0">
                <a:solidFill>
                  <a:srgbClr val="FF0000"/>
                </a:solidFill>
                <a:latin typeface="Arial" panose="020B0604020202020204" pitchFamily="34" charset="0"/>
                <a:cs typeface="Arial" panose="020B0604020202020204" pitchFamily="34" charset="0"/>
              </a:rPr>
              <a:t>: 1 x 6 = 6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a:t>
            </a:r>
          </a:p>
        </p:txBody>
      </p:sp>
      <p:sp>
        <p:nvSpPr>
          <p:cNvPr id="48" name="Rectangle: Rounded Corners 47">
            <a:extLst>
              <a:ext uri="{FF2B5EF4-FFF2-40B4-BE49-F238E27FC236}">
                <a16:creationId xmlns:a16="http://schemas.microsoft.com/office/drawing/2014/main" xmlns="" id="{F5BC2A78-02C1-42C3-B43C-336F64813D2C}"/>
              </a:ext>
            </a:extLst>
          </p:cNvPr>
          <p:cNvSpPr/>
          <p:nvPr/>
        </p:nvSpPr>
        <p:spPr>
          <a:xfrm>
            <a:off x="220614" y="6029473"/>
            <a:ext cx="7840967" cy="745754"/>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Arial" panose="020B0604020202020204" pitchFamily="34" charset="0"/>
                <a:cs typeface="Arial" panose="020B0604020202020204" pitchFamily="34" charset="0"/>
              </a:rPr>
              <a:t>5 chiếc đèn lồng như vậy cần dùng</a:t>
            </a:r>
            <a:r>
              <a:rPr lang="en-US" sz="2400" b="1" dirty="0">
                <a:solidFill>
                  <a:srgbClr val="FF0000"/>
                </a:solidFill>
                <a:latin typeface="Arial" panose="020B0604020202020204" pitchFamily="34" charset="0"/>
                <a:cs typeface="Arial" panose="020B0604020202020204" pitchFamily="34" charset="0"/>
              </a:rPr>
              <a:t>:</a:t>
            </a:r>
          </a:p>
          <a:p>
            <a:pPr algn="ctr"/>
            <a:r>
              <a:rPr lang="en-US" sz="2400" b="1" dirty="0">
                <a:solidFill>
                  <a:srgbClr val="FF0000"/>
                </a:solidFill>
                <a:latin typeface="Arial" panose="020B0604020202020204" pitchFamily="34" charset="0"/>
                <a:cs typeface="Arial" panose="020B0604020202020204" pitchFamily="34" charset="0"/>
              </a:rPr>
              <a:t> 6 x 5 = 30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a:t>
            </a:r>
            <a:r>
              <a:rPr lang="vi-VN"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489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par>
                                <p:cTn id="38" presetID="16" presetClass="entr" presetSubtype="21"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xmlns=""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xmlns=""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xmlns=""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7" name="Picture 6">
            <a:extLst>
              <a:ext uri="{FF2B5EF4-FFF2-40B4-BE49-F238E27FC236}">
                <a16:creationId xmlns:a16="http://schemas.microsoft.com/office/drawing/2014/main" xmlns="" id="{DFF4E6AF-83B9-48F5-A238-1264BCFD1F25}"/>
              </a:ext>
            </a:extLst>
          </p:cNvPr>
          <p:cNvPicPr>
            <a:picLocks noChangeAspect="1"/>
          </p:cNvPicPr>
          <p:nvPr/>
        </p:nvPicPr>
        <p:blipFill>
          <a:blip r:embed="rId6"/>
          <a:stretch>
            <a:fillRect/>
          </a:stretch>
        </p:blipFill>
        <p:spPr>
          <a:xfrm>
            <a:off x="1392528" y="2432217"/>
            <a:ext cx="9406943" cy="1993565"/>
          </a:xfrm>
          <a:prstGeom prst="rect">
            <a:avLst/>
          </a:prstGeom>
        </p:spPr>
      </p:pic>
    </p:spTree>
    <p:extLst>
      <p:ext uri="{BB962C8B-B14F-4D97-AF65-F5344CB8AC3E}">
        <p14:creationId xmlns:p14="http://schemas.microsoft.com/office/powerpoint/2010/main" val="2023557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xmlns=""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xmlns=""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xmlns=""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8" name="PHẠM DUYÊN 4 - 9Slide.vn">
            <a:extLst>
              <a:ext uri="{FF2B5EF4-FFF2-40B4-BE49-F238E27FC236}">
                <a16:creationId xmlns:a16="http://schemas.microsoft.com/office/drawing/2014/main" xmlns="" id="{836C686E-9E60-4EEC-BBEC-1F4216BF189D}"/>
              </a:ext>
            </a:extLst>
          </p:cNvPr>
          <p:cNvSpPr txBox="1"/>
          <p:nvPr/>
        </p:nvSpPr>
        <p:spPr>
          <a:xfrm>
            <a:off x="841358" y="2550192"/>
            <a:ext cx="10509285" cy="1757617"/>
          </a:xfrm>
          <a:custGeom>
            <a:avLst/>
            <a:gdLst/>
            <a:ahLst/>
            <a:cxnLst/>
            <a:rect l="l" t="t" r="r" b="b"/>
            <a:pathLst>
              <a:path w="8686800" h="1452817">
                <a:moveTo>
                  <a:pt x="3272660" y="1089565"/>
                </a:moveTo>
                <a:cubicBezTo>
                  <a:pt x="3254982" y="1089565"/>
                  <a:pt x="3240199" y="1095661"/>
                  <a:pt x="3228312" y="1107853"/>
                </a:cubicBezTo>
                <a:cubicBezTo>
                  <a:pt x="3216424" y="1120045"/>
                  <a:pt x="3210481" y="1134980"/>
                  <a:pt x="3210481" y="1152658"/>
                </a:cubicBezTo>
                <a:cubicBezTo>
                  <a:pt x="3210481" y="1169727"/>
                  <a:pt x="3216424" y="1184357"/>
                  <a:pt x="3228312" y="1196549"/>
                </a:cubicBezTo>
                <a:cubicBezTo>
                  <a:pt x="3240199" y="1208741"/>
                  <a:pt x="3254982" y="1214837"/>
                  <a:pt x="3272660" y="1214837"/>
                </a:cubicBezTo>
                <a:cubicBezTo>
                  <a:pt x="3290338" y="1214837"/>
                  <a:pt x="3305273" y="1208894"/>
                  <a:pt x="3317465" y="1197007"/>
                </a:cubicBezTo>
                <a:cubicBezTo>
                  <a:pt x="3329657" y="1185119"/>
                  <a:pt x="3335753" y="1170337"/>
                  <a:pt x="3335753" y="1152658"/>
                </a:cubicBezTo>
                <a:cubicBezTo>
                  <a:pt x="3335753" y="1134980"/>
                  <a:pt x="3329657" y="1120045"/>
                  <a:pt x="3317465" y="1107853"/>
                </a:cubicBezTo>
                <a:cubicBezTo>
                  <a:pt x="3305273" y="1095661"/>
                  <a:pt x="3290338" y="1089565"/>
                  <a:pt x="3272660" y="1089565"/>
                </a:cubicBezTo>
                <a:close/>
                <a:moveTo>
                  <a:pt x="3269002" y="540925"/>
                </a:moveTo>
                <a:cubicBezTo>
                  <a:pt x="3320209" y="540925"/>
                  <a:pt x="3354651" y="550983"/>
                  <a:pt x="3372329" y="571100"/>
                </a:cubicBezTo>
                <a:cubicBezTo>
                  <a:pt x="3389398" y="590607"/>
                  <a:pt x="3397933" y="623525"/>
                  <a:pt x="3397933" y="669855"/>
                </a:cubicBezTo>
                <a:lnTo>
                  <a:pt x="3397933" y="797871"/>
                </a:lnTo>
                <a:cubicBezTo>
                  <a:pt x="3397933" y="844200"/>
                  <a:pt x="3389398" y="877119"/>
                  <a:pt x="3372329" y="896626"/>
                </a:cubicBezTo>
                <a:cubicBezTo>
                  <a:pt x="3354651" y="916743"/>
                  <a:pt x="3320209" y="926801"/>
                  <a:pt x="3269002" y="926801"/>
                </a:cubicBezTo>
                <a:cubicBezTo>
                  <a:pt x="3217187" y="926801"/>
                  <a:pt x="3182744" y="916743"/>
                  <a:pt x="3165675" y="896626"/>
                </a:cubicBezTo>
                <a:cubicBezTo>
                  <a:pt x="3148606" y="877119"/>
                  <a:pt x="3140072" y="844200"/>
                  <a:pt x="3140072" y="797871"/>
                </a:cubicBezTo>
                <a:lnTo>
                  <a:pt x="3140072" y="669855"/>
                </a:lnTo>
                <a:cubicBezTo>
                  <a:pt x="3140072" y="623525"/>
                  <a:pt x="3148606" y="590607"/>
                  <a:pt x="3165675" y="571100"/>
                </a:cubicBezTo>
                <a:cubicBezTo>
                  <a:pt x="3182744" y="550983"/>
                  <a:pt x="3217187" y="540925"/>
                  <a:pt x="3269002" y="540925"/>
                </a:cubicBezTo>
                <a:close/>
                <a:moveTo>
                  <a:pt x="7307906" y="434854"/>
                </a:moveTo>
                <a:cubicBezTo>
                  <a:pt x="7286570" y="434854"/>
                  <a:pt x="7272398" y="438512"/>
                  <a:pt x="7265387" y="445827"/>
                </a:cubicBezTo>
                <a:cubicBezTo>
                  <a:pt x="7258376" y="453142"/>
                  <a:pt x="7254872" y="467163"/>
                  <a:pt x="7254872" y="487889"/>
                </a:cubicBezTo>
                <a:lnTo>
                  <a:pt x="7254872" y="820731"/>
                </a:lnTo>
                <a:cubicBezTo>
                  <a:pt x="7254872" y="896321"/>
                  <a:pt x="7276360" y="951795"/>
                  <a:pt x="7319336" y="987152"/>
                </a:cubicBezTo>
                <a:cubicBezTo>
                  <a:pt x="7362313" y="1022509"/>
                  <a:pt x="7420988" y="1040187"/>
                  <a:pt x="7495358" y="1040187"/>
                </a:cubicBezTo>
                <a:cubicBezTo>
                  <a:pt x="7531934" y="1040187"/>
                  <a:pt x="7565006" y="1035767"/>
                  <a:pt x="7594571" y="1026928"/>
                </a:cubicBezTo>
                <a:cubicBezTo>
                  <a:pt x="7624136" y="1018089"/>
                  <a:pt x="7649283" y="1004678"/>
                  <a:pt x="7670009" y="986695"/>
                </a:cubicBezTo>
                <a:cubicBezTo>
                  <a:pt x="7690736" y="968711"/>
                  <a:pt x="7706738" y="946004"/>
                  <a:pt x="7718014" y="918572"/>
                </a:cubicBezTo>
                <a:cubicBezTo>
                  <a:pt x="7729292" y="891140"/>
                  <a:pt x="7734931" y="858526"/>
                  <a:pt x="7734931" y="820731"/>
                </a:cubicBezTo>
                <a:lnTo>
                  <a:pt x="7734931" y="487889"/>
                </a:lnTo>
                <a:cubicBezTo>
                  <a:pt x="7734931" y="467163"/>
                  <a:pt x="7731274" y="453142"/>
                  <a:pt x="7723958" y="445827"/>
                </a:cubicBezTo>
                <a:cubicBezTo>
                  <a:pt x="7716643" y="438512"/>
                  <a:pt x="7702622" y="434854"/>
                  <a:pt x="7681896" y="434854"/>
                </a:cubicBezTo>
                <a:lnTo>
                  <a:pt x="7665437" y="434854"/>
                </a:lnTo>
                <a:cubicBezTo>
                  <a:pt x="7644710" y="434854"/>
                  <a:pt x="7630690" y="438512"/>
                  <a:pt x="7623374" y="445827"/>
                </a:cubicBezTo>
                <a:cubicBezTo>
                  <a:pt x="7616059" y="453142"/>
                  <a:pt x="7612402" y="467163"/>
                  <a:pt x="7612402" y="487889"/>
                </a:cubicBezTo>
                <a:lnTo>
                  <a:pt x="7612402" y="820731"/>
                </a:lnTo>
                <a:cubicBezTo>
                  <a:pt x="7612402" y="890835"/>
                  <a:pt x="7573388" y="925887"/>
                  <a:pt x="7495358" y="925887"/>
                </a:cubicBezTo>
                <a:cubicBezTo>
                  <a:pt x="7416720" y="925887"/>
                  <a:pt x="7377400" y="890835"/>
                  <a:pt x="7377400" y="820731"/>
                </a:cubicBezTo>
                <a:lnTo>
                  <a:pt x="7377400" y="487889"/>
                </a:lnTo>
                <a:cubicBezTo>
                  <a:pt x="7377400" y="467163"/>
                  <a:pt x="7373896" y="453142"/>
                  <a:pt x="7366886" y="445827"/>
                </a:cubicBezTo>
                <a:cubicBezTo>
                  <a:pt x="7359875" y="438512"/>
                  <a:pt x="7345702" y="434854"/>
                  <a:pt x="7324366" y="434854"/>
                </a:cubicBezTo>
                <a:close/>
                <a:moveTo>
                  <a:pt x="6726500" y="434854"/>
                </a:moveTo>
                <a:cubicBezTo>
                  <a:pt x="6705165" y="434854"/>
                  <a:pt x="6690992" y="438512"/>
                  <a:pt x="6683981" y="445827"/>
                </a:cubicBezTo>
                <a:cubicBezTo>
                  <a:pt x="6676970" y="453142"/>
                  <a:pt x="6673466" y="467163"/>
                  <a:pt x="6673466" y="487889"/>
                </a:cubicBezTo>
                <a:lnTo>
                  <a:pt x="6673466" y="976179"/>
                </a:lnTo>
                <a:cubicBezTo>
                  <a:pt x="6673466" y="996905"/>
                  <a:pt x="6676970" y="1010926"/>
                  <a:pt x="6683981" y="1018241"/>
                </a:cubicBezTo>
                <a:cubicBezTo>
                  <a:pt x="6690992" y="1025557"/>
                  <a:pt x="6705165" y="1029214"/>
                  <a:pt x="6726500" y="1029214"/>
                </a:cubicBezTo>
                <a:lnTo>
                  <a:pt x="6742960" y="1029214"/>
                </a:lnTo>
                <a:cubicBezTo>
                  <a:pt x="6764296" y="1029214"/>
                  <a:pt x="6778469" y="1025557"/>
                  <a:pt x="6785480" y="1018241"/>
                </a:cubicBezTo>
                <a:cubicBezTo>
                  <a:pt x="6792490" y="1010926"/>
                  <a:pt x="6795996" y="996905"/>
                  <a:pt x="6795996" y="976179"/>
                </a:cubicBezTo>
                <a:lnTo>
                  <a:pt x="6795996" y="773182"/>
                </a:lnTo>
                <a:lnTo>
                  <a:pt x="7012708" y="773182"/>
                </a:lnTo>
                <a:lnTo>
                  <a:pt x="7012708" y="976179"/>
                </a:lnTo>
                <a:cubicBezTo>
                  <a:pt x="7012708" y="996905"/>
                  <a:pt x="7016366" y="1010926"/>
                  <a:pt x="7023681" y="1018241"/>
                </a:cubicBezTo>
                <a:cubicBezTo>
                  <a:pt x="7030996" y="1025557"/>
                  <a:pt x="7045016" y="1029214"/>
                  <a:pt x="7065744" y="1029214"/>
                </a:cubicBezTo>
                <a:lnTo>
                  <a:pt x="7082202" y="1029214"/>
                </a:lnTo>
                <a:cubicBezTo>
                  <a:pt x="7102928" y="1029214"/>
                  <a:pt x="7116950" y="1025557"/>
                  <a:pt x="7124265" y="1018241"/>
                </a:cubicBezTo>
                <a:cubicBezTo>
                  <a:pt x="7131580" y="1010926"/>
                  <a:pt x="7135238" y="996905"/>
                  <a:pt x="7135238" y="976179"/>
                </a:cubicBezTo>
                <a:lnTo>
                  <a:pt x="7135238" y="487889"/>
                </a:lnTo>
                <a:cubicBezTo>
                  <a:pt x="7135238" y="467163"/>
                  <a:pt x="7131580" y="453142"/>
                  <a:pt x="7124265" y="445827"/>
                </a:cubicBezTo>
                <a:cubicBezTo>
                  <a:pt x="7116950" y="438512"/>
                  <a:pt x="7102928" y="434854"/>
                  <a:pt x="7082202" y="434854"/>
                </a:cubicBezTo>
                <a:lnTo>
                  <a:pt x="7065744" y="434854"/>
                </a:lnTo>
                <a:cubicBezTo>
                  <a:pt x="7045016" y="434854"/>
                  <a:pt x="7030996" y="438512"/>
                  <a:pt x="7023681" y="445827"/>
                </a:cubicBezTo>
                <a:cubicBezTo>
                  <a:pt x="7016366" y="453142"/>
                  <a:pt x="7012708" y="467163"/>
                  <a:pt x="7012708" y="487889"/>
                </a:cubicBezTo>
                <a:lnTo>
                  <a:pt x="7012708" y="658882"/>
                </a:lnTo>
                <a:lnTo>
                  <a:pt x="6795996" y="658882"/>
                </a:lnTo>
                <a:lnTo>
                  <a:pt x="6795996" y="487889"/>
                </a:lnTo>
                <a:cubicBezTo>
                  <a:pt x="6795996" y="467163"/>
                  <a:pt x="6792490" y="453142"/>
                  <a:pt x="6785480" y="445827"/>
                </a:cubicBezTo>
                <a:cubicBezTo>
                  <a:pt x="6778469" y="438512"/>
                  <a:pt x="6764296" y="434854"/>
                  <a:pt x="6742960" y="434854"/>
                </a:cubicBezTo>
                <a:close/>
                <a:moveTo>
                  <a:pt x="6164221" y="434854"/>
                </a:moveTo>
                <a:cubicBezTo>
                  <a:pt x="6142885" y="434854"/>
                  <a:pt x="6128712" y="438512"/>
                  <a:pt x="6121701" y="445827"/>
                </a:cubicBezTo>
                <a:cubicBezTo>
                  <a:pt x="6114691" y="453142"/>
                  <a:pt x="6111186" y="467163"/>
                  <a:pt x="6111186" y="487889"/>
                </a:cubicBezTo>
                <a:lnTo>
                  <a:pt x="6111186" y="496119"/>
                </a:lnTo>
                <a:cubicBezTo>
                  <a:pt x="6111186" y="517455"/>
                  <a:pt x="6114691" y="531628"/>
                  <a:pt x="6121701" y="538638"/>
                </a:cubicBezTo>
                <a:cubicBezTo>
                  <a:pt x="6128712" y="545649"/>
                  <a:pt x="6142885" y="549154"/>
                  <a:pt x="6164221" y="549154"/>
                </a:cubicBezTo>
                <a:lnTo>
                  <a:pt x="6286750" y="549154"/>
                </a:lnTo>
                <a:lnTo>
                  <a:pt x="6286750" y="976179"/>
                </a:lnTo>
                <a:cubicBezTo>
                  <a:pt x="6286750" y="996905"/>
                  <a:pt x="6290256" y="1010926"/>
                  <a:pt x="6297266" y="1018241"/>
                </a:cubicBezTo>
                <a:cubicBezTo>
                  <a:pt x="6304277" y="1025557"/>
                  <a:pt x="6318450" y="1029214"/>
                  <a:pt x="6339786" y="1029214"/>
                </a:cubicBezTo>
                <a:lnTo>
                  <a:pt x="6357159" y="1029214"/>
                </a:lnTo>
                <a:cubicBezTo>
                  <a:pt x="6377886" y="1029214"/>
                  <a:pt x="6391906" y="1025557"/>
                  <a:pt x="6399222" y="1018241"/>
                </a:cubicBezTo>
                <a:cubicBezTo>
                  <a:pt x="6406537" y="1010926"/>
                  <a:pt x="6410195" y="996905"/>
                  <a:pt x="6410195" y="976179"/>
                </a:cubicBezTo>
                <a:lnTo>
                  <a:pt x="6410195" y="549154"/>
                </a:lnTo>
                <a:lnTo>
                  <a:pt x="6532724" y="549154"/>
                </a:lnTo>
                <a:cubicBezTo>
                  <a:pt x="6553450" y="549154"/>
                  <a:pt x="6567471" y="545649"/>
                  <a:pt x="6574786" y="538638"/>
                </a:cubicBezTo>
                <a:cubicBezTo>
                  <a:pt x="6582102" y="531628"/>
                  <a:pt x="6585758" y="517455"/>
                  <a:pt x="6585758" y="496119"/>
                </a:cubicBezTo>
                <a:lnTo>
                  <a:pt x="6585758" y="487889"/>
                </a:lnTo>
                <a:cubicBezTo>
                  <a:pt x="6585758" y="467163"/>
                  <a:pt x="6582102" y="453142"/>
                  <a:pt x="6574786" y="445827"/>
                </a:cubicBezTo>
                <a:cubicBezTo>
                  <a:pt x="6567471" y="438512"/>
                  <a:pt x="6553450" y="434854"/>
                  <a:pt x="6532724" y="434854"/>
                </a:cubicBezTo>
                <a:close/>
                <a:moveTo>
                  <a:pt x="5430796" y="434854"/>
                </a:moveTo>
                <a:cubicBezTo>
                  <a:pt x="5409460" y="434854"/>
                  <a:pt x="5395287" y="438512"/>
                  <a:pt x="5388277" y="445827"/>
                </a:cubicBezTo>
                <a:cubicBezTo>
                  <a:pt x="5381266" y="453142"/>
                  <a:pt x="5377761" y="467163"/>
                  <a:pt x="5377761" y="487889"/>
                </a:cubicBezTo>
                <a:lnTo>
                  <a:pt x="5377761" y="496119"/>
                </a:lnTo>
                <a:cubicBezTo>
                  <a:pt x="5377761" y="517455"/>
                  <a:pt x="5381266" y="531628"/>
                  <a:pt x="5388277" y="538638"/>
                </a:cubicBezTo>
                <a:cubicBezTo>
                  <a:pt x="5395287" y="545649"/>
                  <a:pt x="5409460" y="549154"/>
                  <a:pt x="5430796" y="549154"/>
                </a:cubicBezTo>
                <a:lnTo>
                  <a:pt x="5553325" y="549154"/>
                </a:lnTo>
                <a:lnTo>
                  <a:pt x="5553325" y="976179"/>
                </a:lnTo>
                <a:cubicBezTo>
                  <a:pt x="5553325" y="996905"/>
                  <a:pt x="5556831" y="1010926"/>
                  <a:pt x="5563841" y="1018241"/>
                </a:cubicBezTo>
                <a:cubicBezTo>
                  <a:pt x="5570852" y="1025557"/>
                  <a:pt x="5585025" y="1029214"/>
                  <a:pt x="5606361" y="1029214"/>
                </a:cubicBezTo>
                <a:lnTo>
                  <a:pt x="5623735" y="1029214"/>
                </a:lnTo>
                <a:cubicBezTo>
                  <a:pt x="5644461" y="1029214"/>
                  <a:pt x="5658482" y="1025557"/>
                  <a:pt x="5665797" y="1018241"/>
                </a:cubicBezTo>
                <a:cubicBezTo>
                  <a:pt x="5673112" y="1010926"/>
                  <a:pt x="5676770" y="996905"/>
                  <a:pt x="5676770" y="976179"/>
                </a:cubicBezTo>
                <a:lnTo>
                  <a:pt x="5676770" y="549154"/>
                </a:lnTo>
                <a:lnTo>
                  <a:pt x="5799299" y="549154"/>
                </a:lnTo>
                <a:cubicBezTo>
                  <a:pt x="5820025" y="549154"/>
                  <a:pt x="5834047" y="545649"/>
                  <a:pt x="5841362" y="538638"/>
                </a:cubicBezTo>
                <a:cubicBezTo>
                  <a:pt x="5848677" y="531628"/>
                  <a:pt x="5852335" y="517455"/>
                  <a:pt x="5852335" y="496119"/>
                </a:cubicBezTo>
                <a:lnTo>
                  <a:pt x="5852335" y="487889"/>
                </a:lnTo>
                <a:cubicBezTo>
                  <a:pt x="5852335" y="467163"/>
                  <a:pt x="5848677" y="453142"/>
                  <a:pt x="5841362" y="445827"/>
                </a:cubicBezTo>
                <a:cubicBezTo>
                  <a:pt x="5834047" y="438512"/>
                  <a:pt x="5820025" y="434854"/>
                  <a:pt x="5799299" y="434854"/>
                </a:cubicBezTo>
                <a:close/>
                <a:moveTo>
                  <a:pt x="4992494" y="434854"/>
                </a:moveTo>
                <a:cubicBezTo>
                  <a:pt x="4954089" y="434854"/>
                  <a:pt x="4926200" y="443541"/>
                  <a:pt x="4908826" y="460914"/>
                </a:cubicBezTo>
                <a:cubicBezTo>
                  <a:pt x="4891453" y="478288"/>
                  <a:pt x="4882766" y="506177"/>
                  <a:pt x="4882766" y="544582"/>
                </a:cubicBezTo>
                <a:lnTo>
                  <a:pt x="4882766" y="919486"/>
                </a:lnTo>
                <a:cubicBezTo>
                  <a:pt x="4882766" y="957891"/>
                  <a:pt x="4891453" y="985780"/>
                  <a:pt x="4908826" y="1003154"/>
                </a:cubicBezTo>
                <a:cubicBezTo>
                  <a:pt x="4926200" y="1020527"/>
                  <a:pt x="4954089" y="1029214"/>
                  <a:pt x="4992494" y="1029214"/>
                </a:cubicBezTo>
                <a:lnTo>
                  <a:pt x="5254926" y="1029214"/>
                </a:lnTo>
                <a:cubicBezTo>
                  <a:pt x="5275653" y="1029214"/>
                  <a:pt x="5289674" y="1025557"/>
                  <a:pt x="5296989" y="1018241"/>
                </a:cubicBezTo>
                <a:cubicBezTo>
                  <a:pt x="5304304" y="1010926"/>
                  <a:pt x="5307961" y="996905"/>
                  <a:pt x="5307961" y="976179"/>
                </a:cubicBezTo>
                <a:lnTo>
                  <a:pt x="5307961" y="967949"/>
                </a:lnTo>
                <a:cubicBezTo>
                  <a:pt x="5307961" y="946613"/>
                  <a:pt x="5304304" y="932440"/>
                  <a:pt x="5296989" y="925430"/>
                </a:cubicBezTo>
                <a:cubicBezTo>
                  <a:pt x="5289674" y="918419"/>
                  <a:pt x="5275653" y="914914"/>
                  <a:pt x="5254926" y="914914"/>
                </a:cubicBezTo>
                <a:lnTo>
                  <a:pt x="5032728" y="914914"/>
                </a:lnTo>
                <a:cubicBezTo>
                  <a:pt x="5014439" y="914914"/>
                  <a:pt x="5005296" y="905770"/>
                  <a:pt x="5005296" y="887482"/>
                </a:cubicBezTo>
                <a:lnTo>
                  <a:pt x="5005296" y="782326"/>
                </a:lnTo>
                <a:lnTo>
                  <a:pt x="5218351" y="782326"/>
                </a:lnTo>
                <a:cubicBezTo>
                  <a:pt x="5239077" y="782326"/>
                  <a:pt x="5253098" y="778669"/>
                  <a:pt x="5260413" y="771353"/>
                </a:cubicBezTo>
                <a:cubicBezTo>
                  <a:pt x="5267728" y="764038"/>
                  <a:pt x="5271386" y="750017"/>
                  <a:pt x="5271386" y="729291"/>
                </a:cubicBezTo>
                <a:lnTo>
                  <a:pt x="5271386" y="721061"/>
                </a:lnTo>
                <a:cubicBezTo>
                  <a:pt x="5271386" y="699725"/>
                  <a:pt x="5267728" y="685552"/>
                  <a:pt x="5260413" y="678542"/>
                </a:cubicBezTo>
                <a:cubicBezTo>
                  <a:pt x="5253098" y="671531"/>
                  <a:pt x="5239077" y="668026"/>
                  <a:pt x="5218351" y="668026"/>
                </a:cubicBezTo>
                <a:lnTo>
                  <a:pt x="5005296" y="668026"/>
                </a:lnTo>
                <a:lnTo>
                  <a:pt x="5005296" y="576586"/>
                </a:lnTo>
                <a:cubicBezTo>
                  <a:pt x="5005296" y="558298"/>
                  <a:pt x="5014439" y="549154"/>
                  <a:pt x="5032728" y="549154"/>
                </a:cubicBezTo>
                <a:lnTo>
                  <a:pt x="5254926" y="549154"/>
                </a:lnTo>
                <a:cubicBezTo>
                  <a:pt x="5275653" y="549154"/>
                  <a:pt x="5289674" y="545649"/>
                  <a:pt x="5296989" y="538638"/>
                </a:cubicBezTo>
                <a:cubicBezTo>
                  <a:pt x="5304304" y="531628"/>
                  <a:pt x="5307961" y="517455"/>
                  <a:pt x="5307961" y="496119"/>
                </a:cubicBezTo>
                <a:lnTo>
                  <a:pt x="5307961" y="487889"/>
                </a:lnTo>
                <a:cubicBezTo>
                  <a:pt x="5307961" y="467163"/>
                  <a:pt x="5304304" y="453142"/>
                  <a:pt x="5296989" y="445827"/>
                </a:cubicBezTo>
                <a:cubicBezTo>
                  <a:pt x="5289674" y="438512"/>
                  <a:pt x="5275653" y="434854"/>
                  <a:pt x="5254926" y="434854"/>
                </a:cubicBezTo>
                <a:close/>
                <a:moveTo>
                  <a:pt x="4713068" y="434854"/>
                </a:moveTo>
                <a:cubicBezTo>
                  <a:pt x="4702095" y="434854"/>
                  <a:pt x="4692799" y="435464"/>
                  <a:pt x="4685179" y="436683"/>
                </a:cubicBezTo>
                <a:cubicBezTo>
                  <a:pt x="4677559" y="437902"/>
                  <a:pt x="4670549" y="440036"/>
                  <a:pt x="4664148" y="443084"/>
                </a:cubicBezTo>
                <a:cubicBezTo>
                  <a:pt x="4657747" y="446132"/>
                  <a:pt x="4651651" y="450399"/>
                  <a:pt x="4645860" y="455885"/>
                </a:cubicBezTo>
                <a:cubicBezTo>
                  <a:pt x="4640069" y="461372"/>
                  <a:pt x="4633821" y="468077"/>
                  <a:pt x="4627115" y="476002"/>
                </a:cubicBezTo>
                <a:lnTo>
                  <a:pt x="4512815" y="616820"/>
                </a:lnTo>
                <a:cubicBezTo>
                  <a:pt x="4484773" y="650957"/>
                  <a:pt x="4470752" y="684180"/>
                  <a:pt x="4470752" y="716489"/>
                </a:cubicBezTo>
                <a:cubicBezTo>
                  <a:pt x="4470752" y="749408"/>
                  <a:pt x="4484773" y="783545"/>
                  <a:pt x="4512815" y="818902"/>
                </a:cubicBezTo>
                <a:lnTo>
                  <a:pt x="4645403" y="987152"/>
                </a:lnTo>
                <a:cubicBezTo>
                  <a:pt x="4652108" y="995686"/>
                  <a:pt x="4658357" y="1002697"/>
                  <a:pt x="4664148" y="1008183"/>
                </a:cubicBezTo>
                <a:cubicBezTo>
                  <a:pt x="4669939" y="1013669"/>
                  <a:pt x="4676035" y="1017937"/>
                  <a:pt x="4682436" y="1020985"/>
                </a:cubicBezTo>
                <a:cubicBezTo>
                  <a:pt x="4688837" y="1024033"/>
                  <a:pt x="4695848" y="1026166"/>
                  <a:pt x="4703467" y="1027385"/>
                </a:cubicBezTo>
                <a:cubicBezTo>
                  <a:pt x="4711087" y="1028605"/>
                  <a:pt x="4720384" y="1029214"/>
                  <a:pt x="4731356" y="1029214"/>
                </a:cubicBezTo>
                <a:lnTo>
                  <a:pt x="4770676" y="1029214"/>
                </a:lnTo>
                <a:cubicBezTo>
                  <a:pt x="4792012" y="1029214"/>
                  <a:pt x="4804051" y="1026471"/>
                  <a:pt x="4806794" y="1020985"/>
                </a:cubicBezTo>
                <a:cubicBezTo>
                  <a:pt x="4809537" y="1015498"/>
                  <a:pt x="4804204" y="1004221"/>
                  <a:pt x="4790792" y="987152"/>
                </a:cubicBezTo>
                <a:lnTo>
                  <a:pt x="4630773" y="784155"/>
                </a:lnTo>
                <a:lnTo>
                  <a:pt x="4594196" y="737521"/>
                </a:lnTo>
                <a:cubicBezTo>
                  <a:pt x="4590539" y="732034"/>
                  <a:pt x="4588710" y="726243"/>
                  <a:pt x="4588710" y="720147"/>
                </a:cubicBezTo>
                <a:cubicBezTo>
                  <a:pt x="4588710" y="717709"/>
                  <a:pt x="4589320" y="714051"/>
                  <a:pt x="4590539" y="709174"/>
                </a:cubicBezTo>
                <a:cubicBezTo>
                  <a:pt x="4591758" y="703688"/>
                  <a:pt x="4605169" y="685095"/>
                  <a:pt x="4630773" y="653396"/>
                </a:cubicBezTo>
                <a:lnTo>
                  <a:pt x="4772504" y="476002"/>
                </a:lnTo>
                <a:cubicBezTo>
                  <a:pt x="4785916" y="459543"/>
                  <a:pt x="4791250" y="448570"/>
                  <a:pt x="4788506" y="443084"/>
                </a:cubicBezTo>
                <a:cubicBezTo>
                  <a:pt x="4785763" y="437597"/>
                  <a:pt x="4773724" y="434854"/>
                  <a:pt x="4752387" y="434854"/>
                </a:cubicBezTo>
                <a:close/>
                <a:moveTo>
                  <a:pt x="4373826" y="434854"/>
                </a:moveTo>
                <a:cubicBezTo>
                  <a:pt x="4352490" y="434854"/>
                  <a:pt x="4338317" y="438512"/>
                  <a:pt x="4331306" y="445827"/>
                </a:cubicBezTo>
                <a:cubicBezTo>
                  <a:pt x="4324296" y="453142"/>
                  <a:pt x="4320791" y="467163"/>
                  <a:pt x="4320791" y="487889"/>
                </a:cubicBezTo>
                <a:lnTo>
                  <a:pt x="4320791" y="976179"/>
                </a:lnTo>
                <a:cubicBezTo>
                  <a:pt x="4320791" y="996905"/>
                  <a:pt x="4324296" y="1010926"/>
                  <a:pt x="4331306" y="1018241"/>
                </a:cubicBezTo>
                <a:cubicBezTo>
                  <a:pt x="4338317" y="1025557"/>
                  <a:pt x="4352490" y="1029214"/>
                  <a:pt x="4373826" y="1029214"/>
                </a:cubicBezTo>
                <a:lnTo>
                  <a:pt x="4390285" y="1029214"/>
                </a:lnTo>
                <a:cubicBezTo>
                  <a:pt x="4411621" y="1029214"/>
                  <a:pt x="4425794" y="1025557"/>
                  <a:pt x="4432805" y="1018241"/>
                </a:cubicBezTo>
                <a:cubicBezTo>
                  <a:pt x="4439816" y="1010926"/>
                  <a:pt x="4443320" y="996905"/>
                  <a:pt x="4443320" y="976179"/>
                </a:cubicBezTo>
                <a:lnTo>
                  <a:pt x="4443320" y="487889"/>
                </a:lnTo>
                <a:cubicBezTo>
                  <a:pt x="4443320" y="467163"/>
                  <a:pt x="4439816" y="453142"/>
                  <a:pt x="4432805" y="445827"/>
                </a:cubicBezTo>
                <a:cubicBezTo>
                  <a:pt x="4425794" y="438512"/>
                  <a:pt x="4411621" y="434854"/>
                  <a:pt x="4390285" y="434854"/>
                </a:cubicBezTo>
                <a:close/>
                <a:moveTo>
                  <a:pt x="2497401" y="434854"/>
                </a:moveTo>
                <a:cubicBezTo>
                  <a:pt x="2476065" y="434854"/>
                  <a:pt x="2461892" y="438512"/>
                  <a:pt x="2454881" y="445827"/>
                </a:cubicBezTo>
                <a:cubicBezTo>
                  <a:pt x="2447871" y="453142"/>
                  <a:pt x="2444366" y="467163"/>
                  <a:pt x="2444366" y="487889"/>
                </a:cubicBezTo>
                <a:lnTo>
                  <a:pt x="2444366" y="976179"/>
                </a:lnTo>
                <a:cubicBezTo>
                  <a:pt x="2444366" y="996905"/>
                  <a:pt x="2447871" y="1010926"/>
                  <a:pt x="2454881" y="1018241"/>
                </a:cubicBezTo>
                <a:cubicBezTo>
                  <a:pt x="2461892" y="1025557"/>
                  <a:pt x="2476065" y="1029214"/>
                  <a:pt x="2497401" y="1029214"/>
                </a:cubicBezTo>
                <a:lnTo>
                  <a:pt x="2513860" y="1029214"/>
                </a:lnTo>
                <a:cubicBezTo>
                  <a:pt x="2535196" y="1029214"/>
                  <a:pt x="2549369" y="1025557"/>
                  <a:pt x="2556380" y="1018241"/>
                </a:cubicBezTo>
                <a:cubicBezTo>
                  <a:pt x="2563390" y="1010926"/>
                  <a:pt x="2566895" y="996905"/>
                  <a:pt x="2566895" y="976179"/>
                </a:cubicBezTo>
                <a:lnTo>
                  <a:pt x="2566895" y="773182"/>
                </a:lnTo>
                <a:lnTo>
                  <a:pt x="2783608" y="773182"/>
                </a:lnTo>
                <a:lnTo>
                  <a:pt x="2783608" y="976179"/>
                </a:lnTo>
                <a:cubicBezTo>
                  <a:pt x="2783608" y="996905"/>
                  <a:pt x="2787266" y="1010926"/>
                  <a:pt x="2794581" y="1018241"/>
                </a:cubicBezTo>
                <a:cubicBezTo>
                  <a:pt x="2801896" y="1025557"/>
                  <a:pt x="2815917" y="1029214"/>
                  <a:pt x="2836644" y="1029214"/>
                </a:cubicBezTo>
                <a:lnTo>
                  <a:pt x="2853102" y="1029214"/>
                </a:lnTo>
                <a:cubicBezTo>
                  <a:pt x="2873829" y="1029214"/>
                  <a:pt x="2887850" y="1025557"/>
                  <a:pt x="2895165" y="1018241"/>
                </a:cubicBezTo>
                <a:cubicBezTo>
                  <a:pt x="2902480" y="1010926"/>
                  <a:pt x="2906138" y="996905"/>
                  <a:pt x="2906138" y="976179"/>
                </a:cubicBezTo>
                <a:lnTo>
                  <a:pt x="2906138" y="487889"/>
                </a:lnTo>
                <a:cubicBezTo>
                  <a:pt x="2906138" y="467163"/>
                  <a:pt x="2902480" y="453142"/>
                  <a:pt x="2895165" y="445827"/>
                </a:cubicBezTo>
                <a:cubicBezTo>
                  <a:pt x="2887850" y="438512"/>
                  <a:pt x="2873829" y="434854"/>
                  <a:pt x="2853102" y="434854"/>
                </a:cubicBezTo>
                <a:lnTo>
                  <a:pt x="2836644" y="434854"/>
                </a:lnTo>
                <a:cubicBezTo>
                  <a:pt x="2815917" y="434854"/>
                  <a:pt x="2801896" y="438512"/>
                  <a:pt x="2794581" y="445827"/>
                </a:cubicBezTo>
                <a:cubicBezTo>
                  <a:pt x="2787266" y="453142"/>
                  <a:pt x="2783608" y="467163"/>
                  <a:pt x="2783608" y="487889"/>
                </a:cubicBezTo>
                <a:lnTo>
                  <a:pt x="2783608" y="658882"/>
                </a:lnTo>
                <a:lnTo>
                  <a:pt x="2566895" y="658882"/>
                </a:lnTo>
                <a:lnTo>
                  <a:pt x="2566895" y="487889"/>
                </a:lnTo>
                <a:cubicBezTo>
                  <a:pt x="2566895" y="467163"/>
                  <a:pt x="2563390" y="453142"/>
                  <a:pt x="2556380" y="445827"/>
                </a:cubicBezTo>
                <a:cubicBezTo>
                  <a:pt x="2549369" y="438512"/>
                  <a:pt x="2535196" y="434854"/>
                  <a:pt x="2513860" y="434854"/>
                </a:cubicBezTo>
                <a:close/>
                <a:moveTo>
                  <a:pt x="1735097" y="434854"/>
                </a:moveTo>
                <a:cubicBezTo>
                  <a:pt x="1713760" y="434854"/>
                  <a:pt x="1699587" y="438512"/>
                  <a:pt x="1692577" y="445827"/>
                </a:cubicBezTo>
                <a:cubicBezTo>
                  <a:pt x="1685566" y="453142"/>
                  <a:pt x="1682061" y="467163"/>
                  <a:pt x="1682061" y="487889"/>
                </a:cubicBezTo>
                <a:lnTo>
                  <a:pt x="1682061" y="496119"/>
                </a:lnTo>
                <a:cubicBezTo>
                  <a:pt x="1682061" y="517455"/>
                  <a:pt x="1685566" y="531628"/>
                  <a:pt x="1692577" y="538638"/>
                </a:cubicBezTo>
                <a:cubicBezTo>
                  <a:pt x="1699587" y="545649"/>
                  <a:pt x="1713760" y="549154"/>
                  <a:pt x="1735097" y="549154"/>
                </a:cubicBezTo>
                <a:lnTo>
                  <a:pt x="1857626" y="549154"/>
                </a:lnTo>
                <a:lnTo>
                  <a:pt x="1857626" y="976179"/>
                </a:lnTo>
                <a:cubicBezTo>
                  <a:pt x="1857626" y="996905"/>
                  <a:pt x="1861131" y="1010926"/>
                  <a:pt x="1868142" y="1018241"/>
                </a:cubicBezTo>
                <a:cubicBezTo>
                  <a:pt x="1875152" y="1025557"/>
                  <a:pt x="1889325" y="1029214"/>
                  <a:pt x="1910661" y="1029214"/>
                </a:cubicBezTo>
                <a:lnTo>
                  <a:pt x="1928035" y="1029214"/>
                </a:lnTo>
                <a:cubicBezTo>
                  <a:pt x="1948761" y="1029214"/>
                  <a:pt x="1962782" y="1025557"/>
                  <a:pt x="1970097" y="1018241"/>
                </a:cubicBezTo>
                <a:cubicBezTo>
                  <a:pt x="1977412" y="1010926"/>
                  <a:pt x="1981070" y="996905"/>
                  <a:pt x="1981070" y="976179"/>
                </a:cubicBezTo>
                <a:lnTo>
                  <a:pt x="1981070" y="549154"/>
                </a:lnTo>
                <a:lnTo>
                  <a:pt x="2103600" y="549154"/>
                </a:lnTo>
                <a:cubicBezTo>
                  <a:pt x="2124326" y="549154"/>
                  <a:pt x="2138347" y="545649"/>
                  <a:pt x="2145662" y="538638"/>
                </a:cubicBezTo>
                <a:cubicBezTo>
                  <a:pt x="2152977" y="531628"/>
                  <a:pt x="2156635" y="517455"/>
                  <a:pt x="2156635" y="496119"/>
                </a:cubicBezTo>
                <a:lnTo>
                  <a:pt x="2156635" y="487889"/>
                </a:lnTo>
                <a:cubicBezTo>
                  <a:pt x="2156635" y="467163"/>
                  <a:pt x="2152977" y="453142"/>
                  <a:pt x="2145662" y="445827"/>
                </a:cubicBezTo>
                <a:cubicBezTo>
                  <a:pt x="2138347" y="438512"/>
                  <a:pt x="2124326" y="434854"/>
                  <a:pt x="2103600" y="434854"/>
                </a:cubicBezTo>
                <a:close/>
                <a:moveTo>
                  <a:pt x="1296794" y="434854"/>
                </a:moveTo>
                <a:cubicBezTo>
                  <a:pt x="1258389" y="434854"/>
                  <a:pt x="1230500" y="443541"/>
                  <a:pt x="1213126" y="460914"/>
                </a:cubicBezTo>
                <a:cubicBezTo>
                  <a:pt x="1195753" y="478288"/>
                  <a:pt x="1187066" y="506177"/>
                  <a:pt x="1187066" y="544582"/>
                </a:cubicBezTo>
                <a:lnTo>
                  <a:pt x="1187066" y="919486"/>
                </a:lnTo>
                <a:cubicBezTo>
                  <a:pt x="1187066" y="957891"/>
                  <a:pt x="1195753" y="985780"/>
                  <a:pt x="1213126" y="1003154"/>
                </a:cubicBezTo>
                <a:cubicBezTo>
                  <a:pt x="1230500" y="1020527"/>
                  <a:pt x="1258389" y="1029214"/>
                  <a:pt x="1296794" y="1029214"/>
                </a:cubicBezTo>
                <a:lnTo>
                  <a:pt x="1559227" y="1029214"/>
                </a:lnTo>
                <a:cubicBezTo>
                  <a:pt x="1579953" y="1029214"/>
                  <a:pt x="1593974" y="1025557"/>
                  <a:pt x="1601289" y="1018241"/>
                </a:cubicBezTo>
                <a:cubicBezTo>
                  <a:pt x="1608604" y="1010926"/>
                  <a:pt x="1612262" y="996905"/>
                  <a:pt x="1612262" y="976179"/>
                </a:cubicBezTo>
                <a:lnTo>
                  <a:pt x="1612262" y="967949"/>
                </a:lnTo>
                <a:cubicBezTo>
                  <a:pt x="1612262" y="946613"/>
                  <a:pt x="1608604" y="932440"/>
                  <a:pt x="1601289" y="925430"/>
                </a:cubicBezTo>
                <a:cubicBezTo>
                  <a:pt x="1593974" y="918419"/>
                  <a:pt x="1579953" y="914914"/>
                  <a:pt x="1559227" y="914914"/>
                </a:cubicBezTo>
                <a:lnTo>
                  <a:pt x="1337028" y="914914"/>
                </a:lnTo>
                <a:cubicBezTo>
                  <a:pt x="1318740" y="914914"/>
                  <a:pt x="1309596" y="905770"/>
                  <a:pt x="1309596" y="887482"/>
                </a:cubicBezTo>
                <a:lnTo>
                  <a:pt x="1309596" y="782326"/>
                </a:lnTo>
                <a:lnTo>
                  <a:pt x="1522651" y="782326"/>
                </a:lnTo>
                <a:cubicBezTo>
                  <a:pt x="1543377" y="782326"/>
                  <a:pt x="1557398" y="778669"/>
                  <a:pt x="1564713" y="771353"/>
                </a:cubicBezTo>
                <a:cubicBezTo>
                  <a:pt x="1572028" y="764038"/>
                  <a:pt x="1575686" y="750017"/>
                  <a:pt x="1575686" y="729291"/>
                </a:cubicBezTo>
                <a:lnTo>
                  <a:pt x="1575686" y="721061"/>
                </a:lnTo>
                <a:cubicBezTo>
                  <a:pt x="1575686" y="699725"/>
                  <a:pt x="1572028" y="685552"/>
                  <a:pt x="1564713" y="678542"/>
                </a:cubicBezTo>
                <a:cubicBezTo>
                  <a:pt x="1557398" y="671531"/>
                  <a:pt x="1543377" y="668026"/>
                  <a:pt x="1522651" y="668026"/>
                </a:cubicBezTo>
                <a:lnTo>
                  <a:pt x="1309596" y="668026"/>
                </a:lnTo>
                <a:lnTo>
                  <a:pt x="1309596" y="576586"/>
                </a:lnTo>
                <a:cubicBezTo>
                  <a:pt x="1309596" y="558298"/>
                  <a:pt x="1318740" y="549154"/>
                  <a:pt x="1337028" y="549154"/>
                </a:cubicBezTo>
                <a:lnTo>
                  <a:pt x="1559227" y="549154"/>
                </a:lnTo>
                <a:cubicBezTo>
                  <a:pt x="1579953" y="549154"/>
                  <a:pt x="1593974" y="545649"/>
                  <a:pt x="1601289" y="538638"/>
                </a:cubicBezTo>
                <a:cubicBezTo>
                  <a:pt x="1608604" y="531628"/>
                  <a:pt x="1612262" y="517455"/>
                  <a:pt x="1612262" y="496119"/>
                </a:cubicBezTo>
                <a:lnTo>
                  <a:pt x="1612262" y="487889"/>
                </a:lnTo>
                <a:cubicBezTo>
                  <a:pt x="1612262" y="467163"/>
                  <a:pt x="1608604" y="453142"/>
                  <a:pt x="1601289" y="445827"/>
                </a:cubicBezTo>
                <a:cubicBezTo>
                  <a:pt x="1593974" y="438512"/>
                  <a:pt x="1579953" y="434854"/>
                  <a:pt x="1559227" y="434854"/>
                </a:cubicBezTo>
                <a:close/>
                <a:moveTo>
                  <a:pt x="980716" y="434854"/>
                </a:moveTo>
                <a:cubicBezTo>
                  <a:pt x="959380" y="434854"/>
                  <a:pt x="945207" y="438512"/>
                  <a:pt x="938197" y="445827"/>
                </a:cubicBezTo>
                <a:cubicBezTo>
                  <a:pt x="931186" y="453142"/>
                  <a:pt x="927681" y="467163"/>
                  <a:pt x="927681" y="487889"/>
                </a:cubicBezTo>
                <a:lnTo>
                  <a:pt x="927681" y="976179"/>
                </a:lnTo>
                <a:cubicBezTo>
                  <a:pt x="927681" y="996905"/>
                  <a:pt x="931186" y="1010926"/>
                  <a:pt x="938197" y="1018241"/>
                </a:cubicBezTo>
                <a:cubicBezTo>
                  <a:pt x="945207" y="1025557"/>
                  <a:pt x="959380" y="1029214"/>
                  <a:pt x="980716" y="1029214"/>
                </a:cubicBezTo>
                <a:lnTo>
                  <a:pt x="997176" y="1029214"/>
                </a:lnTo>
                <a:cubicBezTo>
                  <a:pt x="1018511" y="1029214"/>
                  <a:pt x="1032685" y="1025557"/>
                  <a:pt x="1039695" y="1018241"/>
                </a:cubicBezTo>
                <a:cubicBezTo>
                  <a:pt x="1046706" y="1010926"/>
                  <a:pt x="1050211" y="996905"/>
                  <a:pt x="1050211" y="976179"/>
                </a:cubicBezTo>
                <a:lnTo>
                  <a:pt x="1050211" y="487889"/>
                </a:lnTo>
                <a:cubicBezTo>
                  <a:pt x="1050211" y="467163"/>
                  <a:pt x="1046706" y="453142"/>
                  <a:pt x="1039695" y="445827"/>
                </a:cubicBezTo>
                <a:cubicBezTo>
                  <a:pt x="1032685" y="438512"/>
                  <a:pt x="1018511" y="434854"/>
                  <a:pt x="997176" y="434854"/>
                </a:cubicBezTo>
                <a:close/>
                <a:moveTo>
                  <a:pt x="411122" y="434854"/>
                </a:moveTo>
                <a:cubicBezTo>
                  <a:pt x="389786" y="434854"/>
                  <a:pt x="375612" y="438512"/>
                  <a:pt x="368602" y="445827"/>
                </a:cubicBezTo>
                <a:cubicBezTo>
                  <a:pt x="361591" y="453142"/>
                  <a:pt x="358086" y="467163"/>
                  <a:pt x="358086" y="487889"/>
                </a:cubicBezTo>
                <a:lnTo>
                  <a:pt x="358086" y="496119"/>
                </a:lnTo>
                <a:cubicBezTo>
                  <a:pt x="358086" y="517455"/>
                  <a:pt x="361591" y="531628"/>
                  <a:pt x="368602" y="538638"/>
                </a:cubicBezTo>
                <a:cubicBezTo>
                  <a:pt x="375612" y="545649"/>
                  <a:pt x="389786" y="549154"/>
                  <a:pt x="411122" y="549154"/>
                </a:cubicBezTo>
                <a:lnTo>
                  <a:pt x="533651" y="549154"/>
                </a:lnTo>
                <a:lnTo>
                  <a:pt x="533651" y="976179"/>
                </a:lnTo>
                <a:cubicBezTo>
                  <a:pt x="533651" y="996905"/>
                  <a:pt x="537156" y="1010926"/>
                  <a:pt x="544166" y="1018241"/>
                </a:cubicBezTo>
                <a:cubicBezTo>
                  <a:pt x="551177" y="1025557"/>
                  <a:pt x="565350" y="1029214"/>
                  <a:pt x="586686" y="1029214"/>
                </a:cubicBezTo>
                <a:lnTo>
                  <a:pt x="604060" y="1029214"/>
                </a:lnTo>
                <a:cubicBezTo>
                  <a:pt x="624786" y="1029214"/>
                  <a:pt x="638807" y="1025557"/>
                  <a:pt x="646122" y="1018241"/>
                </a:cubicBezTo>
                <a:cubicBezTo>
                  <a:pt x="653437" y="1010926"/>
                  <a:pt x="657095" y="996905"/>
                  <a:pt x="657095" y="976179"/>
                </a:cubicBezTo>
                <a:lnTo>
                  <a:pt x="657095" y="549154"/>
                </a:lnTo>
                <a:lnTo>
                  <a:pt x="779625" y="549154"/>
                </a:lnTo>
                <a:cubicBezTo>
                  <a:pt x="800351" y="549154"/>
                  <a:pt x="814372" y="545649"/>
                  <a:pt x="821687" y="538638"/>
                </a:cubicBezTo>
                <a:cubicBezTo>
                  <a:pt x="829002" y="531628"/>
                  <a:pt x="832660" y="517455"/>
                  <a:pt x="832660" y="496119"/>
                </a:cubicBezTo>
                <a:lnTo>
                  <a:pt x="832660" y="487889"/>
                </a:lnTo>
                <a:cubicBezTo>
                  <a:pt x="832660" y="467163"/>
                  <a:pt x="829002" y="453142"/>
                  <a:pt x="821687" y="445827"/>
                </a:cubicBezTo>
                <a:cubicBezTo>
                  <a:pt x="814372" y="438512"/>
                  <a:pt x="800351" y="434854"/>
                  <a:pt x="779625" y="434854"/>
                </a:cubicBezTo>
                <a:close/>
                <a:moveTo>
                  <a:pt x="3269002" y="426624"/>
                </a:moveTo>
                <a:cubicBezTo>
                  <a:pt x="3175124" y="426624"/>
                  <a:pt x="3109592" y="447656"/>
                  <a:pt x="3072406" y="489718"/>
                </a:cubicBezTo>
                <a:cubicBezTo>
                  <a:pt x="3035221" y="531171"/>
                  <a:pt x="3016628" y="591216"/>
                  <a:pt x="3016628" y="669855"/>
                </a:cubicBezTo>
                <a:lnTo>
                  <a:pt x="3016628" y="797871"/>
                </a:lnTo>
                <a:cubicBezTo>
                  <a:pt x="3016628" y="876509"/>
                  <a:pt x="3035221" y="936555"/>
                  <a:pt x="3072406" y="978008"/>
                </a:cubicBezTo>
                <a:cubicBezTo>
                  <a:pt x="3109592" y="1020070"/>
                  <a:pt x="3175124" y="1041101"/>
                  <a:pt x="3269002" y="1041101"/>
                </a:cubicBezTo>
                <a:cubicBezTo>
                  <a:pt x="3362271" y="1041101"/>
                  <a:pt x="3427803" y="1020070"/>
                  <a:pt x="3465598" y="978008"/>
                </a:cubicBezTo>
                <a:cubicBezTo>
                  <a:pt x="3502784" y="936555"/>
                  <a:pt x="3521377" y="876509"/>
                  <a:pt x="3521377" y="797871"/>
                </a:cubicBezTo>
                <a:lnTo>
                  <a:pt x="3521377" y="669855"/>
                </a:lnTo>
                <a:cubicBezTo>
                  <a:pt x="3521377" y="591216"/>
                  <a:pt x="3502784" y="531171"/>
                  <a:pt x="3465598" y="489718"/>
                </a:cubicBezTo>
                <a:cubicBezTo>
                  <a:pt x="3427803" y="447656"/>
                  <a:pt x="3362271" y="426624"/>
                  <a:pt x="3269002" y="426624"/>
                </a:cubicBezTo>
                <a:close/>
                <a:moveTo>
                  <a:pt x="8095967" y="425710"/>
                </a:moveTo>
                <a:cubicBezTo>
                  <a:pt x="8009403" y="425710"/>
                  <a:pt x="7944481" y="446741"/>
                  <a:pt x="7901200" y="488804"/>
                </a:cubicBezTo>
                <a:cubicBezTo>
                  <a:pt x="7857918" y="530866"/>
                  <a:pt x="7836277" y="589388"/>
                  <a:pt x="7836277" y="664368"/>
                </a:cubicBezTo>
                <a:lnTo>
                  <a:pt x="7836277" y="810673"/>
                </a:lnTo>
                <a:cubicBezTo>
                  <a:pt x="7836277" y="891140"/>
                  <a:pt x="7857918" y="949509"/>
                  <a:pt x="7901200" y="985780"/>
                </a:cubicBezTo>
                <a:cubicBezTo>
                  <a:pt x="7944481" y="1022051"/>
                  <a:pt x="8009099" y="1040187"/>
                  <a:pt x="8095052" y="1040187"/>
                </a:cubicBezTo>
                <a:cubicBezTo>
                  <a:pt x="8138334" y="1040187"/>
                  <a:pt x="8173386" y="1035615"/>
                  <a:pt x="8200208" y="1026471"/>
                </a:cubicBezTo>
                <a:cubicBezTo>
                  <a:pt x="8209962" y="1022813"/>
                  <a:pt x="8218192" y="1019308"/>
                  <a:pt x="8224898" y="1015955"/>
                </a:cubicBezTo>
                <a:cubicBezTo>
                  <a:pt x="8231602" y="1012603"/>
                  <a:pt x="8236784" y="1008488"/>
                  <a:pt x="8240442" y="1003611"/>
                </a:cubicBezTo>
                <a:cubicBezTo>
                  <a:pt x="8244100" y="998734"/>
                  <a:pt x="8246690" y="992943"/>
                  <a:pt x="8248215" y="986237"/>
                </a:cubicBezTo>
                <a:cubicBezTo>
                  <a:pt x="8249739" y="979532"/>
                  <a:pt x="8250500" y="970997"/>
                  <a:pt x="8250500" y="960634"/>
                </a:cubicBezTo>
                <a:lnTo>
                  <a:pt x="8250500" y="953319"/>
                </a:lnTo>
                <a:cubicBezTo>
                  <a:pt x="8250500" y="931983"/>
                  <a:pt x="8246996" y="918419"/>
                  <a:pt x="8239985" y="912628"/>
                </a:cubicBezTo>
                <a:cubicBezTo>
                  <a:pt x="8232974" y="906837"/>
                  <a:pt x="8219411" y="906685"/>
                  <a:pt x="8199294" y="912171"/>
                </a:cubicBezTo>
                <a:cubicBezTo>
                  <a:pt x="8166376" y="921315"/>
                  <a:pt x="8133458" y="925887"/>
                  <a:pt x="8100539" y="925887"/>
                </a:cubicBezTo>
                <a:cubicBezTo>
                  <a:pt x="8074326" y="925887"/>
                  <a:pt x="8052380" y="923296"/>
                  <a:pt x="8034702" y="918115"/>
                </a:cubicBezTo>
                <a:cubicBezTo>
                  <a:pt x="8017024" y="912933"/>
                  <a:pt x="8002850" y="905313"/>
                  <a:pt x="7992183" y="895255"/>
                </a:cubicBezTo>
                <a:cubicBezTo>
                  <a:pt x="7981514" y="885196"/>
                  <a:pt x="7973894" y="873156"/>
                  <a:pt x="7969322" y="859136"/>
                </a:cubicBezTo>
                <a:cubicBezTo>
                  <a:pt x="7964750" y="845115"/>
                  <a:pt x="7962465" y="828961"/>
                  <a:pt x="7962465" y="810673"/>
                </a:cubicBezTo>
                <a:lnTo>
                  <a:pt x="7962465" y="664368"/>
                </a:lnTo>
                <a:cubicBezTo>
                  <a:pt x="7962465" y="621696"/>
                  <a:pt x="7972828" y="590302"/>
                  <a:pt x="7993554" y="570185"/>
                </a:cubicBezTo>
                <a:cubicBezTo>
                  <a:pt x="8014281" y="550068"/>
                  <a:pt x="8048418" y="540010"/>
                  <a:pt x="8095967" y="540010"/>
                </a:cubicBezTo>
                <a:cubicBezTo>
                  <a:pt x="8128886" y="540010"/>
                  <a:pt x="8162718" y="545192"/>
                  <a:pt x="8197466" y="555555"/>
                </a:cubicBezTo>
                <a:cubicBezTo>
                  <a:pt x="8217582" y="561651"/>
                  <a:pt x="8231450" y="561651"/>
                  <a:pt x="8239070" y="555555"/>
                </a:cubicBezTo>
                <a:cubicBezTo>
                  <a:pt x="8246690" y="549459"/>
                  <a:pt x="8250500" y="535743"/>
                  <a:pt x="8250500" y="514407"/>
                </a:cubicBezTo>
                <a:lnTo>
                  <a:pt x="8250500" y="507092"/>
                </a:lnTo>
                <a:cubicBezTo>
                  <a:pt x="8250500" y="497338"/>
                  <a:pt x="8249739" y="489108"/>
                  <a:pt x="8248215" y="482403"/>
                </a:cubicBezTo>
                <a:cubicBezTo>
                  <a:pt x="8246690" y="475697"/>
                  <a:pt x="8244100" y="469906"/>
                  <a:pt x="8240442" y="465029"/>
                </a:cubicBezTo>
                <a:cubicBezTo>
                  <a:pt x="8236784" y="460153"/>
                  <a:pt x="8231602" y="455885"/>
                  <a:pt x="8224898" y="452228"/>
                </a:cubicBezTo>
                <a:cubicBezTo>
                  <a:pt x="8218192" y="448570"/>
                  <a:pt x="8209658" y="444912"/>
                  <a:pt x="8199294" y="441255"/>
                </a:cubicBezTo>
                <a:cubicBezTo>
                  <a:pt x="8171862" y="430892"/>
                  <a:pt x="8137420" y="425710"/>
                  <a:pt x="8095967" y="425710"/>
                </a:cubicBezTo>
                <a:close/>
                <a:moveTo>
                  <a:pt x="3866867" y="425710"/>
                </a:moveTo>
                <a:cubicBezTo>
                  <a:pt x="3780304" y="425710"/>
                  <a:pt x="3715382" y="446741"/>
                  <a:pt x="3672100" y="488804"/>
                </a:cubicBezTo>
                <a:cubicBezTo>
                  <a:pt x="3628819" y="530866"/>
                  <a:pt x="3607178" y="589388"/>
                  <a:pt x="3607178" y="664368"/>
                </a:cubicBezTo>
                <a:lnTo>
                  <a:pt x="3607178" y="810673"/>
                </a:lnTo>
                <a:cubicBezTo>
                  <a:pt x="3607178" y="891140"/>
                  <a:pt x="3628819" y="949509"/>
                  <a:pt x="3672100" y="985780"/>
                </a:cubicBezTo>
                <a:cubicBezTo>
                  <a:pt x="3715382" y="1022051"/>
                  <a:pt x="3779999" y="1040187"/>
                  <a:pt x="3865953" y="1040187"/>
                </a:cubicBezTo>
                <a:cubicBezTo>
                  <a:pt x="3909234" y="1040187"/>
                  <a:pt x="3944287" y="1035615"/>
                  <a:pt x="3971109" y="1026471"/>
                </a:cubicBezTo>
                <a:cubicBezTo>
                  <a:pt x="3980863" y="1022813"/>
                  <a:pt x="3989093" y="1019308"/>
                  <a:pt x="3995798" y="1015955"/>
                </a:cubicBezTo>
                <a:cubicBezTo>
                  <a:pt x="4002503" y="1012603"/>
                  <a:pt x="4007685" y="1008488"/>
                  <a:pt x="4011342" y="1003611"/>
                </a:cubicBezTo>
                <a:cubicBezTo>
                  <a:pt x="4015000" y="998734"/>
                  <a:pt x="4017591" y="992943"/>
                  <a:pt x="4019115" y="986237"/>
                </a:cubicBezTo>
                <a:cubicBezTo>
                  <a:pt x="4020639" y="979532"/>
                  <a:pt x="4021401" y="970997"/>
                  <a:pt x="4021401" y="960634"/>
                </a:cubicBezTo>
                <a:lnTo>
                  <a:pt x="4021401" y="953319"/>
                </a:lnTo>
                <a:cubicBezTo>
                  <a:pt x="4021401" y="931983"/>
                  <a:pt x="4017896" y="918419"/>
                  <a:pt x="4010886" y="912628"/>
                </a:cubicBezTo>
                <a:cubicBezTo>
                  <a:pt x="4003875" y="906837"/>
                  <a:pt x="3990312" y="906685"/>
                  <a:pt x="3970195" y="912171"/>
                </a:cubicBezTo>
                <a:cubicBezTo>
                  <a:pt x="3937276" y="921315"/>
                  <a:pt x="3904358" y="925887"/>
                  <a:pt x="3871439" y="925887"/>
                </a:cubicBezTo>
                <a:cubicBezTo>
                  <a:pt x="3845226" y="925887"/>
                  <a:pt x="3823281" y="923296"/>
                  <a:pt x="3805603" y="918115"/>
                </a:cubicBezTo>
                <a:cubicBezTo>
                  <a:pt x="3787924" y="912933"/>
                  <a:pt x="3773751" y="905313"/>
                  <a:pt x="3763083" y="895255"/>
                </a:cubicBezTo>
                <a:cubicBezTo>
                  <a:pt x="3752415" y="885196"/>
                  <a:pt x="3744795" y="873156"/>
                  <a:pt x="3740223" y="859136"/>
                </a:cubicBezTo>
                <a:cubicBezTo>
                  <a:pt x="3735651" y="845115"/>
                  <a:pt x="3733365" y="828961"/>
                  <a:pt x="3733365" y="810673"/>
                </a:cubicBezTo>
                <a:lnTo>
                  <a:pt x="3733365" y="664368"/>
                </a:lnTo>
                <a:cubicBezTo>
                  <a:pt x="3733365" y="621696"/>
                  <a:pt x="3743728" y="590302"/>
                  <a:pt x="3764455" y="570185"/>
                </a:cubicBezTo>
                <a:cubicBezTo>
                  <a:pt x="3785181" y="550068"/>
                  <a:pt x="3819319" y="540010"/>
                  <a:pt x="3866867" y="540010"/>
                </a:cubicBezTo>
                <a:cubicBezTo>
                  <a:pt x="3899786" y="540010"/>
                  <a:pt x="3933619" y="545192"/>
                  <a:pt x="3968366" y="555555"/>
                </a:cubicBezTo>
                <a:cubicBezTo>
                  <a:pt x="3988483" y="561651"/>
                  <a:pt x="4002351" y="561651"/>
                  <a:pt x="4009971" y="555555"/>
                </a:cubicBezTo>
                <a:cubicBezTo>
                  <a:pt x="4017591" y="549459"/>
                  <a:pt x="4021401" y="535743"/>
                  <a:pt x="4021401" y="514407"/>
                </a:cubicBezTo>
                <a:lnTo>
                  <a:pt x="4021401" y="507092"/>
                </a:lnTo>
                <a:cubicBezTo>
                  <a:pt x="4021401" y="497338"/>
                  <a:pt x="4020639" y="489108"/>
                  <a:pt x="4019115" y="482403"/>
                </a:cubicBezTo>
                <a:cubicBezTo>
                  <a:pt x="4017591" y="475697"/>
                  <a:pt x="4015000" y="469906"/>
                  <a:pt x="4011342" y="465029"/>
                </a:cubicBezTo>
                <a:cubicBezTo>
                  <a:pt x="4007685" y="460153"/>
                  <a:pt x="4002503" y="455885"/>
                  <a:pt x="3995798" y="452228"/>
                </a:cubicBezTo>
                <a:cubicBezTo>
                  <a:pt x="3989093" y="448570"/>
                  <a:pt x="3980558" y="444912"/>
                  <a:pt x="3970195" y="441255"/>
                </a:cubicBezTo>
                <a:cubicBezTo>
                  <a:pt x="3942763" y="430892"/>
                  <a:pt x="3908320" y="425710"/>
                  <a:pt x="3866867" y="425710"/>
                </a:cubicBezTo>
                <a:close/>
                <a:moveTo>
                  <a:pt x="7560280" y="259289"/>
                </a:moveTo>
                <a:cubicBezTo>
                  <a:pt x="7538946" y="259289"/>
                  <a:pt x="7523248" y="262490"/>
                  <a:pt x="7513190" y="268890"/>
                </a:cubicBezTo>
                <a:cubicBezTo>
                  <a:pt x="7503130" y="275291"/>
                  <a:pt x="7493530" y="287940"/>
                  <a:pt x="7484386" y="306838"/>
                </a:cubicBezTo>
                <a:lnTo>
                  <a:pt x="7467012" y="343414"/>
                </a:lnTo>
                <a:cubicBezTo>
                  <a:pt x="7459696" y="359264"/>
                  <a:pt x="7457716" y="369932"/>
                  <a:pt x="7461068" y="375418"/>
                </a:cubicBezTo>
                <a:cubicBezTo>
                  <a:pt x="7464422" y="380904"/>
                  <a:pt x="7474937" y="383648"/>
                  <a:pt x="7492615" y="383648"/>
                </a:cubicBezTo>
                <a:lnTo>
                  <a:pt x="7507246" y="383648"/>
                </a:lnTo>
                <a:cubicBezTo>
                  <a:pt x="7524924" y="383648"/>
                  <a:pt x="7538336" y="381209"/>
                  <a:pt x="7547479" y="376332"/>
                </a:cubicBezTo>
                <a:cubicBezTo>
                  <a:pt x="7556624" y="371456"/>
                  <a:pt x="7566072" y="361702"/>
                  <a:pt x="7575826" y="347072"/>
                </a:cubicBezTo>
                <a:lnTo>
                  <a:pt x="7606000" y="303180"/>
                </a:lnTo>
                <a:cubicBezTo>
                  <a:pt x="7618193" y="286112"/>
                  <a:pt x="7622613" y="274529"/>
                  <a:pt x="7619260" y="268433"/>
                </a:cubicBezTo>
                <a:cubicBezTo>
                  <a:pt x="7615907" y="262337"/>
                  <a:pt x="7603868" y="259289"/>
                  <a:pt x="7583141" y="259289"/>
                </a:cubicBezTo>
                <a:close/>
                <a:moveTo>
                  <a:pt x="5104051" y="259289"/>
                </a:moveTo>
                <a:cubicBezTo>
                  <a:pt x="5084543" y="259289"/>
                  <a:pt x="5069456" y="261880"/>
                  <a:pt x="5058788" y="267062"/>
                </a:cubicBezTo>
                <a:cubicBezTo>
                  <a:pt x="5048120" y="272243"/>
                  <a:pt x="5037909" y="282149"/>
                  <a:pt x="5028156" y="296780"/>
                </a:cubicBezTo>
                <a:lnTo>
                  <a:pt x="4992494" y="349815"/>
                </a:lnTo>
                <a:cubicBezTo>
                  <a:pt x="4983959" y="363836"/>
                  <a:pt x="4980912" y="372980"/>
                  <a:pt x="4983350" y="377247"/>
                </a:cubicBezTo>
                <a:cubicBezTo>
                  <a:pt x="4985788" y="381514"/>
                  <a:pt x="4994932" y="383648"/>
                  <a:pt x="5010782" y="383648"/>
                </a:cubicBezTo>
                <a:lnTo>
                  <a:pt x="5020840" y="383648"/>
                </a:lnTo>
                <a:cubicBezTo>
                  <a:pt x="5037299" y="383648"/>
                  <a:pt x="5049644" y="381362"/>
                  <a:pt x="5057873" y="376790"/>
                </a:cubicBezTo>
                <a:cubicBezTo>
                  <a:pt x="5066103" y="372218"/>
                  <a:pt x="5074180" y="363226"/>
                  <a:pt x="5082105" y="349815"/>
                </a:cubicBezTo>
                <a:lnTo>
                  <a:pt x="5087591" y="341585"/>
                </a:lnTo>
                <a:cubicBezTo>
                  <a:pt x="5098564" y="326345"/>
                  <a:pt x="5109537" y="326345"/>
                  <a:pt x="5120510" y="341585"/>
                </a:cubicBezTo>
                <a:lnTo>
                  <a:pt x="5125996" y="349815"/>
                </a:lnTo>
                <a:cubicBezTo>
                  <a:pt x="5133921" y="363226"/>
                  <a:pt x="5141998" y="372218"/>
                  <a:pt x="5150228" y="376790"/>
                </a:cubicBezTo>
                <a:cubicBezTo>
                  <a:pt x="5158457" y="381362"/>
                  <a:pt x="5170802" y="383648"/>
                  <a:pt x="5187261" y="383648"/>
                </a:cubicBezTo>
                <a:lnTo>
                  <a:pt x="5197319" y="383648"/>
                </a:lnTo>
                <a:cubicBezTo>
                  <a:pt x="5213169" y="383648"/>
                  <a:pt x="5222313" y="381514"/>
                  <a:pt x="5224751" y="377247"/>
                </a:cubicBezTo>
                <a:cubicBezTo>
                  <a:pt x="5227190" y="372980"/>
                  <a:pt x="5224142" y="363836"/>
                  <a:pt x="5215607" y="349815"/>
                </a:cubicBezTo>
                <a:lnTo>
                  <a:pt x="5179946" y="296780"/>
                </a:lnTo>
                <a:cubicBezTo>
                  <a:pt x="5170192" y="282149"/>
                  <a:pt x="5159981" y="272243"/>
                  <a:pt x="5149314" y="267062"/>
                </a:cubicBezTo>
                <a:cubicBezTo>
                  <a:pt x="5138646" y="261880"/>
                  <a:pt x="5123558" y="259289"/>
                  <a:pt x="5104051" y="259289"/>
                </a:cubicBezTo>
                <a:close/>
                <a:moveTo>
                  <a:pt x="1408351" y="259289"/>
                </a:moveTo>
                <a:cubicBezTo>
                  <a:pt x="1388843" y="259289"/>
                  <a:pt x="1373756" y="261880"/>
                  <a:pt x="1363088" y="267062"/>
                </a:cubicBezTo>
                <a:cubicBezTo>
                  <a:pt x="1352420" y="272243"/>
                  <a:pt x="1342209" y="282149"/>
                  <a:pt x="1332456" y="296780"/>
                </a:cubicBezTo>
                <a:lnTo>
                  <a:pt x="1296794" y="349815"/>
                </a:lnTo>
                <a:cubicBezTo>
                  <a:pt x="1288259" y="363836"/>
                  <a:pt x="1285211" y="372980"/>
                  <a:pt x="1287650" y="377247"/>
                </a:cubicBezTo>
                <a:cubicBezTo>
                  <a:pt x="1290088" y="381514"/>
                  <a:pt x="1299232" y="383648"/>
                  <a:pt x="1315082" y="383648"/>
                </a:cubicBezTo>
                <a:lnTo>
                  <a:pt x="1325140" y="383648"/>
                </a:lnTo>
                <a:cubicBezTo>
                  <a:pt x="1341600" y="383648"/>
                  <a:pt x="1353944" y="381362"/>
                  <a:pt x="1362174" y="376790"/>
                </a:cubicBezTo>
                <a:cubicBezTo>
                  <a:pt x="1370403" y="372218"/>
                  <a:pt x="1378480" y="363226"/>
                  <a:pt x="1386405" y="349815"/>
                </a:cubicBezTo>
                <a:lnTo>
                  <a:pt x="1391892" y="341585"/>
                </a:lnTo>
                <a:cubicBezTo>
                  <a:pt x="1402865" y="326345"/>
                  <a:pt x="1413837" y="326345"/>
                  <a:pt x="1424810" y="341585"/>
                </a:cubicBezTo>
                <a:lnTo>
                  <a:pt x="1430296" y="349815"/>
                </a:lnTo>
                <a:cubicBezTo>
                  <a:pt x="1438221" y="363226"/>
                  <a:pt x="1446298" y="372218"/>
                  <a:pt x="1454528" y="376790"/>
                </a:cubicBezTo>
                <a:cubicBezTo>
                  <a:pt x="1462758" y="381362"/>
                  <a:pt x="1475102" y="383648"/>
                  <a:pt x="1491561" y="383648"/>
                </a:cubicBezTo>
                <a:lnTo>
                  <a:pt x="1501620" y="383648"/>
                </a:lnTo>
                <a:cubicBezTo>
                  <a:pt x="1517469" y="383648"/>
                  <a:pt x="1526613" y="381514"/>
                  <a:pt x="1529052" y="377247"/>
                </a:cubicBezTo>
                <a:cubicBezTo>
                  <a:pt x="1531490" y="372980"/>
                  <a:pt x="1528442" y="363836"/>
                  <a:pt x="1519908" y="349815"/>
                </a:cubicBezTo>
                <a:lnTo>
                  <a:pt x="1484246" y="296780"/>
                </a:lnTo>
                <a:cubicBezTo>
                  <a:pt x="1474492" y="282149"/>
                  <a:pt x="1464282" y="272243"/>
                  <a:pt x="1453614" y="267062"/>
                </a:cubicBezTo>
                <a:cubicBezTo>
                  <a:pt x="1442946" y="261880"/>
                  <a:pt x="1427858" y="259289"/>
                  <a:pt x="1408351" y="259289"/>
                </a:cubicBezTo>
                <a:close/>
                <a:moveTo>
                  <a:pt x="5310705" y="157791"/>
                </a:moveTo>
                <a:cubicBezTo>
                  <a:pt x="5289369" y="157791"/>
                  <a:pt x="5273672" y="160991"/>
                  <a:pt x="5263613" y="167392"/>
                </a:cubicBezTo>
                <a:cubicBezTo>
                  <a:pt x="5253555" y="173793"/>
                  <a:pt x="5243954" y="186442"/>
                  <a:pt x="5234809" y="205340"/>
                </a:cubicBezTo>
                <a:lnTo>
                  <a:pt x="5217436" y="241916"/>
                </a:lnTo>
                <a:cubicBezTo>
                  <a:pt x="5210121" y="257765"/>
                  <a:pt x="5208140" y="268433"/>
                  <a:pt x="5211492" y="273920"/>
                </a:cubicBezTo>
                <a:cubicBezTo>
                  <a:pt x="5214845" y="279406"/>
                  <a:pt x="5225361" y="282149"/>
                  <a:pt x="5243039" y="282149"/>
                </a:cubicBezTo>
                <a:lnTo>
                  <a:pt x="5257670" y="282149"/>
                </a:lnTo>
                <a:cubicBezTo>
                  <a:pt x="5275348" y="282149"/>
                  <a:pt x="5288607" y="279711"/>
                  <a:pt x="5297446" y="274834"/>
                </a:cubicBezTo>
                <a:cubicBezTo>
                  <a:pt x="5306285" y="269957"/>
                  <a:pt x="5315886" y="260204"/>
                  <a:pt x="5326250" y="245573"/>
                </a:cubicBezTo>
                <a:lnTo>
                  <a:pt x="5356425" y="201682"/>
                </a:lnTo>
                <a:cubicBezTo>
                  <a:pt x="5368617" y="184613"/>
                  <a:pt x="5373036" y="173031"/>
                  <a:pt x="5369684" y="166935"/>
                </a:cubicBezTo>
                <a:cubicBezTo>
                  <a:pt x="5366331" y="160839"/>
                  <a:pt x="5354291" y="157791"/>
                  <a:pt x="5333565" y="157791"/>
                </a:cubicBezTo>
                <a:close/>
                <a:moveTo>
                  <a:pt x="1615005" y="157791"/>
                </a:moveTo>
                <a:cubicBezTo>
                  <a:pt x="1593669" y="157791"/>
                  <a:pt x="1577972" y="160991"/>
                  <a:pt x="1567914" y="167392"/>
                </a:cubicBezTo>
                <a:cubicBezTo>
                  <a:pt x="1557855" y="173793"/>
                  <a:pt x="1548254" y="186442"/>
                  <a:pt x="1539110" y="205340"/>
                </a:cubicBezTo>
                <a:lnTo>
                  <a:pt x="1521736" y="241916"/>
                </a:lnTo>
                <a:cubicBezTo>
                  <a:pt x="1514421" y="257765"/>
                  <a:pt x="1512440" y="268433"/>
                  <a:pt x="1515793" y="273920"/>
                </a:cubicBezTo>
                <a:cubicBezTo>
                  <a:pt x="1519146" y="279406"/>
                  <a:pt x="1529661" y="282149"/>
                  <a:pt x="1547340" y="282149"/>
                </a:cubicBezTo>
                <a:lnTo>
                  <a:pt x="1561970" y="282149"/>
                </a:lnTo>
                <a:cubicBezTo>
                  <a:pt x="1579648" y="282149"/>
                  <a:pt x="1592907" y="279711"/>
                  <a:pt x="1601747" y="274834"/>
                </a:cubicBezTo>
                <a:cubicBezTo>
                  <a:pt x="1610586" y="269957"/>
                  <a:pt x="1620187" y="260204"/>
                  <a:pt x="1630550" y="245573"/>
                </a:cubicBezTo>
                <a:lnTo>
                  <a:pt x="1660725" y="201682"/>
                </a:lnTo>
                <a:cubicBezTo>
                  <a:pt x="1672917" y="184613"/>
                  <a:pt x="1677337" y="173031"/>
                  <a:pt x="1673984" y="166935"/>
                </a:cubicBezTo>
                <a:cubicBezTo>
                  <a:pt x="1670631" y="160839"/>
                  <a:pt x="1658592" y="157791"/>
                  <a:pt x="1637865" y="157791"/>
                </a:cubicBezTo>
                <a:close/>
                <a:moveTo>
                  <a:pt x="0" y="0"/>
                </a:moveTo>
                <a:lnTo>
                  <a:pt x="8686800" y="0"/>
                </a:lnTo>
                <a:lnTo>
                  <a:pt x="8686800" y="1452817"/>
                </a:lnTo>
                <a:lnTo>
                  <a:pt x="0" y="145281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prstClr val="black"/>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3642580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xmlns=""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xmlns=""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xmlns=""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10" name="PHẠM DUYÊN 4 - 9Slide.vn">
            <a:extLst>
              <a:ext uri="{FF2B5EF4-FFF2-40B4-BE49-F238E27FC236}">
                <a16:creationId xmlns:a16="http://schemas.microsoft.com/office/drawing/2014/main" xmlns="" id="{DE16AF6A-E662-4EC0-9BAF-9B97C6157EF1}"/>
              </a:ext>
            </a:extLst>
          </p:cNvPr>
          <p:cNvSpPr txBox="1">
            <a:spLocks noChangeAspect="1"/>
          </p:cNvSpPr>
          <p:nvPr/>
        </p:nvSpPr>
        <p:spPr>
          <a:xfrm>
            <a:off x="2604026" y="2672017"/>
            <a:ext cx="6983949" cy="1513966"/>
          </a:xfrm>
          <a:custGeom>
            <a:avLst/>
            <a:gdLst>
              <a:gd name="connsiteX0" fmla="*/ 4613672 w 6983949"/>
              <a:gd name="connsiteY0" fmla="*/ 1257379 h 1513966"/>
              <a:gd name="connsiteX1" fmla="*/ 4552231 w 6983949"/>
              <a:gd name="connsiteY1" fmla="*/ 1282715 h 1513966"/>
              <a:gd name="connsiteX2" fmla="*/ 4527528 w 6983949"/>
              <a:gd name="connsiteY2" fmla="*/ 1344790 h 1513966"/>
              <a:gd name="connsiteX3" fmla="*/ 4552231 w 6983949"/>
              <a:gd name="connsiteY3" fmla="*/ 1405597 h 1513966"/>
              <a:gd name="connsiteX4" fmla="*/ 4613672 w 6983949"/>
              <a:gd name="connsiteY4" fmla="*/ 1430934 h 1513966"/>
              <a:gd name="connsiteX5" fmla="*/ 4675747 w 6983949"/>
              <a:gd name="connsiteY5" fmla="*/ 1406231 h 1513966"/>
              <a:gd name="connsiteX6" fmla="*/ 4701083 w 6983949"/>
              <a:gd name="connsiteY6" fmla="*/ 1344790 h 1513966"/>
              <a:gd name="connsiteX7" fmla="*/ 4675747 w 6983949"/>
              <a:gd name="connsiteY7" fmla="*/ 1282715 h 1513966"/>
              <a:gd name="connsiteX8" fmla="*/ 4613672 w 6983949"/>
              <a:gd name="connsiteY8" fmla="*/ 1257379 h 1513966"/>
              <a:gd name="connsiteX9" fmla="*/ 3708988 w 6983949"/>
              <a:gd name="connsiteY9" fmla="*/ 508685 h 1513966"/>
              <a:gd name="connsiteX10" fmla="*/ 3758394 w 6983949"/>
              <a:gd name="connsiteY10" fmla="*/ 508685 h 1513966"/>
              <a:gd name="connsiteX11" fmla="*/ 3925615 w 6983949"/>
              <a:gd name="connsiteY11" fmla="*/ 545423 h 1513966"/>
              <a:gd name="connsiteX12" fmla="*/ 3971221 w 6983949"/>
              <a:gd name="connsiteY12" fmla="*/ 673372 h 1513966"/>
              <a:gd name="connsiteX13" fmla="*/ 3971221 w 6983949"/>
              <a:gd name="connsiteY13" fmla="*/ 850728 h 1513966"/>
              <a:gd name="connsiteX14" fmla="*/ 3925615 w 6983949"/>
              <a:gd name="connsiteY14" fmla="*/ 979944 h 1513966"/>
              <a:gd name="connsiteX15" fmla="*/ 3758394 w 6983949"/>
              <a:gd name="connsiteY15" fmla="*/ 1015415 h 1513966"/>
              <a:gd name="connsiteX16" fmla="*/ 3708988 w 6983949"/>
              <a:gd name="connsiteY16" fmla="*/ 1015415 h 1513966"/>
              <a:gd name="connsiteX17" fmla="*/ 3670983 w 6983949"/>
              <a:gd name="connsiteY17" fmla="*/ 977410 h 1513966"/>
              <a:gd name="connsiteX18" fmla="*/ 3670983 w 6983949"/>
              <a:gd name="connsiteY18" fmla="*/ 792454 h 1513966"/>
              <a:gd name="connsiteX19" fmla="*/ 3724190 w 6983949"/>
              <a:gd name="connsiteY19" fmla="*/ 792454 h 1513966"/>
              <a:gd name="connsiteX20" fmla="*/ 3765995 w 6983949"/>
              <a:gd name="connsiteY20" fmla="*/ 782319 h 1513966"/>
              <a:gd name="connsiteX21" fmla="*/ 3776130 w 6983949"/>
              <a:gd name="connsiteY21" fmla="*/ 740514 h 1513966"/>
              <a:gd name="connsiteX22" fmla="*/ 3776130 w 6983949"/>
              <a:gd name="connsiteY22" fmla="*/ 725312 h 1513966"/>
              <a:gd name="connsiteX23" fmla="*/ 3765995 w 6983949"/>
              <a:gd name="connsiteY23" fmla="*/ 683507 h 1513966"/>
              <a:gd name="connsiteX24" fmla="*/ 3724190 w 6983949"/>
              <a:gd name="connsiteY24" fmla="*/ 673372 h 1513966"/>
              <a:gd name="connsiteX25" fmla="*/ 3670983 w 6983949"/>
              <a:gd name="connsiteY25" fmla="*/ 673372 h 1513966"/>
              <a:gd name="connsiteX26" fmla="*/ 3670983 w 6983949"/>
              <a:gd name="connsiteY26" fmla="*/ 546690 h 1513966"/>
              <a:gd name="connsiteX27" fmla="*/ 3708988 w 6983949"/>
              <a:gd name="connsiteY27" fmla="*/ 508685 h 1513966"/>
              <a:gd name="connsiteX28" fmla="*/ 4620006 w 6983949"/>
              <a:gd name="connsiteY28" fmla="*/ 497284 h 1513966"/>
              <a:gd name="connsiteX29" fmla="*/ 4763158 w 6983949"/>
              <a:gd name="connsiteY29" fmla="*/ 539089 h 1513966"/>
              <a:gd name="connsiteX30" fmla="*/ 4798629 w 6983949"/>
              <a:gd name="connsiteY30" fmla="*/ 675906 h 1513966"/>
              <a:gd name="connsiteX31" fmla="*/ 4798629 w 6983949"/>
              <a:gd name="connsiteY31" fmla="*/ 853261 h 1513966"/>
              <a:gd name="connsiteX32" fmla="*/ 4763158 w 6983949"/>
              <a:gd name="connsiteY32" fmla="*/ 990079 h 1513966"/>
              <a:gd name="connsiteX33" fmla="*/ 4620006 w 6983949"/>
              <a:gd name="connsiteY33" fmla="*/ 1031884 h 1513966"/>
              <a:gd name="connsiteX34" fmla="*/ 4476855 w 6983949"/>
              <a:gd name="connsiteY34" fmla="*/ 990079 h 1513966"/>
              <a:gd name="connsiteX35" fmla="*/ 4441384 w 6983949"/>
              <a:gd name="connsiteY35" fmla="*/ 853261 h 1513966"/>
              <a:gd name="connsiteX36" fmla="*/ 4441384 w 6983949"/>
              <a:gd name="connsiteY36" fmla="*/ 675906 h 1513966"/>
              <a:gd name="connsiteX37" fmla="*/ 4476855 w 6983949"/>
              <a:gd name="connsiteY37" fmla="*/ 539089 h 1513966"/>
              <a:gd name="connsiteX38" fmla="*/ 4620006 w 6983949"/>
              <a:gd name="connsiteY38" fmla="*/ 497284 h 1513966"/>
              <a:gd name="connsiteX39" fmla="*/ 2314956 w 6983949"/>
              <a:gd name="connsiteY39" fmla="*/ 497284 h 1513966"/>
              <a:gd name="connsiteX40" fmla="*/ 2458108 w 6983949"/>
              <a:gd name="connsiteY40" fmla="*/ 539089 h 1513966"/>
              <a:gd name="connsiteX41" fmla="*/ 2493579 w 6983949"/>
              <a:gd name="connsiteY41" fmla="*/ 675906 h 1513966"/>
              <a:gd name="connsiteX42" fmla="*/ 2493579 w 6983949"/>
              <a:gd name="connsiteY42" fmla="*/ 853261 h 1513966"/>
              <a:gd name="connsiteX43" fmla="*/ 2458108 w 6983949"/>
              <a:gd name="connsiteY43" fmla="*/ 990079 h 1513966"/>
              <a:gd name="connsiteX44" fmla="*/ 2314956 w 6983949"/>
              <a:gd name="connsiteY44" fmla="*/ 1031884 h 1513966"/>
              <a:gd name="connsiteX45" fmla="*/ 2171805 w 6983949"/>
              <a:gd name="connsiteY45" fmla="*/ 990079 h 1513966"/>
              <a:gd name="connsiteX46" fmla="*/ 2136334 w 6983949"/>
              <a:gd name="connsiteY46" fmla="*/ 853261 h 1513966"/>
              <a:gd name="connsiteX47" fmla="*/ 2136334 w 6983949"/>
              <a:gd name="connsiteY47" fmla="*/ 675906 h 1513966"/>
              <a:gd name="connsiteX48" fmla="*/ 2171805 w 6983949"/>
              <a:gd name="connsiteY48" fmla="*/ 539089 h 1513966"/>
              <a:gd name="connsiteX49" fmla="*/ 2314956 w 6983949"/>
              <a:gd name="connsiteY49" fmla="*/ 497284 h 1513966"/>
              <a:gd name="connsiteX50" fmla="*/ 3653248 w 6983949"/>
              <a:gd name="connsiteY50" fmla="*/ 350332 h 1513966"/>
              <a:gd name="connsiteX51" fmla="*/ 3537333 w 6983949"/>
              <a:gd name="connsiteY51" fmla="*/ 386436 h 1513966"/>
              <a:gd name="connsiteX52" fmla="*/ 3501228 w 6983949"/>
              <a:gd name="connsiteY52" fmla="*/ 502351 h 1513966"/>
              <a:gd name="connsiteX53" fmla="*/ 3501228 w 6983949"/>
              <a:gd name="connsiteY53" fmla="*/ 673372 h 1513966"/>
              <a:gd name="connsiteX54" fmla="*/ 3453089 w 6983949"/>
              <a:gd name="connsiteY54" fmla="*/ 673372 h 1513966"/>
              <a:gd name="connsiteX55" fmla="*/ 3411284 w 6983949"/>
              <a:gd name="connsiteY55" fmla="*/ 683507 h 1513966"/>
              <a:gd name="connsiteX56" fmla="*/ 3401149 w 6983949"/>
              <a:gd name="connsiteY56" fmla="*/ 725312 h 1513966"/>
              <a:gd name="connsiteX57" fmla="*/ 3401149 w 6983949"/>
              <a:gd name="connsiteY57" fmla="*/ 740514 h 1513966"/>
              <a:gd name="connsiteX58" fmla="*/ 3411284 w 6983949"/>
              <a:gd name="connsiteY58" fmla="*/ 782319 h 1513966"/>
              <a:gd name="connsiteX59" fmla="*/ 3453089 w 6983949"/>
              <a:gd name="connsiteY59" fmla="*/ 792454 h 1513966"/>
              <a:gd name="connsiteX60" fmla="*/ 3501228 w 6983949"/>
              <a:gd name="connsiteY60" fmla="*/ 792454 h 1513966"/>
              <a:gd name="connsiteX61" fmla="*/ 3501228 w 6983949"/>
              <a:gd name="connsiteY61" fmla="*/ 1021749 h 1513966"/>
              <a:gd name="connsiteX62" fmla="*/ 3537333 w 6983949"/>
              <a:gd name="connsiteY62" fmla="*/ 1137664 h 1513966"/>
              <a:gd name="connsiteX63" fmla="*/ 3653248 w 6983949"/>
              <a:gd name="connsiteY63" fmla="*/ 1173768 h 1513966"/>
              <a:gd name="connsiteX64" fmla="*/ 3758394 w 6983949"/>
              <a:gd name="connsiteY64" fmla="*/ 1173768 h 1513966"/>
              <a:gd name="connsiteX65" fmla="*/ 4051664 w 6983949"/>
              <a:gd name="connsiteY65" fmla="*/ 1097125 h 1513966"/>
              <a:gd name="connsiteX66" fmla="*/ 4146043 w 6983949"/>
              <a:gd name="connsiteY66" fmla="*/ 850728 h 1513966"/>
              <a:gd name="connsiteX67" fmla="*/ 4146043 w 6983949"/>
              <a:gd name="connsiteY67" fmla="*/ 673372 h 1513966"/>
              <a:gd name="connsiteX68" fmla="*/ 4054831 w 6983949"/>
              <a:gd name="connsiteY68" fmla="*/ 420007 h 1513966"/>
              <a:gd name="connsiteX69" fmla="*/ 3758394 w 6983949"/>
              <a:gd name="connsiteY69" fmla="*/ 350332 h 1513966"/>
              <a:gd name="connsiteX70" fmla="*/ 2893409 w 6983949"/>
              <a:gd name="connsiteY70" fmla="*/ 350332 h 1513966"/>
              <a:gd name="connsiteX71" fmla="*/ 2834502 w 6983949"/>
              <a:gd name="connsiteY71" fmla="*/ 365534 h 1513966"/>
              <a:gd name="connsiteX72" fmla="*/ 2819934 w 6983949"/>
              <a:gd name="connsiteY72" fmla="*/ 423808 h 1513966"/>
              <a:gd name="connsiteX73" fmla="*/ 2819934 w 6983949"/>
              <a:gd name="connsiteY73" fmla="*/ 1100292 h 1513966"/>
              <a:gd name="connsiteX74" fmla="*/ 2834502 w 6983949"/>
              <a:gd name="connsiteY74" fmla="*/ 1158566 h 1513966"/>
              <a:gd name="connsiteX75" fmla="*/ 2893409 w 6983949"/>
              <a:gd name="connsiteY75" fmla="*/ 1173768 h 1513966"/>
              <a:gd name="connsiteX76" fmla="*/ 2916212 w 6983949"/>
              <a:gd name="connsiteY76" fmla="*/ 1173768 h 1513966"/>
              <a:gd name="connsiteX77" fmla="*/ 2975120 w 6983949"/>
              <a:gd name="connsiteY77" fmla="*/ 1158566 h 1513966"/>
              <a:gd name="connsiteX78" fmla="*/ 2989688 w 6983949"/>
              <a:gd name="connsiteY78" fmla="*/ 1100292 h 1513966"/>
              <a:gd name="connsiteX79" fmla="*/ 2989688 w 6983949"/>
              <a:gd name="connsiteY79" fmla="*/ 423808 h 1513966"/>
              <a:gd name="connsiteX80" fmla="*/ 2975120 w 6983949"/>
              <a:gd name="connsiteY80" fmla="*/ 365534 h 1513966"/>
              <a:gd name="connsiteX81" fmla="*/ 2916212 w 6983949"/>
              <a:gd name="connsiteY81" fmla="*/ 350332 h 1513966"/>
              <a:gd name="connsiteX82" fmla="*/ 1244975 w 6983949"/>
              <a:gd name="connsiteY82" fmla="*/ 350332 h 1513966"/>
              <a:gd name="connsiteX83" fmla="*/ 1186068 w 6983949"/>
              <a:gd name="connsiteY83" fmla="*/ 365534 h 1513966"/>
              <a:gd name="connsiteX84" fmla="*/ 1171499 w 6983949"/>
              <a:gd name="connsiteY84" fmla="*/ 423808 h 1513966"/>
              <a:gd name="connsiteX85" fmla="*/ 1171499 w 6983949"/>
              <a:gd name="connsiteY85" fmla="*/ 1100292 h 1513966"/>
              <a:gd name="connsiteX86" fmla="*/ 1186068 w 6983949"/>
              <a:gd name="connsiteY86" fmla="*/ 1158566 h 1513966"/>
              <a:gd name="connsiteX87" fmla="*/ 1244975 w 6983949"/>
              <a:gd name="connsiteY87" fmla="*/ 1173768 h 1513966"/>
              <a:gd name="connsiteX88" fmla="*/ 1267778 w 6983949"/>
              <a:gd name="connsiteY88" fmla="*/ 1173768 h 1513966"/>
              <a:gd name="connsiteX89" fmla="*/ 1326685 w 6983949"/>
              <a:gd name="connsiteY89" fmla="*/ 1158566 h 1513966"/>
              <a:gd name="connsiteX90" fmla="*/ 1341254 w 6983949"/>
              <a:gd name="connsiteY90" fmla="*/ 1100292 h 1513966"/>
              <a:gd name="connsiteX91" fmla="*/ 1341254 w 6983949"/>
              <a:gd name="connsiteY91" fmla="*/ 819057 h 1513966"/>
              <a:gd name="connsiteX92" fmla="*/ 1641492 w 6983949"/>
              <a:gd name="connsiteY92" fmla="*/ 819057 h 1513966"/>
              <a:gd name="connsiteX93" fmla="*/ 1641492 w 6983949"/>
              <a:gd name="connsiteY93" fmla="*/ 1100292 h 1513966"/>
              <a:gd name="connsiteX94" fmla="*/ 1656693 w 6983949"/>
              <a:gd name="connsiteY94" fmla="*/ 1158566 h 1513966"/>
              <a:gd name="connsiteX95" fmla="*/ 1714967 w 6983949"/>
              <a:gd name="connsiteY95" fmla="*/ 1173768 h 1513966"/>
              <a:gd name="connsiteX96" fmla="*/ 1737770 w 6983949"/>
              <a:gd name="connsiteY96" fmla="*/ 1173768 h 1513966"/>
              <a:gd name="connsiteX97" fmla="*/ 1796044 w 6983949"/>
              <a:gd name="connsiteY97" fmla="*/ 1158566 h 1513966"/>
              <a:gd name="connsiteX98" fmla="*/ 1811246 w 6983949"/>
              <a:gd name="connsiteY98" fmla="*/ 1100292 h 1513966"/>
              <a:gd name="connsiteX99" fmla="*/ 1811246 w 6983949"/>
              <a:gd name="connsiteY99" fmla="*/ 423808 h 1513966"/>
              <a:gd name="connsiteX100" fmla="*/ 1796044 w 6983949"/>
              <a:gd name="connsiteY100" fmla="*/ 365534 h 1513966"/>
              <a:gd name="connsiteX101" fmla="*/ 1737770 w 6983949"/>
              <a:gd name="connsiteY101" fmla="*/ 350332 h 1513966"/>
              <a:gd name="connsiteX102" fmla="*/ 1714967 w 6983949"/>
              <a:gd name="connsiteY102" fmla="*/ 350332 h 1513966"/>
              <a:gd name="connsiteX103" fmla="*/ 1656693 w 6983949"/>
              <a:gd name="connsiteY103" fmla="*/ 365534 h 1513966"/>
              <a:gd name="connsiteX104" fmla="*/ 1641492 w 6983949"/>
              <a:gd name="connsiteY104" fmla="*/ 423808 h 1513966"/>
              <a:gd name="connsiteX105" fmla="*/ 1641492 w 6983949"/>
              <a:gd name="connsiteY105" fmla="*/ 660704 h 1513966"/>
              <a:gd name="connsiteX106" fmla="*/ 1341254 w 6983949"/>
              <a:gd name="connsiteY106" fmla="*/ 660704 h 1513966"/>
              <a:gd name="connsiteX107" fmla="*/ 1341254 w 6983949"/>
              <a:gd name="connsiteY107" fmla="*/ 423808 h 1513966"/>
              <a:gd name="connsiteX108" fmla="*/ 1326685 w 6983949"/>
              <a:gd name="connsiteY108" fmla="*/ 365534 h 1513966"/>
              <a:gd name="connsiteX109" fmla="*/ 1267778 w 6983949"/>
              <a:gd name="connsiteY109" fmla="*/ 350332 h 1513966"/>
              <a:gd name="connsiteX110" fmla="*/ 933917 w 6983949"/>
              <a:gd name="connsiteY110" fmla="*/ 350332 h 1513966"/>
              <a:gd name="connsiteX111" fmla="*/ 895279 w 6983949"/>
              <a:gd name="connsiteY111" fmla="*/ 352866 h 1513966"/>
              <a:gd name="connsiteX112" fmla="*/ 866142 w 6983949"/>
              <a:gd name="connsiteY112" fmla="*/ 361733 h 1513966"/>
              <a:gd name="connsiteX113" fmla="*/ 840806 w 6983949"/>
              <a:gd name="connsiteY113" fmla="*/ 379469 h 1513966"/>
              <a:gd name="connsiteX114" fmla="*/ 814836 w 6983949"/>
              <a:gd name="connsiteY114" fmla="*/ 407339 h 1513966"/>
              <a:gd name="connsiteX115" fmla="*/ 656483 w 6983949"/>
              <a:gd name="connsiteY115" fmla="*/ 602430 h 1513966"/>
              <a:gd name="connsiteX116" fmla="*/ 598208 w 6983949"/>
              <a:gd name="connsiteY116" fmla="*/ 740514 h 1513966"/>
              <a:gd name="connsiteX117" fmla="*/ 656483 w 6983949"/>
              <a:gd name="connsiteY117" fmla="*/ 882398 h 1513966"/>
              <a:gd name="connsiteX118" fmla="*/ 840172 w 6983949"/>
              <a:gd name="connsiteY118" fmla="*/ 1115494 h 1513966"/>
              <a:gd name="connsiteX119" fmla="*/ 866142 w 6983949"/>
              <a:gd name="connsiteY119" fmla="*/ 1144631 h 1513966"/>
              <a:gd name="connsiteX120" fmla="*/ 891479 w 6983949"/>
              <a:gd name="connsiteY120" fmla="*/ 1162367 h 1513966"/>
              <a:gd name="connsiteX121" fmla="*/ 920616 w 6983949"/>
              <a:gd name="connsiteY121" fmla="*/ 1171235 h 1513966"/>
              <a:gd name="connsiteX122" fmla="*/ 959254 w 6983949"/>
              <a:gd name="connsiteY122" fmla="*/ 1173768 h 1513966"/>
              <a:gd name="connsiteX123" fmla="*/ 1013727 w 6983949"/>
              <a:gd name="connsiteY123" fmla="*/ 1173768 h 1513966"/>
              <a:gd name="connsiteX124" fmla="*/ 1063767 w 6983949"/>
              <a:gd name="connsiteY124" fmla="*/ 1162367 h 1513966"/>
              <a:gd name="connsiteX125" fmla="*/ 1041597 w 6983949"/>
              <a:gd name="connsiteY125" fmla="*/ 1115494 h 1513966"/>
              <a:gd name="connsiteX126" fmla="*/ 819903 w 6983949"/>
              <a:gd name="connsiteY126" fmla="*/ 834259 h 1513966"/>
              <a:gd name="connsiteX127" fmla="*/ 769230 w 6983949"/>
              <a:gd name="connsiteY127" fmla="*/ 769651 h 1513966"/>
              <a:gd name="connsiteX128" fmla="*/ 761629 w 6983949"/>
              <a:gd name="connsiteY128" fmla="*/ 745581 h 1513966"/>
              <a:gd name="connsiteX129" fmla="*/ 764163 w 6983949"/>
              <a:gd name="connsiteY129" fmla="*/ 730379 h 1513966"/>
              <a:gd name="connsiteX130" fmla="*/ 819903 w 6983949"/>
              <a:gd name="connsiteY130" fmla="*/ 653103 h 1513966"/>
              <a:gd name="connsiteX131" fmla="*/ 1016261 w 6983949"/>
              <a:gd name="connsiteY131" fmla="*/ 407339 h 1513966"/>
              <a:gd name="connsiteX132" fmla="*/ 1038430 w 6983949"/>
              <a:gd name="connsiteY132" fmla="*/ 361733 h 1513966"/>
              <a:gd name="connsiteX133" fmla="*/ 988391 w 6983949"/>
              <a:gd name="connsiteY133" fmla="*/ 350332 h 1513966"/>
              <a:gd name="connsiteX134" fmla="*/ 463925 w 6983949"/>
              <a:gd name="connsiteY134" fmla="*/ 350332 h 1513966"/>
              <a:gd name="connsiteX135" fmla="*/ 405018 w 6983949"/>
              <a:gd name="connsiteY135" fmla="*/ 365534 h 1513966"/>
              <a:gd name="connsiteX136" fmla="*/ 390449 w 6983949"/>
              <a:gd name="connsiteY136" fmla="*/ 423808 h 1513966"/>
              <a:gd name="connsiteX137" fmla="*/ 390449 w 6983949"/>
              <a:gd name="connsiteY137" fmla="*/ 1100292 h 1513966"/>
              <a:gd name="connsiteX138" fmla="*/ 405018 w 6983949"/>
              <a:gd name="connsiteY138" fmla="*/ 1158566 h 1513966"/>
              <a:gd name="connsiteX139" fmla="*/ 463925 w 6983949"/>
              <a:gd name="connsiteY139" fmla="*/ 1173768 h 1513966"/>
              <a:gd name="connsiteX140" fmla="*/ 486728 w 6983949"/>
              <a:gd name="connsiteY140" fmla="*/ 1173768 h 1513966"/>
              <a:gd name="connsiteX141" fmla="*/ 545635 w 6983949"/>
              <a:gd name="connsiteY141" fmla="*/ 1158566 h 1513966"/>
              <a:gd name="connsiteX142" fmla="*/ 560204 w 6983949"/>
              <a:gd name="connsiteY142" fmla="*/ 1100292 h 1513966"/>
              <a:gd name="connsiteX143" fmla="*/ 560204 w 6983949"/>
              <a:gd name="connsiteY143" fmla="*/ 423808 h 1513966"/>
              <a:gd name="connsiteX144" fmla="*/ 545635 w 6983949"/>
              <a:gd name="connsiteY144" fmla="*/ 365534 h 1513966"/>
              <a:gd name="connsiteX145" fmla="*/ 486728 w 6983949"/>
              <a:gd name="connsiteY145" fmla="*/ 350332 h 1513966"/>
              <a:gd name="connsiteX146" fmla="*/ 4620006 w 6983949"/>
              <a:gd name="connsiteY146" fmla="*/ 338930 h 1513966"/>
              <a:gd name="connsiteX147" fmla="*/ 4347639 w 6983949"/>
              <a:gd name="connsiteY147" fmla="*/ 426341 h 1513966"/>
              <a:gd name="connsiteX148" fmla="*/ 4270363 w 6983949"/>
              <a:gd name="connsiteY148" fmla="*/ 675906 h 1513966"/>
              <a:gd name="connsiteX149" fmla="*/ 4270363 w 6983949"/>
              <a:gd name="connsiteY149" fmla="*/ 853261 h 1513966"/>
              <a:gd name="connsiteX150" fmla="*/ 4347639 w 6983949"/>
              <a:gd name="connsiteY150" fmla="*/ 1102826 h 1513966"/>
              <a:gd name="connsiteX151" fmla="*/ 4620006 w 6983949"/>
              <a:gd name="connsiteY151" fmla="*/ 1190237 h 1513966"/>
              <a:gd name="connsiteX152" fmla="*/ 4892374 w 6983949"/>
              <a:gd name="connsiteY152" fmla="*/ 1102826 h 1513966"/>
              <a:gd name="connsiteX153" fmla="*/ 4969650 w 6983949"/>
              <a:gd name="connsiteY153" fmla="*/ 853261 h 1513966"/>
              <a:gd name="connsiteX154" fmla="*/ 4969650 w 6983949"/>
              <a:gd name="connsiteY154" fmla="*/ 675906 h 1513966"/>
              <a:gd name="connsiteX155" fmla="*/ 4892374 w 6983949"/>
              <a:gd name="connsiteY155" fmla="*/ 426341 h 1513966"/>
              <a:gd name="connsiteX156" fmla="*/ 4620006 w 6983949"/>
              <a:gd name="connsiteY156" fmla="*/ 338930 h 1513966"/>
              <a:gd name="connsiteX157" fmla="*/ 2314956 w 6983949"/>
              <a:gd name="connsiteY157" fmla="*/ 338930 h 1513966"/>
              <a:gd name="connsiteX158" fmla="*/ 2042589 w 6983949"/>
              <a:gd name="connsiteY158" fmla="*/ 426341 h 1513966"/>
              <a:gd name="connsiteX159" fmla="*/ 1965313 w 6983949"/>
              <a:gd name="connsiteY159" fmla="*/ 675906 h 1513966"/>
              <a:gd name="connsiteX160" fmla="*/ 1965313 w 6983949"/>
              <a:gd name="connsiteY160" fmla="*/ 853261 h 1513966"/>
              <a:gd name="connsiteX161" fmla="*/ 2042589 w 6983949"/>
              <a:gd name="connsiteY161" fmla="*/ 1102826 h 1513966"/>
              <a:gd name="connsiteX162" fmla="*/ 2314956 w 6983949"/>
              <a:gd name="connsiteY162" fmla="*/ 1190237 h 1513966"/>
              <a:gd name="connsiteX163" fmla="*/ 2587324 w 6983949"/>
              <a:gd name="connsiteY163" fmla="*/ 1102826 h 1513966"/>
              <a:gd name="connsiteX164" fmla="*/ 2664600 w 6983949"/>
              <a:gd name="connsiteY164" fmla="*/ 853261 h 1513966"/>
              <a:gd name="connsiteX165" fmla="*/ 2664600 w 6983949"/>
              <a:gd name="connsiteY165" fmla="*/ 675906 h 1513966"/>
              <a:gd name="connsiteX166" fmla="*/ 2656999 w 6983949"/>
              <a:gd name="connsiteY166" fmla="*/ 583428 h 1513966"/>
              <a:gd name="connsiteX167" fmla="*/ 2719707 w 6983949"/>
              <a:gd name="connsiteY167" fmla="*/ 552390 h 1513966"/>
              <a:gd name="connsiteX168" fmla="*/ 2752644 w 6983949"/>
              <a:gd name="connsiteY168" fmla="*/ 505518 h 1513966"/>
              <a:gd name="connsiteX169" fmla="*/ 2765946 w 6983949"/>
              <a:gd name="connsiteY169" fmla="*/ 449778 h 1513966"/>
              <a:gd name="connsiteX170" fmla="*/ 2768480 w 6983949"/>
              <a:gd name="connsiteY170" fmla="*/ 392137 h 1513966"/>
              <a:gd name="connsiteX171" fmla="*/ 2759612 w 6983949"/>
              <a:gd name="connsiteY171" fmla="*/ 360466 h 1513966"/>
              <a:gd name="connsiteX172" fmla="*/ 2726674 w 6983949"/>
              <a:gd name="connsiteY172" fmla="*/ 350332 h 1513966"/>
              <a:gd name="connsiteX173" fmla="*/ 2705138 w 6983949"/>
              <a:gd name="connsiteY173" fmla="*/ 350332 h 1513966"/>
              <a:gd name="connsiteX174" fmla="*/ 2667134 w 6983949"/>
              <a:gd name="connsiteY174" fmla="*/ 357299 h 1513966"/>
              <a:gd name="connsiteX175" fmla="*/ 2656999 w 6983949"/>
              <a:gd name="connsiteY175" fmla="*/ 387070 h 1513966"/>
              <a:gd name="connsiteX176" fmla="*/ 2651932 w 6983949"/>
              <a:gd name="connsiteY176" fmla="*/ 440910 h 1513966"/>
              <a:gd name="connsiteX177" fmla="*/ 2622795 w 6983949"/>
              <a:gd name="connsiteY177" fmla="*/ 478281 h 1513966"/>
              <a:gd name="connsiteX178" fmla="*/ 2587324 w 6983949"/>
              <a:gd name="connsiteY178" fmla="*/ 426341 h 1513966"/>
              <a:gd name="connsiteX179" fmla="*/ 2314956 w 6983949"/>
              <a:gd name="connsiteY179" fmla="*/ 338930 h 1513966"/>
              <a:gd name="connsiteX180" fmla="*/ 6347736 w 6983949"/>
              <a:gd name="connsiteY180" fmla="*/ 337664 h 1513966"/>
              <a:gd name="connsiteX181" fmla="*/ 6174814 w 6983949"/>
              <a:gd name="connsiteY181" fmla="*/ 361100 h 1513966"/>
              <a:gd name="connsiteX182" fmla="*/ 6052566 w 6983949"/>
              <a:gd name="connsiteY182" fmla="*/ 426975 h 1513966"/>
              <a:gd name="connsiteX183" fmla="*/ 5980357 w 6983949"/>
              <a:gd name="connsiteY183" fmla="*/ 528954 h 1513966"/>
              <a:gd name="connsiteX184" fmla="*/ 5956287 w 6983949"/>
              <a:gd name="connsiteY184" fmla="*/ 660704 h 1513966"/>
              <a:gd name="connsiteX185" fmla="*/ 5956287 w 6983949"/>
              <a:gd name="connsiteY185" fmla="*/ 863396 h 1513966"/>
              <a:gd name="connsiteX186" fmla="*/ 6050033 w 6983949"/>
              <a:gd name="connsiteY186" fmla="*/ 1115494 h 1513966"/>
              <a:gd name="connsiteX187" fmla="*/ 6354070 w 6983949"/>
              <a:gd name="connsiteY187" fmla="*/ 1188970 h 1513966"/>
              <a:gd name="connsiteX188" fmla="*/ 6460484 w 6983949"/>
              <a:gd name="connsiteY188" fmla="*/ 1180102 h 1513966"/>
              <a:gd name="connsiteX189" fmla="*/ 6524458 w 6983949"/>
              <a:gd name="connsiteY189" fmla="*/ 1161100 h 1513966"/>
              <a:gd name="connsiteX190" fmla="*/ 6565630 w 6983949"/>
              <a:gd name="connsiteY190" fmla="*/ 1126262 h 1513966"/>
              <a:gd name="connsiteX191" fmla="*/ 6587166 w 6983949"/>
              <a:gd name="connsiteY191" fmla="*/ 1072422 h 1513966"/>
              <a:gd name="connsiteX192" fmla="*/ 6593500 w 6983949"/>
              <a:gd name="connsiteY192" fmla="*/ 997680 h 1513966"/>
              <a:gd name="connsiteX193" fmla="*/ 6593500 w 6983949"/>
              <a:gd name="connsiteY193" fmla="*/ 778519 h 1513966"/>
              <a:gd name="connsiteX194" fmla="*/ 6578298 w 6983949"/>
              <a:gd name="connsiteY194" fmla="*/ 720245 h 1513966"/>
              <a:gd name="connsiteX195" fmla="*/ 6520024 w 6983949"/>
              <a:gd name="connsiteY195" fmla="*/ 705043 h 1513966"/>
              <a:gd name="connsiteX196" fmla="*/ 6509890 w 6983949"/>
              <a:gd name="connsiteY196" fmla="*/ 705043 h 1513966"/>
              <a:gd name="connsiteX197" fmla="*/ 6451616 w 6983949"/>
              <a:gd name="connsiteY197" fmla="*/ 720245 h 1513966"/>
              <a:gd name="connsiteX198" fmla="*/ 6436414 w 6983949"/>
              <a:gd name="connsiteY198" fmla="*/ 778519 h 1513966"/>
              <a:gd name="connsiteX199" fmla="*/ 6436414 w 6983949"/>
              <a:gd name="connsiteY199" fmla="*/ 986278 h 1513966"/>
              <a:gd name="connsiteX200" fmla="*/ 6403476 w 6983949"/>
              <a:gd name="connsiteY200" fmla="*/ 1028083 h 1513966"/>
              <a:gd name="connsiteX201" fmla="*/ 6381307 w 6983949"/>
              <a:gd name="connsiteY201" fmla="*/ 1029984 h 1513966"/>
              <a:gd name="connsiteX202" fmla="*/ 6355337 w 6983949"/>
              <a:gd name="connsiteY202" fmla="*/ 1030617 h 1513966"/>
              <a:gd name="connsiteX203" fmla="*/ 6177982 w 6983949"/>
              <a:gd name="connsiteY203" fmla="*/ 990079 h 1513966"/>
              <a:gd name="connsiteX204" fmla="*/ 6131109 w 6983949"/>
              <a:gd name="connsiteY204" fmla="*/ 876064 h 1513966"/>
              <a:gd name="connsiteX205" fmla="*/ 6131109 w 6983949"/>
              <a:gd name="connsiteY205" fmla="*/ 673372 h 1513966"/>
              <a:gd name="connsiteX206" fmla="*/ 6142510 w 6983949"/>
              <a:gd name="connsiteY206" fmla="*/ 590395 h 1513966"/>
              <a:gd name="connsiteX207" fmla="*/ 6180515 w 6983949"/>
              <a:gd name="connsiteY207" fmla="*/ 535922 h 1513966"/>
              <a:gd name="connsiteX208" fmla="*/ 6249557 w 6983949"/>
              <a:gd name="connsiteY208" fmla="*/ 505518 h 1513966"/>
              <a:gd name="connsiteX209" fmla="*/ 6352804 w 6983949"/>
              <a:gd name="connsiteY209" fmla="*/ 496017 h 1513966"/>
              <a:gd name="connsiteX210" fmla="*/ 6511156 w 6983949"/>
              <a:gd name="connsiteY210" fmla="*/ 521353 h 1513966"/>
              <a:gd name="connsiteX211" fmla="*/ 6566263 w 6983949"/>
              <a:gd name="connsiteY211" fmla="*/ 521353 h 1513966"/>
              <a:gd name="connsiteX212" fmla="*/ 6580832 w 6983949"/>
              <a:gd name="connsiteY212" fmla="*/ 464346 h 1513966"/>
              <a:gd name="connsiteX213" fmla="*/ 6580832 w 6983949"/>
              <a:gd name="connsiteY213" fmla="*/ 454212 h 1513966"/>
              <a:gd name="connsiteX214" fmla="*/ 6566896 w 6983949"/>
              <a:gd name="connsiteY214" fmla="*/ 394671 h 1513966"/>
              <a:gd name="connsiteX215" fmla="*/ 6512424 w 6983949"/>
              <a:gd name="connsiteY215" fmla="*/ 363000 h 1513966"/>
              <a:gd name="connsiteX216" fmla="*/ 6347736 w 6983949"/>
              <a:gd name="connsiteY216" fmla="*/ 337664 h 1513966"/>
              <a:gd name="connsiteX217" fmla="*/ 5290938 w 6983949"/>
              <a:gd name="connsiteY217" fmla="*/ 335130 h 1513966"/>
              <a:gd name="connsiteX218" fmla="*/ 5156021 w 6983949"/>
              <a:gd name="connsiteY218" fmla="*/ 378202 h 1513966"/>
              <a:gd name="connsiteX219" fmla="*/ 5114849 w 6983949"/>
              <a:gd name="connsiteY219" fmla="*/ 530221 h 1513966"/>
              <a:gd name="connsiteX220" fmla="*/ 5114849 w 6983949"/>
              <a:gd name="connsiteY220" fmla="*/ 1100292 h 1513966"/>
              <a:gd name="connsiteX221" fmla="*/ 5129527 w 6983949"/>
              <a:gd name="connsiteY221" fmla="*/ 1158566 h 1513966"/>
              <a:gd name="connsiteX222" fmla="*/ 5188899 w 6983949"/>
              <a:gd name="connsiteY222" fmla="*/ 1173768 h 1513966"/>
              <a:gd name="connsiteX223" fmla="*/ 5206753 w 6983949"/>
              <a:gd name="connsiteY223" fmla="*/ 1173768 h 1513966"/>
              <a:gd name="connsiteX224" fmla="*/ 5266126 w 6983949"/>
              <a:gd name="connsiteY224" fmla="*/ 1158566 h 1513966"/>
              <a:gd name="connsiteX225" fmla="*/ 5280803 w 6983949"/>
              <a:gd name="connsiteY225" fmla="*/ 1100292 h 1513966"/>
              <a:gd name="connsiteX226" fmla="*/ 5280803 w 6983949"/>
              <a:gd name="connsiteY226" fmla="*/ 515019 h 1513966"/>
              <a:gd name="connsiteX227" fmla="*/ 5283960 w 6983949"/>
              <a:gd name="connsiteY227" fmla="*/ 483982 h 1513966"/>
              <a:gd name="connsiteX228" fmla="*/ 5298479 w 6983949"/>
              <a:gd name="connsiteY228" fmla="*/ 477014 h 1513966"/>
              <a:gd name="connsiteX229" fmla="*/ 5314255 w 6983949"/>
              <a:gd name="connsiteY229" fmla="*/ 483982 h 1513966"/>
              <a:gd name="connsiteX230" fmla="*/ 5323716 w 6983949"/>
              <a:gd name="connsiteY230" fmla="*/ 512485 h 1513966"/>
              <a:gd name="connsiteX231" fmla="*/ 5452478 w 6983949"/>
              <a:gd name="connsiteY231" fmla="*/ 1029350 h 1513966"/>
              <a:gd name="connsiteX232" fmla="*/ 5478358 w 6983949"/>
              <a:gd name="connsiteY232" fmla="*/ 1105360 h 1513966"/>
              <a:gd name="connsiteX233" fmla="*/ 5514334 w 6983949"/>
              <a:gd name="connsiteY233" fmla="*/ 1154132 h 1513966"/>
              <a:gd name="connsiteX234" fmla="*/ 5565453 w 6983949"/>
              <a:gd name="connsiteY234" fmla="*/ 1180736 h 1513966"/>
              <a:gd name="connsiteX235" fmla="*/ 5636780 w 6983949"/>
              <a:gd name="connsiteY235" fmla="*/ 1188970 h 1513966"/>
              <a:gd name="connsiteX236" fmla="*/ 5767600 w 6983949"/>
              <a:gd name="connsiteY236" fmla="*/ 1145898 h 1513966"/>
              <a:gd name="connsiteX237" fmla="*/ 5807802 w 6983949"/>
              <a:gd name="connsiteY237" fmla="*/ 993879 h 1513966"/>
              <a:gd name="connsiteX238" fmla="*/ 5807802 w 6983949"/>
              <a:gd name="connsiteY238" fmla="*/ 423808 h 1513966"/>
              <a:gd name="connsiteX239" fmla="*/ 5793125 w 6983949"/>
              <a:gd name="connsiteY239" fmla="*/ 365534 h 1513966"/>
              <a:gd name="connsiteX240" fmla="*/ 5733752 w 6983949"/>
              <a:gd name="connsiteY240" fmla="*/ 350332 h 1513966"/>
              <a:gd name="connsiteX241" fmla="*/ 5715898 w 6983949"/>
              <a:gd name="connsiteY241" fmla="*/ 350332 h 1513966"/>
              <a:gd name="connsiteX242" fmla="*/ 5656525 w 6983949"/>
              <a:gd name="connsiteY242" fmla="*/ 365534 h 1513966"/>
              <a:gd name="connsiteX243" fmla="*/ 5641848 w 6983949"/>
              <a:gd name="connsiteY243" fmla="*/ 423808 h 1513966"/>
              <a:gd name="connsiteX244" fmla="*/ 5641848 w 6983949"/>
              <a:gd name="connsiteY244" fmla="*/ 1011615 h 1513966"/>
              <a:gd name="connsiteX245" fmla="*/ 5638048 w 6983949"/>
              <a:gd name="connsiteY245" fmla="*/ 1040118 h 1513966"/>
              <a:gd name="connsiteX246" fmla="*/ 5622846 w 6983949"/>
              <a:gd name="connsiteY246" fmla="*/ 1047086 h 1513966"/>
              <a:gd name="connsiteX247" fmla="*/ 5600043 w 6983949"/>
              <a:gd name="connsiteY247" fmla="*/ 1020482 h 1513966"/>
              <a:gd name="connsiteX248" fmla="*/ 5468293 w 6983949"/>
              <a:gd name="connsiteY248" fmla="*/ 489683 h 1513966"/>
              <a:gd name="connsiteX249" fmla="*/ 5442956 w 6983949"/>
              <a:gd name="connsiteY249" fmla="*/ 415573 h 1513966"/>
              <a:gd name="connsiteX250" fmla="*/ 5408119 w 6983949"/>
              <a:gd name="connsiteY250" fmla="*/ 368067 h 1513966"/>
              <a:gd name="connsiteX251" fmla="*/ 5358713 w 6983949"/>
              <a:gd name="connsiteY251" fmla="*/ 342731 h 1513966"/>
              <a:gd name="connsiteX252" fmla="*/ 5290938 w 6983949"/>
              <a:gd name="connsiteY252" fmla="*/ 335130 h 1513966"/>
              <a:gd name="connsiteX253" fmla="*/ 4620006 w 6983949"/>
              <a:gd name="connsiteY253" fmla="*/ 107101 h 1513966"/>
              <a:gd name="connsiteX254" fmla="*/ 4557299 w 6983949"/>
              <a:gd name="connsiteY254" fmla="*/ 117869 h 1513966"/>
              <a:gd name="connsiteX255" fmla="*/ 4514860 w 6983949"/>
              <a:gd name="connsiteY255" fmla="*/ 159041 h 1513966"/>
              <a:gd name="connsiteX256" fmla="*/ 4465454 w 6983949"/>
              <a:gd name="connsiteY256" fmla="*/ 232517 h 1513966"/>
              <a:gd name="connsiteX257" fmla="*/ 4452786 w 6983949"/>
              <a:gd name="connsiteY257" fmla="*/ 270522 h 1513966"/>
              <a:gd name="connsiteX258" fmla="*/ 4490790 w 6983949"/>
              <a:gd name="connsiteY258" fmla="*/ 279390 h 1513966"/>
              <a:gd name="connsiteX259" fmla="*/ 4504725 w 6983949"/>
              <a:gd name="connsiteY259" fmla="*/ 279390 h 1513966"/>
              <a:gd name="connsiteX260" fmla="*/ 4556032 w 6983949"/>
              <a:gd name="connsiteY260" fmla="*/ 269888 h 1513966"/>
              <a:gd name="connsiteX261" fmla="*/ 4589603 w 6983949"/>
              <a:gd name="connsiteY261" fmla="*/ 232517 h 1513966"/>
              <a:gd name="connsiteX262" fmla="*/ 4597204 w 6983949"/>
              <a:gd name="connsiteY262" fmla="*/ 221116 h 1513966"/>
              <a:gd name="connsiteX263" fmla="*/ 4642809 w 6983949"/>
              <a:gd name="connsiteY263" fmla="*/ 221116 h 1513966"/>
              <a:gd name="connsiteX264" fmla="*/ 4650410 w 6983949"/>
              <a:gd name="connsiteY264" fmla="*/ 232517 h 1513966"/>
              <a:gd name="connsiteX265" fmla="*/ 4683981 w 6983949"/>
              <a:gd name="connsiteY265" fmla="*/ 269888 h 1513966"/>
              <a:gd name="connsiteX266" fmla="*/ 4735288 w 6983949"/>
              <a:gd name="connsiteY266" fmla="*/ 279390 h 1513966"/>
              <a:gd name="connsiteX267" fmla="*/ 4749223 w 6983949"/>
              <a:gd name="connsiteY267" fmla="*/ 279390 h 1513966"/>
              <a:gd name="connsiteX268" fmla="*/ 4787227 w 6983949"/>
              <a:gd name="connsiteY268" fmla="*/ 270522 h 1513966"/>
              <a:gd name="connsiteX269" fmla="*/ 4774559 w 6983949"/>
              <a:gd name="connsiteY269" fmla="*/ 232517 h 1513966"/>
              <a:gd name="connsiteX270" fmla="*/ 4725153 w 6983949"/>
              <a:gd name="connsiteY270" fmla="*/ 159041 h 1513966"/>
              <a:gd name="connsiteX271" fmla="*/ 4682714 w 6983949"/>
              <a:gd name="connsiteY271" fmla="*/ 117869 h 1513966"/>
              <a:gd name="connsiteX272" fmla="*/ 4620006 w 6983949"/>
              <a:gd name="connsiteY272" fmla="*/ 107101 h 1513966"/>
              <a:gd name="connsiteX273" fmla="*/ 2325091 w 6983949"/>
              <a:gd name="connsiteY273" fmla="*/ 83032 h 1513966"/>
              <a:gd name="connsiteX274" fmla="*/ 2304822 w 6983949"/>
              <a:gd name="connsiteY274" fmla="*/ 84299 h 1513966"/>
              <a:gd name="connsiteX275" fmla="*/ 2276951 w 6983949"/>
              <a:gd name="connsiteY275" fmla="*/ 91900 h 1513966"/>
              <a:gd name="connsiteX276" fmla="*/ 2262383 w 6983949"/>
              <a:gd name="connsiteY276" fmla="*/ 109635 h 1513966"/>
              <a:gd name="connsiteX277" fmla="*/ 2263016 w 6983949"/>
              <a:gd name="connsiteY277" fmla="*/ 129904 h 1513966"/>
              <a:gd name="connsiteX278" fmla="*/ 2265550 w 6983949"/>
              <a:gd name="connsiteY278" fmla="*/ 145106 h 1513966"/>
              <a:gd name="connsiteX279" fmla="*/ 2273785 w 6983949"/>
              <a:gd name="connsiteY279" fmla="*/ 166009 h 1513966"/>
              <a:gd name="connsiteX280" fmla="*/ 2298488 w 6983949"/>
              <a:gd name="connsiteY280" fmla="*/ 171710 h 1513966"/>
              <a:gd name="connsiteX281" fmla="*/ 2313689 w 6983949"/>
              <a:gd name="connsiteY281" fmla="*/ 176777 h 1513966"/>
              <a:gd name="connsiteX282" fmla="*/ 2320024 w 6983949"/>
              <a:gd name="connsiteY282" fmla="*/ 191979 h 1513966"/>
              <a:gd name="connsiteX283" fmla="*/ 2315590 w 6983949"/>
              <a:gd name="connsiteY283" fmla="*/ 199580 h 1513966"/>
              <a:gd name="connsiteX284" fmla="*/ 2309889 w 6983949"/>
              <a:gd name="connsiteY284" fmla="*/ 208447 h 1513966"/>
              <a:gd name="connsiteX285" fmla="*/ 2297854 w 6983949"/>
              <a:gd name="connsiteY285" fmla="*/ 224916 h 1513966"/>
              <a:gd name="connsiteX286" fmla="*/ 2292154 w 6983949"/>
              <a:gd name="connsiteY286" fmla="*/ 247719 h 1513966"/>
              <a:gd name="connsiteX287" fmla="*/ 2292787 w 6983949"/>
              <a:gd name="connsiteY287" fmla="*/ 252153 h 1513966"/>
              <a:gd name="connsiteX288" fmla="*/ 2295954 w 6983949"/>
              <a:gd name="connsiteY288" fmla="*/ 261021 h 1513966"/>
              <a:gd name="connsiteX289" fmla="*/ 2304822 w 6983949"/>
              <a:gd name="connsiteY289" fmla="*/ 269888 h 1513966"/>
              <a:gd name="connsiteX290" fmla="*/ 2323824 w 6983949"/>
              <a:gd name="connsiteY290" fmla="*/ 274322 h 1513966"/>
              <a:gd name="connsiteX291" fmla="*/ 2333959 w 6983949"/>
              <a:gd name="connsiteY291" fmla="*/ 274322 h 1513966"/>
              <a:gd name="connsiteX292" fmla="*/ 2371330 w 6983949"/>
              <a:gd name="connsiteY292" fmla="*/ 271789 h 1513966"/>
              <a:gd name="connsiteX293" fmla="*/ 2389699 w 6983949"/>
              <a:gd name="connsiteY293" fmla="*/ 251520 h 1513966"/>
              <a:gd name="connsiteX294" fmla="*/ 2395400 w 6983949"/>
              <a:gd name="connsiteY294" fmla="*/ 229350 h 1513966"/>
              <a:gd name="connsiteX295" fmla="*/ 2406168 w 6983949"/>
              <a:gd name="connsiteY295" fmla="*/ 212248 h 1513966"/>
              <a:gd name="connsiteX296" fmla="*/ 2421370 w 6983949"/>
              <a:gd name="connsiteY296" fmla="*/ 162842 h 1513966"/>
              <a:gd name="connsiteX297" fmla="*/ 2397300 w 6983949"/>
              <a:gd name="connsiteY297" fmla="*/ 106468 h 1513966"/>
              <a:gd name="connsiteX298" fmla="*/ 2325091 w 6983949"/>
              <a:gd name="connsiteY298" fmla="*/ 83032 h 1513966"/>
              <a:gd name="connsiteX299" fmla="*/ 0 w 6983949"/>
              <a:gd name="connsiteY299" fmla="*/ 0 h 1513966"/>
              <a:gd name="connsiteX300" fmla="*/ 6983949 w 6983949"/>
              <a:gd name="connsiteY300" fmla="*/ 0 h 1513966"/>
              <a:gd name="connsiteX301" fmla="*/ 6983949 w 6983949"/>
              <a:gd name="connsiteY301" fmla="*/ 1513966 h 1513966"/>
              <a:gd name="connsiteX302" fmla="*/ 0 w 6983949"/>
              <a:gd name="connsiteY302" fmla="*/ 1513966 h 15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983949" h="1513966">
                <a:moveTo>
                  <a:pt x="4613672" y="1257379"/>
                </a:moveTo>
                <a:cubicBezTo>
                  <a:pt x="4589180" y="1257379"/>
                  <a:pt x="4568700" y="1265824"/>
                  <a:pt x="4552231" y="1282715"/>
                </a:cubicBezTo>
                <a:cubicBezTo>
                  <a:pt x="4535763" y="1299606"/>
                  <a:pt x="4527528" y="1320298"/>
                  <a:pt x="4527528" y="1344790"/>
                </a:cubicBezTo>
                <a:cubicBezTo>
                  <a:pt x="4527528" y="1368437"/>
                  <a:pt x="4535763" y="1388706"/>
                  <a:pt x="4552231" y="1405597"/>
                </a:cubicBezTo>
                <a:cubicBezTo>
                  <a:pt x="4568700" y="1422488"/>
                  <a:pt x="4589180" y="1430934"/>
                  <a:pt x="4613672" y="1430934"/>
                </a:cubicBezTo>
                <a:cubicBezTo>
                  <a:pt x="4638164" y="1430934"/>
                  <a:pt x="4658856" y="1422699"/>
                  <a:pt x="4675747" y="1406231"/>
                </a:cubicBezTo>
                <a:cubicBezTo>
                  <a:pt x="4692638" y="1389762"/>
                  <a:pt x="4701083" y="1369282"/>
                  <a:pt x="4701083" y="1344790"/>
                </a:cubicBezTo>
                <a:cubicBezTo>
                  <a:pt x="4701083" y="1320298"/>
                  <a:pt x="4692638" y="1299606"/>
                  <a:pt x="4675747" y="1282715"/>
                </a:cubicBezTo>
                <a:cubicBezTo>
                  <a:pt x="4658856" y="1265824"/>
                  <a:pt x="4638164" y="1257379"/>
                  <a:pt x="4613672" y="1257379"/>
                </a:cubicBezTo>
                <a:close/>
                <a:moveTo>
                  <a:pt x="3708988" y="508685"/>
                </a:moveTo>
                <a:lnTo>
                  <a:pt x="3758394" y="508685"/>
                </a:lnTo>
                <a:cubicBezTo>
                  <a:pt x="3840315" y="508685"/>
                  <a:pt x="3896055" y="520931"/>
                  <a:pt x="3925615" y="545423"/>
                </a:cubicBezTo>
                <a:cubicBezTo>
                  <a:pt x="3956019" y="569915"/>
                  <a:pt x="3971221" y="612565"/>
                  <a:pt x="3971221" y="673372"/>
                </a:cubicBezTo>
                <a:lnTo>
                  <a:pt x="3971221" y="850728"/>
                </a:lnTo>
                <a:cubicBezTo>
                  <a:pt x="3971221" y="913224"/>
                  <a:pt x="3956019" y="956297"/>
                  <a:pt x="3925615" y="979944"/>
                </a:cubicBezTo>
                <a:cubicBezTo>
                  <a:pt x="3896900" y="1003591"/>
                  <a:pt x="3841160" y="1015415"/>
                  <a:pt x="3758394" y="1015415"/>
                </a:cubicBezTo>
                <a:lnTo>
                  <a:pt x="3708988" y="1015415"/>
                </a:lnTo>
                <a:cubicBezTo>
                  <a:pt x="3683651" y="1015415"/>
                  <a:pt x="3670983" y="1002747"/>
                  <a:pt x="3670983" y="977410"/>
                </a:cubicBezTo>
                <a:lnTo>
                  <a:pt x="3670983" y="792454"/>
                </a:lnTo>
                <a:lnTo>
                  <a:pt x="3724190" y="792454"/>
                </a:lnTo>
                <a:cubicBezTo>
                  <a:pt x="3745303" y="792454"/>
                  <a:pt x="3759238" y="789076"/>
                  <a:pt x="3765995" y="782319"/>
                </a:cubicBezTo>
                <a:cubicBezTo>
                  <a:pt x="3772751" y="775563"/>
                  <a:pt x="3776130" y="761628"/>
                  <a:pt x="3776130" y="740514"/>
                </a:cubicBezTo>
                <a:lnTo>
                  <a:pt x="3776130" y="725312"/>
                </a:lnTo>
                <a:cubicBezTo>
                  <a:pt x="3776130" y="704198"/>
                  <a:pt x="3772751" y="690263"/>
                  <a:pt x="3765995" y="683507"/>
                </a:cubicBezTo>
                <a:cubicBezTo>
                  <a:pt x="3759238" y="676750"/>
                  <a:pt x="3745303" y="673372"/>
                  <a:pt x="3724190" y="673372"/>
                </a:cubicBezTo>
                <a:lnTo>
                  <a:pt x="3670983" y="673372"/>
                </a:lnTo>
                <a:lnTo>
                  <a:pt x="3670983" y="546690"/>
                </a:lnTo>
                <a:cubicBezTo>
                  <a:pt x="3670983" y="521353"/>
                  <a:pt x="3683651" y="508685"/>
                  <a:pt x="3708988" y="508685"/>
                </a:cubicBezTo>
                <a:close/>
                <a:moveTo>
                  <a:pt x="4620006" y="497284"/>
                </a:moveTo>
                <a:cubicBezTo>
                  <a:pt x="4690949" y="497284"/>
                  <a:pt x="4738666" y="511219"/>
                  <a:pt x="4763158" y="539089"/>
                </a:cubicBezTo>
                <a:cubicBezTo>
                  <a:pt x="4786805" y="566114"/>
                  <a:pt x="4798629" y="611720"/>
                  <a:pt x="4798629" y="675906"/>
                </a:cubicBezTo>
                <a:lnTo>
                  <a:pt x="4798629" y="853261"/>
                </a:lnTo>
                <a:cubicBezTo>
                  <a:pt x="4798629" y="917447"/>
                  <a:pt x="4786805" y="963053"/>
                  <a:pt x="4763158" y="990079"/>
                </a:cubicBezTo>
                <a:cubicBezTo>
                  <a:pt x="4738666" y="1017949"/>
                  <a:pt x="4690949" y="1031884"/>
                  <a:pt x="4620006" y="1031884"/>
                </a:cubicBezTo>
                <a:cubicBezTo>
                  <a:pt x="4548220" y="1031884"/>
                  <a:pt x="4500503" y="1017949"/>
                  <a:pt x="4476855" y="990079"/>
                </a:cubicBezTo>
                <a:cubicBezTo>
                  <a:pt x="4453208" y="963053"/>
                  <a:pt x="4441384" y="917447"/>
                  <a:pt x="4441384" y="853261"/>
                </a:cubicBezTo>
                <a:lnTo>
                  <a:pt x="4441384" y="675906"/>
                </a:lnTo>
                <a:cubicBezTo>
                  <a:pt x="4441384" y="611720"/>
                  <a:pt x="4453208" y="566114"/>
                  <a:pt x="4476855" y="539089"/>
                </a:cubicBezTo>
                <a:cubicBezTo>
                  <a:pt x="4500503" y="511219"/>
                  <a:pt x="4548220" y="497284"/>
                  <a:pt x="4620006" y="497284"/>
                </a:cubicBezTo>
                <a:close/>
                <a:moveTo>
                  <a:pt x="2314956" y="497284"/>
                </a:moveTo>
                <a:cubicBezTo>
                  <a:pt x="2385899" y="497284"/>
                  <a:pt x="2433616" y="511219"/>
                  <a:pt x="2458108" y="539089"/>
                </a:cubicBezTo>
                <a:cubicBezTo>
                  <a:pt x="2481755" y="566114"/>
                  <a:pt x="2493579" y="611720"/>
                  <a:pt x="2493579" y="675906"/>
                </a:cubicBezTo>
                <a:lnTo>
                  <a:pt x="2493579" y="853261"/>
                </a:lnTo>
                <a:cubicBezTo>
                  <a:pt x="2493579" y="917447"/>
                  <a:pt x="2481755" y="963053"/>
                  <a:pt x="2458108" y="990079"/>
                </a:cubicBezTo>
                <a:cubicBezTo>
                  <a:pt x="2433616" y="1017949"/>
                  <a:pt x="2385899" y="1031884"/>
                  <a:pt x="2314956" y="1031884"/>
                </a:cubicBezTo>
                <a:cubicBezTo>
                  <a:pt x="2243170" y="1031884"/>
                  <a:pt x="2195453" y="1017949"/>
                  <a:pt x="2171805" y="990079"/>
                </a:cubicBezTo>
                <a:cubicBezTo>
                  <a:pt x="2148158" y="963053"/>
                  <a:pt x="2136334" y="917447"/>
                  <a:pt x="2136334" y="853261"/>
                </a:cubicBezTo>
                <a:lnTo>
                  <a:pt x="2136334" y="675906"/>
                </a:lnTo>
                <a:cubicBezTo>
                  <a:pt x="2136334" y="611720"/>
                  <a:pt x="2148158" y="566114"/>
                  <a:pt x="2171805" y="539089"/>
                </a:cubicBezTo>
                <a:cubicBezTo>
                  <a:pt x="2195453" y="511219"/>
                  <a:pt x="2243170" y="497284"/>
                  <a:pt x="2314956" y="497284"/>
                </a:cubicBezTo>
                <a:close/>
                <a:moveTo>
                  <a:pt x="3653248" y="350332"/>
                </a:moveTo>
                <a:cubicBezTo>
                  <a:pt x="3600041" y="350332"/>
                  <a:pt x="3561403" y="362367"/>
                  <a:pt x="3537333" y="386436"/>
                </a:cubicBezTo>
                <a:cubicBezTo>
                  <a:pt x="3513263" y="410506"/>
                  <a:pt x="3501228" y="449144"/>
                  <a:pt x="3501228" y="502351"/>
                </a:cubicBezTo>
                <a:lnTo>
                  <a:pt x="3501228" y="673372"/>
                </a:lnTo>
                <a:lnTo>
                  <a:pt x="3453089" y="673372"/>
                </a:lnTo>
                <a:cubicBezTo>
                  <a:pt x="3431975" y="673372"/>
                  <a:pt x="3418040" y="676750"/>
                  <a:pt x="3411284" y="683507"/>
                </a:cubicBezTo>
                <a:cubicBezTo>
                  <a:pt x="3404527" y="690263"/>
                  <a:pt x="3401149" y="704198"/>
                  <a:pt x="3401149" y="725312"/>
                </a:cubicBezTo>
                <a:lnTo>
                  <a:pt x="3401149" y="740514"/>
                </a:lnTo>
                <a:cubicBezTo>
                  <a:pt x="3401149" y="761628"/>
                  <a:pt x="3404527" y="775563"/>
                  <a:pt x="3411284" y="782319"/>
                </a:cubicBezTo>
                <a:cubicBezTo>
                  <a:pt x="3418040" y="789076"/>
                  <a:pt x="3431975" y="792454"/>
                  <a:pt x="3453089" y="792454"/>
                </a:cubicBezTo>
                <a:lnTo>
                  <a:pt x="3501228" y="792454"/>
                </a:lnTo>
                <a:lnTo>
                  <a:pt x="3501228" y="1021749"/>
                </a:lnTo>
                <a:cubicBezTo>
                  <a:pt x="3501228" y="1074956"/>
                  <a:pt x="3513263" y="1113594"/>
                  <a:pt x="3537333" y="1137664"/>
                </a:cubicBezTo>
                <a:cubicBezTo>
                  <a:pt x="3561403" y="1161733"/>
                  <a:pt x="3600041" y="1173768"/>
                  <a:pt x="3653248" y="1173768"/>
                </a:cubicBezTo>
                <a:lnTo>
                  <a:pt x="3758394" y="1173768"/>
                </a:lnTo>
                <a:cubicBezTo>
                  <a:pt x="3890988" y="1173768"/>
                  <a:pt x="3988745" y="1148221"/>
                  <a:pt x="4051664" y="1097125"/>
                </a:cubicBezTo>
                <a:cubicBezTo>
                  <a:pt x="4114583" y="1046030"/>
                  <a:pt x="4146043" y="963897"/>
                  <a:pt x="4146043" y="850728"/>
                </a:cubicBezTo>
                <a:lnTo>
                  <a:pt x="4146043" y="673372"/>
                </a:lnTo>
                <a:cubicBezTo>
                  <a:pt x="4146043" y="551757"/>
                  <a:pt x="4115639" y="467302"/>
                  <a:pt x="4054831" y="420007"/>
                </a:cubicBezTo>
                <a:cubicBezTo>
                  <a:pt x="3994868" y="373557"/>
                  <a:pt x="3896055" y="350332"/>
                  <a:pt x="3758394" y="350332"/>
                </a:cubicBezTo>
                <a:close/>
                <a:moveTo>
                  <a:pt x="2893409" y="350332"/>
                </a:moveTo>
                <a:cubicBezTo>
                  <a:pt x="2863850" y="350332"/>
                  <a:pt x="2844214" y="355399"/>
                  <a:pt x="2834502" y="365534"/>
                </a:cubicBezTo>
                <a:cubicBezTo>
                  <a:pt x="2824790" y="375668"/>
                  <a:pt x="2819934" y="395093"/>
                  <a:pt x="2819934" y="423808"/>
                </a:cubicBezTo>
                <a:lnTo>
                  <a:pt x="2819934" y="1100292"/>
                </a:lnTo>
                <a:cubicBezTo>
                  <a:pt x="2819934" y="1129007"/>
                  <a:pt x="2824790" y="1148432"/>
                  <a:pt x="2834502" y="1158566"/>
                </a:cubicBezTo>
                <a:cubicBezTo>
                  <a:pt x="2844214" y="1168701"/>
                  <a:pt x="2863850" y="1173768"/>
                  <a:pt x="2893409" y="1173768"/>
                </a:cubicBezTo>
                <a:lnTo>
                  <a:pt x="2916212" y="1173768"/>
                </a:lnTo>
                <a:cubicBezTo>
                  <a:pt x="2945772" y="1173768"/>
                  <a:pt x="2965407" y="1168701"/>
                  <a:pt x="2975120" y="1158566"/>
                </a:cubicBezTo>
                <a:cubicBezTo>
                  <a:pt x="2984832" y="1148432"/>
                  <a:pt x="2989688" y="1129007"/>
                  <a:pt x="2989688" y="1100292"/>
                </a:cubicBezTo>
                <a:lnTo>
                  <a:pt x="2989688" y="423808"/>
                </a:lnTo>
                <a:cubicBezTo>
                  <a:pt x="2989688" y="395093"/>
                  <a:pt x="2984832" y="375668"/>
                  <a:pt x="2975120" y="365534"/>
                </a:cubicBezTo>
                <a:cubicBezTo>
                  <a:pt x="2965407" y="355399"/>
                  <a:pt x="2945772" y="350332"/>
                  <a:pt x="2916212" y="350332"/>
                </a:cubicBezTo>
                <a:close/>
                <a:moveTo>
                  <a:pt x="1244975" y="350332"/>
                </a:moveTo>
                <a:cubicBezTo>
                  <a:pt x="1215416" y="350332"/>
                  <a:pt x="1195780" y="355399"/>
                  <a:pt x="1186068" y="365534"/>
                </a:cubicBezTo>
                <a:cubicBezTo>
                  <a:pt x="1176356" y="375668"/>
                  <a:pt x="1171499" y="395093"/>
                  <a:pt x="1171499" y="423808"/>
                </a:cubicBezTo>
                <a:lnTo>
                  <a:pt x="1171499" y="1100292"/>
                </a:lnTo>
                <a:cubicBezTo>
                  <a:pt x="1171499" y="1129007"/>
                  <a:pt x="1176356" y="1148432"/>
                  <a:pt x="1186068" y="1158566"/>
                </a:cubicBezTo>
                <a:cubicBezTo>
                  <a:pt x="1195780" y="1168701"/>
                  <a:pt x="1215416" y="1173768"/>
                  <a:pt x="1244975" y="1173768"/>
                </a:cubicBezTo>
                <a:lnTo>
                  <a:pt x="1267778" y="1173768"/>
                </a:lnTo>
                <a:cubicBezTo>
                  <a:pt x="1297337" y="1173768"/>
                  <a:pt x="1316973" y="1168701"/>
                  <a:pt x="1326685" y="1158566"/>
                </a:cubicBezTo>
                <a:cubicBezTo>
                  <a:pt x="1336398" y="1148432"/>
                  <a:pt x="1341254" y="1129007"/>
                  <a:pt x="1341254" y="1100292"/>
                </a:cubicBezTo>
                <a:lnTo>
                  <a:pt x="1341254" y="819057"/>
                </a:lnTo>
                <a:lnTo>
                  <a:pt x="1641492" y="819057"/>
                </a:lnTo>
                <a:lnTo>
                  <a:pt x="1641492" y="1100292"/>
                </a:lnTo>
                <a:cubicBezTo>
                  <a:pt x="1641492" y="1129007"/>
                  <a:pt x="1646559" y="1148432"/>
                  <a:pt x="1656693" y="1158566"/>
                </a:cubicBezTo>
                <a:cubicBezTo>
                  <a:pt x="1666828" y="1168701"/>
                  <a:pt x="1686253" y="1173768"/>
                  <a:pt x="1714967" y="1173768"/>
                </a:cubicBezTo>
                <a:lnTo>
                  <a:pt x="1737770" y="1173768"/>
                </a:lnTo>
                <a:cubicBezTo>
                  <a:pt x="1766485" y="1173768"/>
                  <a:pt x="1785910" y="1168701"/>
                  <a:pt x="1796044" y="1158566"/>
                </a:cubicBezTo>
                <a:cubicBezTo>
                  <a:pt x="1806179" y="1148432"/>
                  <a:pt x="1811246" y="1129007"/>
                  <a:pt x="1811246" y="1100292"/>
                </a:cubicBezTo>
                <a:lnTo>
                  <a:pt x="1811246" y="423808"/>
                </a:lnTo>
                <a:cubicBezTo>
                  <a:pt x="1811246" y="395093"/>
                  <a:pt x="1806179" y="375668"/>
                  <a:pt x="1796044" y="365534"/>
                </a:cubicBezTo>
                <a:cubicBezTo>
                  <a:pt x="1785910" y="355399"/>
                  <a:pt x="1766485" y="350332"/>
                  <a:pt x="1737770" y="350332"/>
                </a:cubicBezTo>
                <a:lnTo>
                  <a:pt x="1714967" y="350332"/>
                </a:lnTo>
                <a:cubicBezTo>
                  <a:pt x="1686253" y="350332"/>
                  <a:pt x="1666828" y="355399"/>
                  <a:pt x="1656693" y="365534"/>
                </a:cubicBezTo>
                <a:cubicBezTo>
                  <a:pt x="1646559" y="375668"/>
                  <a:pt x="1641492" y="395093"/>
                  <a:pt x="1641492" y="423808"/>
                </a:cubicBezTo>
                <a:lnTo>
                  <a:pt x="1641492" y="660704"/>
                </a:lnTo>
                <a:lnTo>
                  <a:pt x="1341254" y="660704"/>
                </a:lnTo>
                <a:lnTo>
                  <a:pt x="1341254" y="423808"/>
                </a:lnTo>
                <a:cubicBezTo>
                  <a:pt x="1341254" y="395093"/>
                  <a:pt x="1336398" y="375668"/>
                  <a:pt x="1326685" y="365534"/>
                </a:cubicBezTo>
                <a:cubicBezTo>
                  <a:pt x="1316973" y="355399"/>
                  <a:pt x="1297337" y="350332"/>
                  <a:pt x="1267778" y="350332"/>
                </a:cubicBezTo>
                <a:close/>
                <a:moveTo>
                  <a:pt x="933917" y="350332"/>
                </a:moveTo>
                <a:cubicBezTo>
                  <a:pt x="918715" y="350332"/>
                  <a:pt x="905836" y="351176"/>
                  <a:pt x="895279" y="352866"/>
                </a:cubicBezTo>
                <a:cubicBezTo>
                  <a:pt x="884722" y="354555"/>
                  <a:pt x="875010" y="357511"/>
                  <a:pt x="866142" y="361733"/>
                </a:cubicBezTo>
                <a:cubicBezTo>
                  <a:pt x="857274" y="365956"/>
                  <a:pt x="848829" y="371868"/>
                  <a:pt x="840806" y="379469"/>
                </a:cubicBezTo>
                <a:cubicBezTo>
                  <a:pt x="832782" y="387070"/>
                  <a:pt x="824126" y="396360"/>
                  <a:pt x="814836" y="407339"/>
                </a:cubicBezTo>
                <a:lnTo>
                  <a:pt x="656483" y="602430"/>
                </a:lnTo>
                <a:cubicBezTo>
                  <a:pt x="617633" y="649725"/>
                  <a:pt x="598208" y="695753"/>
                  <a:pt x="598208" y="740514"/>
                </a:cubicBezTo>
                <a:cubicBezTo>
                  <a:pt x="598208" y="786120"/>
                  <a:pt x="617633" y="833415"/>
                  <a:pt x="656483" y="882398"/>
                </a:cubicBezTo>
                <a:lnTo>
                  <a:pt x="840172" y="1115494"/>
                </a:lnTo>
                <a:cubicBezTo>
                  <a:pt x="849462" y="1127318"/>
                  <a:pt x="858119" y="1137030"/>
                  <a:pt x="866142" y="1144631"/>
                </a:cubicBezTo>
                <a:cubicBezTo>
                  <a:pt x="874165" y="1152232"/>
                  <a:pt x="882611" y="1158144"/>
                  <a:pt x="891479" y="1162367"/>
                </a:cubicBezTo>
                <a:cubicBezTo>
                  <a:pt x="900346" y="1166590"/>
                  <a:pt x="910059" y="1169545"/>
                  <a:pt x="920616" y="1171235"/>
                </a:cubicBezTo>
                <a:cubicBezTo>
                  <a:pt x="931172" y="1172924"/>
                  <a:pt x="944052" y="1173768"/>
                  <a:pt x="959254" y="1173768"/>
                </a:cubicBezTo>
                <a:lnTo>
                  <a:pt x="1013727" y="1173768"/>
                </a:lnTo>
                <a:cubicBezTo>
                  <a:pt x="1043286" y="1173768"/>
                  <a:pt x="1059966" y="1169968"/>
                  <a:pt x="1063767" y="1162367"/>
                </a:cubicBezTo>
                <a:cubicBezTo>
                  <a:pt x="1067567" y="1154766"/>
                  <a:pt x="1060178" y="1139142"/>
                  <a:pt x="1041597" y="1115494"/>
                </a:cubicBezTo>
                <a:lnTo>
                  <a:pt x="819903" y="834259"/>
                </a:lnTo>
                <a:lnTo>
                  <a:pt x="769230" y="769651"/>
                </a:lnTo>
                <a:cubicBezTo>
                  <a:pt x="764163" y="762050"/>
                  <a:pt x="761629" y="754027"/>
                  <a:pt x="761629" y="745581"/>
                </a:cubicBezTo>
                <a:cubicBezTo>
                  <a:pt x="761629" y="742203"/>
                  <a:pt x="762473" y="737136"/>
                  <a:pt x="764163" y="730379"/>
                </a:cubicBezTo>
                <a:cubicBezTo>
                  <a:pt x="765852" y="722778"/>
                  <a:pt x="784432" y="697020"/>
                  <a:pt x="819903" y="653103"/>
                </a:cubicBezTo>
                <a:lnTo>
                  <a:pt x="1016261" y="407339"/>
                </a:lnTo>
                <a:cubicBezTo>
                  <a:pt x="1034841" y="384536"/>
                  <a:pt x="1042231" y="369334"/>
                  <a:pt x="1038430" y="361733"/>
                </a:cubicBezTo>
                <a:cubicBezTo>
                  <a:pt x="1034630" y="354132"/>
                  <a:pt x="1017950" y="350332"/>
                  <a:pt x="988391" y="350332"/>
                </a:cubicBezTo>
                <a:close/>
                <a:moveTo>
                  <a:pt x="463925" y="350332"/>
                </a:moveTo>
                <a:cubicBezTo>
                  <a:pt x="434366" y="350332"/>
                  <a:pt x="414730" y="355399"/>
                  <a:pt x="405018" y="365534"/>
                </a:cubicBezTo>
                <a:cubicBezTo>
                  <a:pt x="395306" y="375668"/>
                  <a:pt x="390449" y="395093"/>
                  <a:pt x="390449" y="423808"/>
                </a:cubicBezTo>
                <a:lnTo>
                  <a:pt x="390449" y="1100292"/>
                </a:lnTo>
                <a:cubicBezTo>
                  <a:pt x="390449" y="1129007"/>
                  <a:pt x="395306" y="1148432"/>
                  <a:pt x="405018" y="1158566"/>
                </a:cubicBezTo>
                <a:cubicBezTo>
                  <a:pt x="414730" y="1168701"/>
                  <a:pt x="434366" y="1173768"/>
                  <a:pt x="463925" y="1173768"/>
                </a:cubicBezTo>
                <a:lnTo>
                  <a:pt x="486728" y="1173768"/>
                </a:lnTo>
                <a:cubicBezTo>
                  <a:pt x="516287" y="1173768"/>
                  <a:pt x="535923" y="1168701"/>
                  <a:pt x="545635" y="1158566"/>
                </a:cubicBezTo>
                <a:cubicBezTo>
                  <a:pt x="555348" y="1148432"/>
                  <a:pt x="560204" y="1129007"/>
                  <a:pt x="560204" y="1100292"/>
                </a:cubicBezTo>
                <a:lnTo>
                  <a:pt x="560204" y="423808"/>
                </a:lnTo>
                <a:cubicBezTo>
                  <a:pt x="560204" y="395093"/>
                  <a:pt x="555348" y="375668"/>
                  <a:pt x="545635" y="365534"/>
                </a:cubicBezTo>
                <a:cubicBezTo>
                  <a:pt x="535923" y="355399"/>
                  <a:pt x="516287" y="350332"/>
                  <a:pt x="486728" y="350332"/>
                </a:cubicBezTo>
                <a:close/>
                <a:moveTo>
                  <a:pt x="4620006" y="338930"/>
                </a:moveTo>
                <a:cubicBezTo>
                  <a:pt x="4489946" y="338930"/>
                  <a:pt x="4399156" y="368067"/>
                  <a:pt x="4347639" y="426341"/>
                </a:cubicBezTo>
                <a:cubicBezTo>
                  <a:pt x="4296121" y="483771"/>
                  <a:pt x="4270363" y="566959"/>
                  <a:pt x="4270363" y="675906"/>
                </a:cubicBezTo>
                <a:lnTo>
                  <a:pt x="4270363" y="853261"/>
                </a:lnTo>
                <a:cubicBezTo>
                  <a:pt x="4270363" y="962208"/>
                  <a:pt x="4296121" y="1045397"/>
                  <a:pt x="4347639" y="1102826"/>
                </a:cubicBezTo>
                <a:cubicBezTo>
                  <a:pt x="4399156" y="1161100"/>
                  <a:pt x="4489946" y="1190237"/>
                  <a:pt x="4620006" y="1190237"/>
                </a:cubicBezTo>
                <a:cubicBezTo>
                  <a:pt x="4749223" y="1190237"/>
                  <a:pt x="4840012" y="1161100"/>
                  <a:pt x="4892374" y="1102826"/>
                </a:cubicBezTo>
                <a:cubicBezTo>
                  <a:pt x="4943891" y="1045397"/>
                  <a:pt x="4969650" y="962208"/>
                  <a:pt x="4969650" y="853261"/>
                </a:cubicBezTo>
                <a:lnTo>
                  <a:pt x="4969650" y="675906"/>
                </a:lnTo>
                <a:cubicBezTo>
                  <a:pt x="4969650" y="566959"/>
                  <a:pt x="4943891" y="483771"/>
                  <a:pt x="4892374" y="426341"/>
                </a:cubicBezTo>
                <a:cubicBezTo>
                  <a:pt x="4840012" y="368067"/>
                  <a:pt x="4749223" y="338930"/>
                  <a:pt x="4620006" y="338930"/>
                </a:cubicBezTo>
                <a:close/>
                <a:moveTo>
                  <a:pt x="2314956" y="338930"/>
                </a:moveTo>
                <a:cubicBezTo>
                  <a:pt x="2184896" y="338930"/>
                  <a:pt x="2094107" y="368067"/>
                  <a:pt x="2042589" y="426341"/>
                </a:cubicBezTo>
                <a:cubicBezTo>
                  <a:pt x="1991071" y="483771"/>
                  <a:pt x="1965313" y="566959"/>
                  <a:pt x="1965313" y="675906"/>
                </a:cubicBezTo>
                <a:lnTo>
                  <a:pt x="1965313" y="853261"/>
                </a:lnTo>
                <a:cubicBezTo>
                  <a:pt x="1965313" y="962208"/>
                  <a:pt x="1991071" y="1045397"/>
                  <a:pt x="2042589" y="1102826"/>
                </a:cubicBezTo>
                <a:cubicBezTo>
                  <a:pt x="2094107" y="1161100"/>
                  <a:pt x="2184896" y="1190237"/>
                  <a:pt x="2314956" y="1190237"/>
                </a:cubicBezTo>
                <a:cubicBezTo>
                  <a:pt x="2444172" y="1190237"/>
                  <a:pt x="2534962" y="1161100"/>
                  <a:pt x="2587324" y="1102826"/>
                </a:cubicBezTo>
                <a:cubicBezTo>
                  <a:pt x="2638841" y="1045397"/>
                  <a:pt x="2664600" y="962208"/>
                  <a:pt x="2664600" y="853261"/>
                </a:cubicBezTo>
                <a:lnTo>
                  <a:pt x="2664600" y="675906"/>
                </a:lnTo>
                <a:cubicBezTo>
                  <a:pt x="2664600" y="643813"/>
                  <a:pt x="2662066" y="612987"/>
                  <a:pt x="2656999" y="583428"/>
                </a:cubicBezTo>
                <a:cubicBezTo>
                  <a:pt x="2684025" y="576671"/>
                  <a:pt x="2704927" y="566326"/>
                  <a:pt x="2719707" y="552390"/>
                </a:cubicBezTo>
                <a:cubicBezTo>
                  <a:pt x="2734487" y="538455"/>
                  <a:pt x="2745466" y="522831"/>
                  <a:pt x="2752644" y="505518"/>
                </a:cubicBezTo>
                <a:cubicBezTo>
                  <a:pt x="2759823" y="488205"/>
                  <a:pt x="2764257" y="469625"/>
                  <a:pt x="2765946" y="449778"/>
                </a:cubicBezTo>
                <a:cubicBezTo>
                  <a:pt x="2767635" y="429931"/>
                  <a:pt x="2768480" y="410717"/>
                  <a:pt x="2768480" y="392137"/>
                </a:cubicBezTo>
                <a:cubicBezTo>
                  <a:pt x="2768480" y="377780"/>
                  <a:pt x="2765524" y="367223"/>
                  <a:pt x="2759612" y="360466"/>
                </a:cubicBezTo>
                <a:cubicBezTo>
                  <a:pt x="2753700" y="353710"/>
                  <a:pt x="2742721" y="350332"/>
                  <a:pt x="2726674" y="350332"/>
                </a:cubicBezTo>
                <a:lnTo>
                  <a:pt x="2705138" y="350332"/>
                </a:lnTo>
                <a:cubicBezTo>
                  <a:pt x="2686558" y="350332"/>
                  <a:pt x="2673890" y="352654"/>
                  <a:pt x="2667134" y="357299"/>
                </a:cubicBezTo>
                <a:cubicBezTo>
                  <a:pt x="2660377" y="361945"/>
                  <a:pt x="2656999" y="371868"/>
                  <a:pt x="2656999" y="387070"/>
                </a:cubicBezTo>
                <a:cubicBezTo>
                  <a:pt x="2656999" y="406494"/>
                  <a:pt x="2655310" y="424441"/>
                  <a:pt x="2651932" y="440910"/>
                </a:cubicBezTo>
                <a:cubicBezTo>
                  <a:pt x="2648554" y="457379"/>
                  <a:pt x="2638841" y="469836"/>
                  <a:pt x="2622795" y="478281"/>
                </a:cubicBezTo>
                <a:cubicBezTo>
                  <a:pt x="2611816" y="457167"/>
                  <a:pt x="2599992" y="439854"/>
                  <a:pt x="2587324" y="426341"/>
                </a:cubicBezTo>
                <a:cubicBezTo>
                  <a:pt x="2534962" y="368067"/>
                  <a:pt x="2444172" y="338930"/>
                  <a:pt x="2314956" y="338930"/>
                </a:cubicBezTo>
                <a:close/>
                <a:moveTo>
                  <a:pt x="6347736" y="337664"/>
                </a:moveTo>
                <a:cubicBezTo>
                  <a:pt x="6281861" y="337664"/>
                  <a:pt x="6224220" y="345476"/>
                  <a:pt x="6174814" y="361100"/>
                </a:cubicBezTo>
                <a:cubicBezTo>
                  <a:pt x="6125408" y="376724"/>
                  <a:pt x="6084659" y="398682"/>
                  <a:pt x="6052566" y="426975"/>
                </a:cubicBezTo>
                <a:cubicBezTo>
                  <a:pt x="6020473" y="455267"/>
                  <a:pt x="5996404" y="489260"/>
                  <a:pt x="5980357" y="528954"/>
                </a:cubicBezTo>
                <a:cubicBezTo>
                  <a:pt x="5964310" y="568648"/>
                  <a:pt x="5956287" y="612565"/>
                  <a:pt x="5956287" y="660704"/>
                </a:cubicBezTo>
                <a:lnTo>
                  <a:pt x="5956287" y="863396"/>
                </a:lnTo>
                <a:cubicBezTo>
                  <a:pt x="5956287" y="981633"/>
                  <a:pt x="5987536" y="1065666"/>
                  <a:pt x="6050033" y="1115494"/>
                </a:cubicBezTo>
                <a:cubicBezTo>
                  <a:pt x="6111684" y="1164478"/>
                  <a:pt x="6213030" y="1188970"/>
                  <a:pt x="6354070" y="1188970"/>
                </a:cubicBezTo>
                <a:cubicBezTo>
                  <a:pt x="6392920" y="1188970"/>
                  <a:pt x="6428390" y="1186014"/>
                  <a:pt x="6460484" y="1180102"/>
                </a:cubicBezTo>
                <a:cubicBezTo>
                  <a:pt x="6485820" y="1175880"/>
                  <a:pt x="6507145" y="1169545"/>
                  <a:pt x="6524458" y="1161100"/>
                </a:cubicBezTo>
                <a:cubicBezTo>
                  <a:pt x="6541772" y="1152654"/>
                  <a:pt x="6555495" y="1141042"/>
                  <a:pt x="6565630" y="1126262"/>
                </a:cubicBezTo>
                <a:cubicBezTo>
                  <a:pt x="6575764" y="1111483"/>
                  <a:pt x="6582944" y="1093536"/>
                  <a:pt x="6587166" y="1072422"/>
                </a:cubicBezTo>
                <a:cubicBezTo>
                  <a:pt x="6591389" y="1051308"/>
                  <a:pt x="6593500" y="1026394"/>
                  <a:pt x="6593500" y="997680"/>
                </a:cubicBezTo>
                <a:lnTo>
                  <a:pt x="6593500" y="778519"/>
                </a:lnTo>
                <a:cubicBezTo>
                  <a:pt x="6593500" y="749804"/>
                  <a:pt x="6588432" y="730379"/>
                  <a:pt x="6578298" y="720245"/>
                </a:cubicBezTo>
                <a:cubicBezTo>
                  <a:pt x="6568164" y="710110"/>
                  <a:pt x="6548739" y="705043"/>
                  <a:pt x="6520024" y="705043"/>
                </a:cubicBezTo>
                <a:lnTo>
                  <a:pt x="6509890" y="705043"/>
                </a:lnTo>
                <a:cubicBezTo>
                  <a:pt x="6481175" y="705043"/>
                  <a:pt x="6461750" y="710110"/>
                  <a:pt x="6451616" y="720245"/>
                </a:cubicBezTo>
                <a:cubicBezTo>
                  <a:pt x="6441481" y="730379"/>
                  <a:pt x="6436414" y="749804"/>
                  <a:pt x="6436414" y="778519"/>
                </a:cubicBezTo>
                <a:lnTo>
                  <a:pt x="6436414" y="986278"/>
                </a:lnTo>
                <a:cubicBezTo>
                  <a:pt x="6436414" y="1012459"/>
                  <a:pt x="6425435" y="1026394"/>
                  <a:pt x="6403476" y="1028083"/>
                </a:cubicBezTo>
                <a:cubicBezTo>
                  <a:pt x="6396720" y="1028928"/>
                  <a:pt x="6389330" y="1029561"/>
                  <a:pt x="6381307" y="1029984"/>
                </a:cubicBezTo>
                <a:cubicBezTo>
                  <a:pt x="6373284" y="1030406"/>
                  <a:pt x="6364627" y="1030617"/>
                  <a:pt x="6355337" y="1030617"/>
                </a:cubicBezTo>
                <a:cubicBezTo>
                  <a:pt x="6269193" y="1030617"/>
                  <a:pt x="6210074" y="1017104"/>
                  <a:pt x="6177982" y="990079"/>
                </a:cubicBezTo>
                <a:cubicBezTo>
                  <a:pt x="6146734" y="963897"/>
                  <a:pt x="6131109" y="925893"/>
                  <a:pt x="6131109" y="876064"/>
                </a:cubicBezTo>
                <a:lnTo>
                  <a:pt x="6131109" y="673372"/>
                </a:lnTo>
                <a:cubicBezTo>
                  <a:pt x="6131109" y="640435"/>
                  <a:pt x="6134909" y="612776"/>
                  <a:pt x="6142510" y="590395"/>
                </a:cubicBezTo>
                <a:cubicBezTo>
                  <a:pt x="6150111" y="568015"/>
                  <a:pt x="6162780" y="549857"/>
                  <a:pt x="6180515" y="535922"/>
                </a:cubicBezTo>
                <a:cubicBezTo>
                  <a:pt x="6198250" y="521987"/>
                  <a:pt x="6221265" y="511852"/>
                  <a:pt x="6249557" y="505518"/>
                </a:cubicBezTo>
                <a:cubicBezTo>
                  <a:pt x="6277850" y="499184"/>
                  <a:pt x="6312264" y="496017"/>
                  <a:pt x="6352804" y="496017"/>
                </a:cubicBezTo>
                <a:cubicBezTo>
                  <a:pt x="6405166" y="496017"/>
                  <a:pt x="6457950" y="504462"/>
                  <a:pt x="6511156" y="521353"/>
                </a:cubicBezTo>
                <a:cubicBezTo>
                  <a:pt x="6538182" y="529799"/>
                  <a:pt x="6556552" y="529799"/>
                  <a:pt x="6566263" y="521353"/>
                </a:cubicBezTo>
                <a:cubicBezTo>
                  <a:pt x="6575976" y="512908"/>
                  <a:pt x="6580832" y="493905"/>
                  <a:pt x="6580832" y="464346"/>
                </a:cubicBezTo>
                <a:lnTo>
                  <a:pt x="6580832" y="454212"/>
                </a:lnTo>
                <a:cubicBezTo>
                  <a:pt x="6580832" y="426341"/>
                  <a:pt x="6576187" y="406494"/>
                  <a:pt x="6566896" y="394671"/>
                </a:cubicBezTo>
                <a:cubicBezTo>
                  <a:pt x="6557607" y="382847"/>
                  <a:pt x="6539449" y="372290"/>
                  <a:pt x="6512424" y="363000"/>
                </a:cubicBezTo>
                <a:cubicBezTo>
                  <a:pt x="6460062" y="346109"/>
                  <a:pt x="6405166" y="337664"/>
                  <a:pt x="6347736" y="337664"/>
                </a:cubicBezTo>
                <a:close/>
                <a:moveTo>
                  <a:pt x="5290938" y="335130"/>
                </a:moveTo>
                <a:cubicBezTo>
                  <a:pt x="5228441" y="335130"/>
                  <a:pt x="5183469" y="349487"/>
                  <a:pt x="5156021" y="378202"/>
                </a:cubicBezTo>
                <a:cubicBezTo>
                  <a:pt x="5128573" y="406917"/>
                  <a:pt x="5114849" y="457590"/>
                  <a:pt x="5114849" y="530221"/>
                </a:cubicBezTo>
                <a:lnTo>
                  <a:pt x="5114849" y="1100292"/>
                </a:lnTo>
                <a:cubicBezTo>
                  <a:pt x="5114849" y="1129007"/>
                  <a:pt x="5119742" y="1148432"/>
                  <a:pt x="5129527" y="1158566"/>
                </a:cubicBezTo>
                <a:cubicBezTo>
                  <a:pt x="5139311" y="1168701"/>
                  <a:pt x="5159102" y="1173768"/>
                  <a:pt x="5188899" y="1173768"/>
                </a:cubicBezTo>
                <a:lnTo>
                  <a:pt x="5206753" y="1173768"/>
                </a:lnTo>
                <a:cubicBezTo>
                  <a:pt x="5236550" y="1173768"/>
                  <a:pt x="5256341" y="1168701"/>
                  <a:pt x="5266126" y="1158566"/>
                </a:cubicBezTo>
                <a:cubicBezTo>
                  <a:pt x="5275911" y="1148432"/>
                  <a:pt x="5280803" y="1129007"/>
                  <a:pt x="5280803" y="1100292"/>
                </a:cubicBezTo>
                <a:lnTo>
                  <a:pt x="5280803" y="515019"/>
                </a:lnTo>
                <a:cubicBezTo>
                  <a:pt x="5280803" y="498973"/>
                  <a:pt x="5281856" y="488627"/>
                  <a:pt x="5283960" y="483982"/>
                </a:cubicBezTo>
                <a:cubicBezTo>
                  <a:pt x="5286065" y="479337"/>
                  <a:pt x="5290904" y="477014"/>
                  <a:pt x="5298479" y="477014"/>
                </a:cubicBezTo>
                <a:cubicBezTo>
                  <a:pt x="5306054" y="477014"/>
                  <a:pt x="5311313" y="479337"/>
                  <a:pt x="5314255" y="483982"/>
                </a:cubicBezTo>
                <a:cubicBezTo>
                  <a:pt x="5317198" y="488627"/>
                  <a:pt x="5320352" y="498128"/>
                  <a:pt x="5323716" y="512485"/>
                </a:cubicBezTo>
                <a:lnTo>
                  <a:pt x="5452478" y="1029350"/>
                </a:lnTo>
                <a:cubicBezTo>
                  <a:pt x="5460052" y="1059754"/>
                  <a:pt x="5468679" y="1085090"/>
                  <a:pt x="5478358" y="1105360"/>
                </a:cubicBezTo>
                <a:cubicBezTo>
                  <a:pt x="5488038" y="1125629"/>
                  <a:pt x="5500030" y="1141886"/>
                  <a:pt x="5514334" y="1154132"/>
                </a:cubicBezTo>
                <a:cubicBezTo>
                  <a:pt x="5528639" y="1166378"/>
                  <a:pt x="5545678" y="1175246"/>
                  <a:pt x="5565453" y="1180736"/>
                </a:cubicBezTo>
                <a:cubicBezTo>
                  <a:pt x="5585227" y="1186225"/>
                  <a:pt x="5609003" y="1188970"/>
                  <a:pt x="5636780" y="1188970"/>
                </a:cubicBezTo>
                <a:cubicBezTo>
                  <a:pt x="5697192" y="1188970"/>
                  <a:pt x="5740799" y="1174613"/>
                  <a:pt x="5767600" y="1145898"/>
                </a:cubicBezTo>
                <a:cubicBezTo>
                  <a:pt x="5794402" y="1117183"/>
                  <a:pt x="5807802" y="1066510"/>
                  <a:pt x="5807802" y="993879"/>
                </a:cubicBezTo>
                <a:lnTo>
                  <a:pt x="5807802" y="423808"/>
                </a:lnTo>
                <a:cubicBezTo>
                  <a:pt x="5807802" y="395093"/>
                  <a:pt x="5802910" y="375668"/>
                  <a:pt x="5793125" y="365534"/>
                </a:cubicBezTo>
                <a:cubicBezTo>
                  <a:pt x="5783340" y="355399"/>
                  <a:pt x="5763549" y="350332"/>
                  <a:pt x="5733752" y="350332"/>
                </a:cubicBezTo>
                <a:lnTo>
                  <a:pt x="5715898" y="350332"/>
                </a:lnTo>
                <a:cubicBezTo>
                  <a:pt x="5686101" y="350332"/>
                  <a:pt x="5666311" y="355399"/>
                  <a:pt x="5656525" y="365534"/>
                </a:cubicBezTo>
                <a:cubicBezTo>
                  <a:pt x="5646740" y="375668"/>
                  <a:pt x="5641848" y="395093"/>
                  <a:pt x="5641848" y="423808"/>
                </a:cubicBezTo>
                <a:lnTo>
                  <a:pt x="5641848" y="1011615"/>
                </a:lnTo>
                <a:cubicBezTo>
                  <a:pt x="5641848" y="1025972"/>
                  <a:pt x="5640581" y="1035473"/>
                  <a:pt x="5638048" y="1040118"/>
                </a:cubicBezTo>
                <a:cubicBezTo>
                  <a:pt x="5635514" y="1044763"/>
                  <a:pt x="5630447" y="1047086"/>
                  <a:pt x="5622846" y="1047086"/>
                </a:cubicBezTo>
                <a:cubicBezTo>
                  <a:pt x="5611022" y="1047086"/>
                  <a:pt x="5603421" y="1038218"/>
                  <a:pt x="5600043" y="1020482"/>
                </a:cubicBezTo>
                <a:lnTo>
                  <a:pt x="5468293" y="489683"/>
                </a:lnTo>
                <a:cubicBezTo>
                  <a:pt x="5460692" y="460123"/>
                  <a:pt x="5452247" y="435420"/>
                  <a:pt x="5442956" y="415573"/>
                </a:cubicBezTo>
                <a:cubicBezTo>
                  <a:pt x="5433667" y="395726"/>
                  <a:pt x="5422054" y="379891"/>
                  <a:pt x="5408119" y="368067"/>
                </a:cubicBezTo>
                <a:cubicBezTo>
                  <a:pt x="5394184" y="356244"/>
                  <a:pt x="5377715" y="347798"/>
                  <a:pt x="5358713" y="342731"/>
                </a:cubicBezTo>
                <a:cubicBezTo>
                  <a:pt x="5339710" y="337664"/>
                  <a:pt x="5317119" y="335130"/>
                  <a:pt x="5290938" y="335130"/>
                </a:cubicBezTo>
                <a:close/>
                <a:moveTo>
                  <a:pt x="4620006" y="107101"/>
                </a:moveTo>
                <a:cubicBezTo>
                  <a:pt x="4592981" y="107101"/>
                  <a:pt x="4572078" y="110691"/>
                  <a:pt x="4557299" y="117869"/>
                </a:cubicBezTo>
                <a:cubicBezTo>
                  <a:pt x="4542519" y="125048"/>
                  <a:pt x="4528373" y="138772"/>
                  <a:pt x="4514860" y="159041"/>
                </a:cubicBezTo>
                <a:lnTo>
                  <a:pt x="4465454" y="232517"/>
                </a:lnTo>
                <a:cubicBezTo>
                  <a:pt x="4453630" y="251942"/>
                  <a:pt x="4449407" y="264610"/>
                  <a:pt x="4452786" y="270522"/>
                </a:cubicBezTo>
                <a:cubicBezTo>
                  <a:pt x="4456164" y="276434"/>
                  <a:pt x="4468832" y="279390"/>
                  <a:pt x="4490790" y="279390"/>
                </a:cubicBezTo>
                <a:lnTo>
                  <a:pt x="4504725" y="279390"/>
                </a:lnTo>
                <a:cubicBezTo>
                  <a:pt x="4527528" y="279390"/>
                  <a:pt x="4544630" y="276223"/>
                  <a:pt x="4556032" y="269888"/>
                </a:cubicBezTo>
                <a:cubicBezTo>
                  <a:pt x="4567433" y="263554"/>
                  <a:pt x="4578623" y="251097"/>
                  <a:pt x="4589603" y="232517"/>
                </a:cubicBezTo>
                <a:lnTo>
                  <a:pt x="4597204" y="221116"/>
                </a:lnTo>
                <a:cubicBezTo>
                  <a:pt x="4612406" y="200002"/>
                  <a:pt x="4627607" y="200002"/>
                  <a:pt x="4642809" y="221116"/>
                </a:cubicBezTo>
                <a:lnTo>
                  <a:pt x="4650410" y="232517"/>
                </a:lnTo>
                <a:cubicBezTo>
                  <a:pt x="4661389" y="251097"/>
                  <a:pt x="4672580" y="263554"/>
                  <a:pt x="4683981" y="269888"/>
                </a:cubicBezTo>
                <a:cubicBezTo>
                  <a:pt x="4695382" y="276223"/>
                  <a:pt x="4712485" y="279390"/>
                  <a:pt x="4735288" y="279390"/>
                </a:cubicBezTo>
                <a:lnTo>
                  <a:pt x="4749223" y="279390"/>
                </a:lnTo>
                <a:cubicBezTo>
                  <a:pt x="4771181" y="279390"/>
                  <a:pt x="4783849" y="276434"/>
                  <a:pt x="4787227" y="270522"/>
                </a:cubicBezTo>
                <a:cubicBezTo>
                  <a:pt x="4790606" y="264610"/>
                  <a:pt x="4786383" y="251942"/>
                  <a:pt x="4774559" y="232517"/>
                </a:cubicBezTo>
                <a:lnTo>
                  <a:pt x="4725153" y="159041"/>
                </a:lnTo>
                <a:cubicBezTo>
                  <a:pt x="4711640" y="138772"/>
                  <a:pt x="4697494" y="125048"/>
                  <a:pt x="4682714" y="117869"/>
                </a:cubicBezTo>
                <a:cubicBezTo>
                  <a:pt x="4667935" y="110691"/>
                  <a:pt x="4647032" y="107101"/>
                  <a:pt x="4620006" y="107101"/>
                </a:cubicBezTo>
                <a:close/>
                <a:moveTo>
                  <a:pt x="2325091" y="83032"/>
                </a:moveTo>
                <a:cubicBezTo>
                  <a:pt x="2318335" y="83032"/>
                  <a:pt x="2311578" y="83454"/>
                  <a:pt x="2304822" y="84299"/>
                </a:cubicBezTo>
                <a:cubicBezTo>
                  <a:pt x="2298066" y="85143"/>
                  <a:pt x="2288775" y="87677"/>
                  <a:pt x="2276951" y="91900"/>
                </a:cubicBezTo>
                <a:cubicBezTo>
                  <a:pt x="2267662" y="96122"/>
                  <a:pt x="2262805" y="102034"/>
                  <a:pt x="2262383" y="109635"/>
                </a:cubicBezTo>
                <a:cubicBezTo>
                  <a:pt x="2261961" y="117236"/>
                  <a:pt x="2262172" y="123992"/>
                  <a:pt x="2263016" y="129904"/>
                </a:cubicBezTo>
                <a:cubicBezTo>
                  <a:pt x="2263861" y="138350"/>
                  <a:pt x="2264706" y="143417"/>
                  <a:pt x="2265550" y="145106"/>
                </a:cubicBezTo>
                <a:cubicBezTo>
                  <a:pt x="2268928" y="154396"/>
                  <a:pt x="2271673" y="161364"/>
                  <a:pt x="2273785" y="166009"/>
                </a:cubicBezTo>
                <a:cubicBezTo>
                  <a:pt x="2275896" y="170654"/>
                  <a:pt x="2284130" y="172554"/>
                  <a:pt x="2298488" y="171710"/>
                </a:cubicBezTo>
                <a:cubicBezTo>
                  <a:pt x="2304400" y="170865"/>
                  <a:pt x="2309467" y="172554"/>
                  <a:pt x="2313689" y="176777"/>
                </a:cubicBezTo>
                <a:cubicBezTo>
                  <a:pt x="2317912" y="181000"/>
                  <a:pt x="2320024" y="186067"/>
                  <a:pt x="2320024" y="191979"/>
                </a:cubicBezTo>
                <a:cubicBezTo>
                  <a:pt x="2319179" y="193668"/>
                  <a:pt x="2317701" y="196201"/>
                  <a:pt x="2315590" y="199580"/>
                </a:cubicBezTo>
                <a:cubicBezTo>
                  <a:pt x="2313478" y="202958"/>
                  <a:pt x="2311578" y="205914"/>
                  <a:pt x="2309889" y="208447"/>
                </a:cubicBezTo>
                <a:cubicBezTo>
                  <a:pt x="2305666" y="212670"/>
                  <a:pt x="2301655" y="218160"/>
                  <a:pt x="2297854" y="224916"/>
                </a:cubicBezTo>
                <a:cubicBezTo>
                  <a:pt x="2294054" y="231673"/>
                  <a:pt x="2292154" y="239274"/>
                  <a:pt x="2292154" y="247719"/>
                </a:cubicBezTo>
                <a:cubicBezTo>
                  <a:pt x="2292154" y="247719"/>
                  <a:pt x="2292365" y="249197"/>
                  <a:pt x="2292787" y="252153"/>
                </a:cubicBezTo>
                <a:cubicBezTo>
                  <a:pt x="2293209" y="255109"/>
                  <a:pt x="2294265" y="258065"/>
                  <a:pt x="2295954" y="261021"/>
                </a:cubicBezTo>
                <a:cubicBezTo>
                  <a:pt x="2297643" y="263977"/>
                  <a:pt x="2300599" y="266933"/>
                  <a:pt x="2304822" y="269888"/>
                </a:cubicBezTo>
                <a:cubicBezTo>
                  <a:pt x="2309045" y="272844"/>
                  <a:pt x="2315379" y="274322"/>
                  <a:pt x="2323824" y="274322"/>
                </a:cubicBezTo>
                <a:lnTo>
                  <a:pt x="2333959" y="274322"/>
                </a:lnTo>
                <a:cubicBezTo>
                  <a:pt x="2347472" y="274322"/>
                  <a:pt x="2359929" y="273478"/>
                  <a:pt x="2371330" y="271789"/>
                </a:cubicBezTo>
                <a:cubicBezTo>
                  <a:pt x="2382731" y="270100"/>
                  <a:pt x="2388854" y="263343"/>
                  <a:pt x="2389699" y="251520"/>
                </a:cubicBezTo>
                <a:cubicBezTo>
                  <a:pt x="2390544" y="243074"/>
                  <a:pt x="2392444" y="235684"/>
                  <a:pt x="2395400" y="229350"/>
                </a:cubicBezTo>
                <a:cubicBezTo>
                  <a:pt x="2398356" y="223016"/>
                  <a:pt x="2401945" y="217315"/>
                  <a:pt x="2406168" y="212248"/>
                </a:cubicBezTo>
                <a:cubicBezTo>
                  <a:pt x="2416302" y="197046"/>
                  <a:pt x="2421370" y="180577"/>
                  <a:pt x="2421370" y="162842"/>
                </a:cubicBezTo>
                <a:cubicBezTo>
                  <a:pt x="2421370" y="140883"/>
                  <a:pt x="2413346" y="122092"/>
                  <a:pt x="2397300" y="106468"/>
                </a:cubicBezTo>
                <a:cubicBezTo>
                  <a:pt x="2381254" y="90844"/>
                  <a:pt x="2357184" y="83032"/>
                  <a:pt x="2325091" y="83032"/>
                </a:cubicBezTo>
                <a:close/>
                <a:moveTo>
                  <a:pt x="0" y="0"/>
                </a:moveTo>
                <a:lnTo>
                  <a:pt x="6983949" y="0"/>
                </a:lnTo>
                <a:lnTo>
                  <a:pt x="6983949" y="1513966"/>
                </a:lnTo>
                <a:lnTo>
                  <a:pt x="0" y="151396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0" b="0" i="0" u="none" strike="noStrike" kern="1200" cap="none" spc="0" normalizeH="0" baseline="0" noProof="0">
              <a:ln>
                <a:noFill/>
              </a:ln>
              <a:solidFill>
                <a:prstClr val="black"/>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1670045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diagram&#10;&#10;Description automatically generated">
            <a:extLst>
              <a:ext uri="{FF2B5EF4-FFF2-40B4-BE49-F238E27FC236}">
                <a16:creationId xmlns:a16="http://schemas.microsoft.com/office/drawing/2014/main" xmlns="" id="{87FCFFEC-0BB5-F387-7220-2920F69C466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3902" b="92092" l="19043" r="30679">
                        <a14:foregroundMark x1="23874" y1="79506" x2="26077" y2="80466"/>
                        <a14:foregroundMark x1="23405" y1="78570" x2="26239" y2="78882"/>
                        <a14:foregroundMark x1="23567" y1="80466" x2="23567" y2="80466"/>
                        <a14:foregroundMark x1="23567" y1="80466" x2="23567" y2="80466"/>
                        <a14:foregroundMark x1="23567" y1="81114" x2="23567" y2="81114"/>
                        <a14:foregroundMark x1="23405" y1="81114" x2="23405" y2="81114"/>
                        <a14:foregroundMark x1="23405" y1="78882" x2="22935" y2="83321"/>
                      </a14:backgroundRemoval>
                    </a14:imgEffect>
                    <a14:imgEffect>
                      <a14:saturation sat="200000"/>
                    </a14:imgEffect>
                  </a14:imgLayer>
                </a14:imgProps>
              </a:ext>
            </a:extLst>
          </a:blip>
          <a:srcRect l="17588" t="49128" r="67866" b="3134"/>
          <a:stretch/>
        </p:blipFill>
        <p:spPr>
          <a:xfrm>
            <a:off x="6914532" y="1902353"/>
            <a:ext cx="2409552" cy="3199495"/>
          </a:xfrm>
          <a:prstGeom prst="rect">
            <a:avLst/>
          </a:prstGeom>
        </p:spPr>
      </p:pic>
      <p:pic>
        <p:nvPicPr>
          <p:cNvPr id="30" name="Picture 29" descr="A picture containing diagram&#10;&#10;Description automatically generated">
            <a:extLst>
              <a:ext uri="{FF2B5EF4-FFF2-40B4-BE49-F238E27FC236}">
                <a16:creationId xmlns:a16="http://schemas.microsoft.com/office/drawing/2014/main" xmlns="" id="{5E7E6427-F3E8-736D-06DE-D6600ED85EC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1146" b="94572" l="65351" r="78692"/>
                    </a14:imgEffect>
                    <a14:imgEffect>
                      <a14:saturation sat="300000"/>
                    </a14:imgEffect>
                  </a14:imgLayer>
                </a14:imgProps>
              </a:ext>
            </a:extLst>
          </a:blip>
          <a:srcRect l="63684" t="45719" r="19641" b="12127"/>
          <a:stretch/>
        </p:blipFill>
        <p:spPr>
          <a:xfrm rot="928165">
            <a:off x="5241160" y="2762682"/>
            <a:ext cx="2550781" cy="2951981"/>
          </a:xfrm>
          <a:prstGeom prst="rect">
            <a:avLst/>
          </a:prstGeom>
        </p:spPr>
      </p:pic>
      <p:pic>
        <p:nvPicPr>
          <p:cNvPr id="28" name="Picture 27" descr="A picture containing diagram&#10;&#10;Description automatically generated">
            <a:extLst>
              <a:ext uri="{FF2B5EF4-FFF2-40B4-BE49-F238E27FC236}">
                <a16:creationId xmlns:a16="http://schemas.microsoft.com/office/drawing/2014/main" xmlns="" id="{F2AE68EA-0FD1-2CA2-8437-0991965754B5}"/>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2637206" y="1377425"/>
            <a:ext cx="2680364" cy="2913733"/>
          </a:xfrm>
          <a:prstGeom prst="rect">
            <a:avLst/>
          </a:prstGeom>
        </p:spPr>
      </p:pic>
      <p:pic>
        <p:nvPicPr>
          <p:cNvPr id="23" name="Picture 22">
            <a:hlinkClick r:id="rId8" action="ppaction://hlinksldjump"/>
            <a:extLst>
              <a:ext uri="{FF2B5EF4-FFF2-40B4-BE49-F238E27FC236}">
                <a16:creationId xmlns:a16="http://schemas.microsoft.com/office/drawing/2014/main" xmlns="" id="{D37BD97C-8E81-4241-CB22-A5B0D0CBFD68}"/>
              </a:ext>
            </a:extLst>
          </p:cNvPr>
          <p:cNvPicPr>
            <a:picLocks noChangeAspect="1"/>
          </p:cNvPicPr>
          <p:nvPr/>
        </p:nvPicPr>
        <p:blipFill>
          <a:blip r:embed="rId9"/>
          <a:stretch>
            <a:fillRect/>
          </a:stretch>
        </p:blipFill>
        <p:spPr>
          <a:xfrm>
            <a:off x="2740749" y="3583997"/>
            <a:ext cx="3032007" cy="1520068"/>
          </a:xfrm>
          <a:prstGeom prst="rect">
            <a:avLst/>
          </a:prstGeom>
        </p:spPr>
      </p:pic>
      <p:pic>
        <p:nvPicPr>
          <p:cNvPr id="1025" name="Picture 1024">
            <a:hlinkClick r:id="rId10" action="ppaction://hlinksldjump"/>
            <a:extLst>
              <a:ext uri="{FF2B5EF4-FFF2-40B4-BE49-F238E27FC236}">
                <a16:creationId xmlns:a16="http://schemas.microsoft.com/office/drawing/2014/main" xmlns="" id="{6899834E-4257-C44B-00DA-A00952B6D578}"/>
              </a:ext>
            </a:extLst>
          </p:cNvPr>
          <p:cNvPicPr>
            <a:picLocks noChangeAspect="1"/>
          </p:cNvPicPr>
          <p:nvPr/>
        </p:nvPicPr>
        <p:blipFill>
          <a:blip r:embed="rId11"/>
          <a:stretch>
            <a:fillRect/>
          </a:stretch>
        </p:blipFill>
        <p:spPr>
          <a:xfrm>
            <a:off x="4355487" y="5129785"/>
            <a:ext cx="3452773" cy="1862044"/>
          </a:xfrm>
          <a:prstGeom prst="rect">
            <a:avLst/>
          </a:prstGeom>
        </p:spPr>
      </p:pic>
      <p:pic>
        <p:nvPicPr>
          <p:cNvPr id="1027" name="Picture 1026">
            <a:hlinkClick r:id="rId12" action="ppaction://hlinksldjump"/>
            <a:extLst>
              <a:ext uri="{FF2B5EF4-FFF2-40B4-BE49-F238E27FC236}">
                <a16:creationId xmlns:a16="http://schemas.microsoft.com/office/drawing/2014/main" xmlns="" id="{41BBA4B8-5FA7-C3B3-E8FD-8EFFC1955164}"/>
              </a:ext>
            </a:extLst>
          </p:cNvPr>
          <p:cNvPicPr>
            <a:picLocks noChangeAspect="1"/>
          </p:cNvPicPr>
          <p:nvPr/>
        </p:nvPicPr>
        <p:blipFill>
          <a:blip r:embed="rId13"/>
          <a:stretch>
            <a:fillRect/>
          </a:stretch>
        </p:blipFill>
        <p:spPr>
          <a:xfrm>
            <a:off x="7040321" y="3939354"/>
            <a:ext cx="3283775" cy="1576968"/>
          </a:xfrm>
          <a:prstGeom prst="rect">
            <a:avLst/>
          </a:prstGeom>
        </p:spPr>
      </p:pic>
      <p:pic>
        <p:nvPicPr>
          <p:cNvPr id="3" name="Picture 2">
            <a:hlinkClick r:id="rId14" action="ppaction://hlinksldjump"/>
            <a:extLst>
              <a:ext uri="{FF2B5EF4-FFF2-40B4-BE49-F238E27FC236}">
                <a16:creationId xmlns:a16="http://schemas.microsoft.com/office/drawing/2014/main" xmlns="" id="{60CBF929-C7C2-4863-244B-71527BDDFF3E}"/>
              </a:ext>
            </a:extLst>
          </p:cNvPr>
          <p:cNvPicPr>
            <a:picLocks noChangeAspect="1"/>
          </p:cNvPicPr>
          <p:nvPr/>
        </p:nvPicPr>
        <p:blipFill>
          <a:blip r:embed="rId15"/>
          <a:stretch>
            <a:fillRect/>
          </a:stretch>
        </p:blipFill>
        <p:spPr>
          <a:xfrm>
            <a:off x="1636913" y="150019"/>
            <a:ext cx="9211076" cy="2273917"/>
          </a:xfrm>
          <a:prstGeom prst="rect">
            <a:avLst/>
          </a:prstGeom>
        </p:spPr>
      </p:pic>
    </p:spTree>
    <p:extLst>
      <p:ext uri="{BB962C8B-B14F-4D97-AF65-F5344CB8AC3E}">
        <p14:creationId xmlns:p14="http://schemas.microsoft.com/office/powerpoint/2010/main" val="29490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randombar(horizontal)">
                                      <p:cBhvr>
                                        <p:cTn id="16" dur="500"/>
                                        <p:tgtEl>
                                          <p:spTgt spid="1025"/>
                                        </p:tgtEl>
                                      </p:cBhvr>
                                    </p:animEffect>
                                  </p:childTnLst>
                                </p:cTn>
                              </p:par>
                              <p:par>
                                <p:cTn id="17" presetID="14" presetClass="entr" presetSubtype="1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randombar(horizontal)">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2" presetClass="emph" presetSubtype="0" repeatCount="indefinite" fill="hold" nodeType="after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1025"/>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32" presetClass="emph" presetSubtype="0" repeatCount="indefinite" fill="hold" nodeType="afterEffect">
                                  <p:stCondLst>
                                    <p:cond delay="0"/>
                                  </p:stCondLst>
                                  <p:childTnLst>
                                    <p:animRot by="120000">
                                      <p:cBhvr>
                                        <p:cTn id="45" dur="100" fill="hold">
                                          <p:stCondLst>
                                            <p:cond delay="0"/>
                                          </p:stCondLst>
                                        </p:cTn>
                                        <p:tgtEl>
                                          <p:spTgt spid="30"/>
                                        </p:tgtEl>
                                        <p:attrNameLst>
                                          <p:attrName>r</p:attrName>
                                        </p:attrNameLst>
                                      </p:cBhvr>
                                    </p:animRot>
                                    <p:animRot by="-240000">
                                      <p:cBhvr>
                                        <p:cTn id="46" dur="200" fill="hold">
                                          <p:stCondLst>
                                            <p:cond delay="200"/>
                                          </p:stCondLst>
                                        </p:cTn>
                                        <p:tgtEl>
                                          <p:spTgt spid="30"/>
                                        </p:tgtEl>
                                        <p:attrNameLst>
                                          <p:attrName>r</p:attrName>
                                        </p:attrNameLst>
                                      </p:cBhvr>
                                    </p:animRot>
                                    <p:animRot by="240000">
                                      <p:cBhvr>
                                        <p:cTn id="47" dur="200" fill="hold">
                                          <p:stCondLst>
                                            <p:cond delay="400"/>
                                          </p:stCondLst>
                                        </p:cTn>
                                        <p:tgtEl>
                                          <p:spTgt spid="30"/>
                                        </p:tgtEl>
                                        <p:attrNameLst>
                                          <p:attrName>r</p:attrName>
                                        </p:attrNameLst>
                                      </p:cBhvr>
                                    </p:animRot>
                                    <p:animRot by="-240000">
                                      <p:cBhvr>
                                        <p:cTn id="48" dur="200" fill="hold">
                                          <p:stCondLst>
                                            <p:cond delay="600"/>
                                          </p:stCondLst>
                                        </p:cTn>
                                        <p:tgtEl>
                                          <p:spTgt spid="30"/>
                                        </p:tgtEl>
                                        <p:attrNameLst>
                                          <p:attrName>r</p:attrName>
                                        </p:attrNameLst>
                                      </p:cBhvr>
                                    </p:animRot>
                                    <p:animRot by="120000">
                                      <p:cBhvr>
                                        <p:cTn id="49" dur="200" fill="hold">
                                          <p:stCondLst>
                                            <p:cond delay="800"/>
                                          </p:stCondLst>
                                        </p:cTn>
                                        <p:tgtEl>
                                          <p:spTgt spid="30"/>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25"/>
                  </p:tgtEl>
                </p:cond>
              </p:nextCondLst>
            </p:seq>
            <p:seq concurrent="1" nextAc="seek">
              <p:cTn id="50" restart="whenNotActive" fill="hold" evtFilter="cancelBubble" nodeType="interactiveSeq">
                <p:stCondLst>
                  <p:cond evt="onClick" delay="0">
                    <p:tgtEl>
                      <p:spTgt spid="1027"/>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32" presetClass="emph" presetSubtype="0" repeatCount="indefinite" fill="hold" nodeType="afterEffect">
                                  <p:stCondLst>
                                    <p:cond delay="0"/>
                                  </p:stCondLst>
                                  <p:childTnLst>
                                    <p:animRot by="120000">
                                      <p:cBhvr>
                                        <p:cTn id="60" dur="100" fill="hold">
                                          <p:stCondLst>
                                            <p:cond delay="0"/>
                                          </p:stCondLst>
                                        </p:cTn>
                                        <p:tgtEl>
                                          <p:spTgt spid="31"/>
                                        </p:tgtEl>
                                        <p:attrNameLst>
                                          <p:attrName>r</p:attrName>
                                        </p:attrNameLst>
                                      </p:cBhvr>
                                    </p:animRot>
                                    <p:animRot by="-240000">
                                      <p:cBhvr>
                                        <p:cTn id="61" dur="200" fill="hold">
                                          <p:stCondLst>
                                            <p:cond delay="200"/>
                                          </p:stCondLst>
                                        </p:cTn>
                                        <p:tgtEl>
                                          <p:spTgt spid="31"/>
                                        </p:tgtEl>
                                        <p:attrNameLst>
                                          <p:attrName>r</p:attrName>
                                        </p:attrNameLst>
                                      </p:cBhvr>
                                    </p:animRot>
                                    <p:animRot by="240000">
                                      <p:cBhvr>
                                        <p:cTn id="62" dur="200" fill="hold">
                                          <p:stCondLst>
                                            <p:cond delay="400"/>
                                          </p:stCondLst>
                                        </p:cTn>
                                        <p:tgtEl>
                                          <p:spTgt spid="31"/>
                                        </p:tgtEl>
                                        <p:attrNameLst>
                                          <p:attrName>r</p:attrName>
                                        </p:attrNameLst>
                                      </p:cBhvr>
                                    </p:animRot>
                                    <p:animRot by="-240000">
                                      <p:cBhvr>
                                        <p:cTn id="63" dur="200" fill="hold">
                                          <p:stCondLst>
                                            <p:cond delay="600"/>
                                          </p:stCondLst>
                                        </p:cTn>
                                        <p:tgtEl>
                                          <p:spTgt spid="31"/>
                                        </p:tgtEl>
                                        <p:attrNameLst>
                                          <p:attrName>r</p:attrName>
                                        </p:attrNameLst>
                                      </p:cBhvr>
                                    </p:animRot>
                                    <p:animRot by="120000">
                                      <p:cBhvr>
                                        <p:cTn id="64" dur="200" fill="hold">
                                          <p:stCondLst>
                                            <p:cond delay="800"/>
                                          </p:stCondLst>
                                        </p:cTn>
                                        <p:tgtEl>
                                          <p:spTgt spid="31"/>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2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t>Meeting Objectives</a:t>
            </a:r>
            <a:endParaRPr/>
          </a:p>
        </p:txBody>
      </p:sp>
      <p:grpSp>
        <p:nvGrpSpPr>
          <p:cNvPr id="11" name="Group 10">
            <a:extLst>
              <a:ext uri="{FF2B5EF4-FFF2-40B4-BE49-F238E27FC236}">
                <a16:creationId xmlns:a16="http://schemas.microsoft.com/office/drawing/2014/main" xmlns="" id="{E02247F8-DA93-0786-0FA4-EC02125FAC2B}"/>
              </a:ext>
            </a:extLst>
          </p:cNvPr>
          <p:cNvGrpSpPr/>
          <p:nvPr/>
        </p:nvGrpSpPr>
        <p:grpSpPr>
          <a:xfrm>
            <a:off x="415225" y="4569075"/>
            <a:ext cx="5632627" cy="1407772"/>
            <a:chOff x="311419" y="3426806"/>
            <a:chExt cx="4224470" cy="1055829"/>
          </a:xfrm>
        </p:grpSpPr>
        <p:grpSp>
          <p:nvGrpSpPr>
            <p:cNvPr id="52" name="Group 51">
              <a:extLst>
                <a:ext uri="{FF2B5EF4-FFF2-40B4-BE49-F238E27FC236}">
                  <a16:creationId xmlns:a16="http://schemas.microsoft.com/office/drawing/2014/main" xmlns="" id="{541DE1E8-5315-AAD2-A062-33E7A87C4583}"/>
                </a:ext>
              </a:extLst>
            </p:cNvPr>
            <p:cNvGrpSpPr/>
            <p:nvPr/>
          </p:nvGrpSpPr>
          <p:grpSpPr>
            <a:xfrm>
              <a:off x="619802" y="3426806"/>
              <a:ext cx="3916087" cy="1055829"/>
              <a:chOff x="129540" y="-30699"/>
              <a:chExt cx="11932920" cy="1869496"/>
            </a:xfrm>
          </p:grpSpPr>
          <p:sp>
            <p:nvSpPr>
              <p:cNvPr id="53" name="Rectangle 52">
                <a:extLst>
                  <a:ext uri="{FF2B5EF4-FFF2-40B4-BE49-F238E27FC236}">
                    <a16:creationId xmlns:a16="http://schemas.microsoft.com/office/drawing/2014/main" xmlns="" id="{6AE021BD-C32E-B18C-90F1-58C6F7A9D692}"/>
                  </a:ext>
                </a:extLst>
              </p:cNvPr>
              <p:cNvSpPr/>
              <p:nvPr/>
            </p:nvSpPr>
            <p:spPr>
              <a:xfrm>
                <a:off x="129540" y="128016"/>
                <a:ext cx="11932920" cy="1710781"/>
              </a:xfrm>
              <a:custGeom>
                <a:avLst/>
                <a:gdLst>
                  <a:gd name="connsiteX0" fmla="*/ 0 w 5221450"/>
                  <a:gd name="connsiteY0" fmla="*/ 0 h 1288256"/>
                  <a:gd name="connsiteX1" fmla="*/ 5221450 w 5221450"/>
                  <a:gd name="connsiteY1" fmla="*/ 0 h 1288256"/>
                  <a:gd name="connsiteX2" fmla="*/ 5221450 w 5221450"/>
                  <a:gd name="connsiteY2" fmla="*/ 1288256 h 1288256"/>
                  <a:gd name="connsiteX3" fmla="*/ 0 w 5221450"/>
                  <a:gd name="connsiteY3" fmla="*/ 1288256 h 1288256"/>
                  <a:gd name="connsiteX4" fmla="*/ 0 w 5221450"/>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450" h="1288256" fill="none" extrusionOk="0">
                    <a:moveTo>
                      <a:pt x="0" y="0"/>
                    </a:moveTo>
                    <a:cubicBezTo>
                      <a:pt x="2566289" y="-133017"/>
                      <a:pt x="3966322" y="-123057"/>
                      <a:pt x="5221450" y="0"/>
                    </a:cubicBezTo>
                    <a:cubicBezTo>
                      <a:pt x="5253838" y="240328"/>
                      <a:pt x="5250275" y="866881"/>
                      <a:pt x="5221450" y="1288256"/>
                    </a:cubicBezTo>
                    <a:cubicBezTo>
                      <a:pt x="4150926" y="1286055"/>
                      <a:pt x="1699776" y="1158485"/>
                      <a:pt x="0" y="1288256"/>
                    </a:cubicBezTo>
                    <a:cubicBezTo>
                      <a:pt x="86123" y="838754"/>
                      <a:pt x="-47239" y="489236"/>
                      <a:pt x="0" y="0"/>
                    </a:cubicBezTo>
                    <a:close/>
                  </a:path>
                  <a:path w="5221450" h="1288256" stroke="0" extrusionOk="0">
                    <a:moveTo>
                      <a:pt x="0" y="0"/>
                    </a:moveTo>
                    <a:cubicBezTo>
                      <a:pt x="1567358" y="-157587"/>
                      <a:pt x="4014148" y="-63908"/>
                      <a:pt x="5221450" y="0"/>
                    </a:cubicBezTo>
                    <a:cubicBezTo>
                      <a:pt x="5140888" y="203503"/>
                      <a:pt x="5112018" y="818100"/>
                      <a:pt x="5221450" y="1288256"/>
                    </a:cubicBezTo>
                    <a:cubicBezTo>
                      <a:pt x="3670815" y="1187258"/>
                      <a:pt x="1507187"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54" name="TextBox 53">
                <a:extLst>
                  <a:ext uri="{FF2B5EF4-FFF2-40B4-BE49-F238E27FC236}">
                    <a16:creationId xmlns:a16="http://schemas.microsoft.com/office/drawing/2014/main" xmlns="" id="{FE67C09E-5B64-8E22-83EA-FD73AE7E5C59}"/>
                  </a:ext>
                </a:extLst>
              </p:cNvPr>
              <p:cNvSpPr txBox="1"/>
              <p:nvPr/>
            </p:nvSpPr>
            <p:spPr>
              <a:xfrm>
                <a:off x="3902687" y="-30699"/>
                <a:ext cx="4599917" cy="1757503"/>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9</a:t>
                </a:r>
              </a:p>
            </p:txBody>
          </p:sp>
        </p:grpSp>
        <p:grpSp>
          <p:nvGrpSpPr>
            <p:cNvPr id="7" name="Group 6">
              <a:extLst>
                <a:ext uri="{FF2B5EF4-FFF2-40B4-BE49-F238E27FC236}">
                  <a16:creationId xmlns:a16="http://schemas.microsoft.com/office/drawing/2014/main" xmlns=""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xmlns=""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xmlns=""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607;p43">
                  <a:extLst>
                    <a:ext uri="{FF2B5EF4-FFF2-40B4-BE49-F238E27FC236}">
                      <a16:creationId xmlns:a16="http://schemas.microsoft.com/office/drawing/2014/main" xmlns=""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3" name="Picture 22">
                <a:extLst>
                  <a:ext uri="{FF2B5EF4-FFF2-40B4-BE49-F238E27FC236}">
                    <a16:creationId xmlns:a16="http://schemas.microsoft.com/office/drawing/2014/main" xmlns="" id="{88544890-1B4B-6663-ADA6-78801922CC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xmlns="" id="{15FF1D0E-F169-B9EC-94CE-787B6E3F2A49}"/>
              </a:ext>
            </a:extLst>
          </p:cNvPr>
          <p:cNvGrpSpPr/>
          <p:nvPr/>
        </p:nvGrpSpPr>
        <p:grpSpPr>
          <a:xfrm>
            <a:off x="6245508" y="2274590"/>
            <a:ext cx="5933025" cy="1394064"/>
            <a:chOff x="4684130" y="1705942"/>
            <a:chExt cx="4449769" cy="1045548"/>
          </a:xfrm>
        </p:grpSpPr>
        <p:grpSp>
          <p:nvGrpSpPr>
            <p:cNvPr id="55" name="Group 54">
              <a:extLst>
                <a:ext uri="{FF2B5EF4-FFF2-40B4-BE49-F238E27FC236}">
                  <a16:creationId xmlns:a16="http://schemas.microsoft.com/office/drawing/2014/main" xmlns="" id="{05D587AB-459C-A11B-5BD7-B79D0C20355C}"/>
                </a:ext>
              </a:extLst>
            </p:cNvPr>
            <p:cNvGrpSpPr/>
            <p:nvPr/>
          </p:nvGrpSpPr>
          <p:grpSpPr>
            <a:xfrm>
              <a:off x="5066055" y="1705942"/>
              <a:ext cx="4067844" cy="1045548"/>
              <a:chOff x="129540" y="-12495"/>
              <a:chExt cx="12171988" cy="1851292"/>
            </a:xfrm>
          </p:grpSpPr>
          <p:sp>
            <p:nvSpPr>
              <p:cNvPr id="56" name="Rectangle 55">
                <a:extLst>
                  <a:ext uri="{FF2B5EF4-FFF2-40B4-BE49-F238E27FC236}">
                    <a16:creationId xmlns:a16="http://schemas.microsoft.com/office/drawing/2014/main" xmlns="" id="{09CFA3DB-B7F3-2597-BB00-5E7732F62336}"/>
                  </a:ext>
                </a:extLst>
              </p:cNvPr>
              <p:cNvSpPr/>
              <p:nvPr/>
            </p:nvSpPr>
            <p:spPr>
              <a:xfrm>
                <a:off x="129540" y="128016"/>
                <a:ext cx="11932920" cy="1710781"/>
              </a:xfrm>
              <a:custGeom>
                <a:avLst/>
                <a:gdLst>
                  <a:gd name="connsiteX0" fmla="*/ 0 w 5317264"/>
                  <a:gd name="connsiteY0" fmla="*/ 0 h 1288256"/>
                  <a:gd name="connsiteX1" fmla="*/ 5317264 w 5317264"/>
                  <a:gd name="connsiteY1" fmla="*/ 0 h 1288256"/>
                  <a:gd name="connsiteX2" fmla="*/ 5317264 w 5317264"/>
                  <a:gd name="connsiteY2" fmla="*/ 1288256 h 1288256"/>
                  <a:gd name="connsiteX3" fmla="*/ 0 w 5317264"/>
                  <a:gd name="connsiteY3" fmla="*/ 1288256 h 1288256"/>
                  <a:gd name="connsiteX4" fmla="*/ 0 w 5317264"/>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264" h="1288256" fill="none" extrusionOk="0">
                    <a:moveTo>
                      <a:pt x="0" y="0"/>
                    </a:moveTo>
                    <a:cubicBezTo>
                      <a:pt x="1674726" y="-133017"/>
                      <a:pt x="4239257" y="-123057"/>
                      <a:pt x="5317264" y="0"/>
                    </a:cubicBezTo>
                    <a:cubicBezTo>
                      <a:pt x="5349652" y="240328"/>
                      <a:pt x="5346089" y="866881"/>
                      <a:pt x="5317264" y="1288256"/>
                    </a:cubicBezTo>
                    <a:cubicBezTo>
                      <a:pt x="3702899" y="1286055"/>
                      <a:pt x="2515180" y="1158485"/>
                      <a:pt x="0" y="1288256"/>
                    </a:cubicBezTo>
                    <a:cubicBezTo>
                      <a:pt x="86123" y="838754"/>
                      <a:pt x="-47239" y="489236"/>
                      <a:pt x="0" y="0"/>
                    </a:cubicBezTo>
                    <a:close/>
                  </a:path>
                  <a:path w="5317264" h="1288256" stroke="0" extrusionOk="0">
                    <a:moveTo>
                      <a:pt x="0" y="0"/>
                    </a:moveTo>
                    <a:cubicBezTo>
                      <a:pt x="1554657" y="-157587"/>
                      <a:pt x="4152450" y="-63908"/>
                      <a:pt x="5317264" y="0"/>
                    </a:cubicBezTo>
                    <a:cubicBezTo>
                      <a:pt x="5236702" y="203503"/>
                      <a:pt x="5207832" y="818100"/>
                      <a:pt x="5317264" y="1288256"/>
                    </a:cubicBezTo>
                    <a:cubicBezTo>
                      <a:pt x="3624057" y="1187258"/>
                      <a:pt x="2479506" y="1409312"/>
                      <a:pt x="0" y="1288256"/>
                    </a:cubicBezTo>
                    <a:cubicBezTo>
                      <a:pt x="-13021" y="1155505"/>
                      <a:pt x="-26609" y="46777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57" name="TextBox 56">
                <a:extLst>
                  <a:ext uri="{FF2B5EF4-FFF2-40B4-BE49-F238E27FC236}">
                    <a16:creationId xmlns:a16="http://schemas.microsoft.com/office/drawing/2014/main" xmlns="" id="{E649C732-004C-7D6C-65CE-4829F0F70DA0}"/>
                  </a:ext>
                </a:extLst>
              </p:cNvPr>
              <p:cNvSpPr txBox="1"/>
              <p:nvPr/>
            </p:nvSpPr>
            <p:spPr>
              <a:xfrm>
                <a:off x="3630647" y="-12495"/>
                <a:ext cx="8670881" cy="1757504"/>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11</a:t>
                </a:r>
              </a:p>
            </p:txBody>
          </p:sp>
        </p:grpSp>
        <p:grpSp>
          <p:nvGrpSpPr>
            <p:cNvPr id="8" name="Group 7">
              <a:extLst>
                <a:ext uri="{FF2B5EF4-FFF2-40B4-BE49-F238E27FC236}">
                  <a16:creationId xmlns:a16="http://schemas.microsoft.com/office/drawing/2014/main" xmlns=""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xmlns=""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xmlns=""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607;p43">
                  <a:extLst>
                    <a:ext uri="{FF2B5EF4-FFF2-40B4-BE49-F238E27FC236}">
                      <a16:creationId xmlns:a16="http://schemas.microsoft.com/office/drawing/2014/main" xmlns=""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4" name="Picture 23">
                <a:extLst>
                  <a:ext uri="{FF2B5EF4-FFF2-40B4-BE49-F238E27FC236}">
                    <a16:creationId xmlns:a16="http://schemas.microsoft.com/office/drawing/2014/main" xmlns="" id="{243B3E65-C1EA-31F0-BD68-0A91D87EA5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xmlns="" id="{5859EE6C-990A-80F9-7446-B3ABFFE36C1D}"/>
              </a:ext>
            </a:extLst>
          </p:cNvPr>
          <p:cNvGrpSpPr/>
          <p:nvPr/>
        </p:nvGrpSpPr>
        <p:grpSpPr>
          <a:xfrm>
            <a:off x="352774" y="2199343"/>
            <a:ext cx="5646933" cy="1442559"/>
            <a:chOff x="264580" y="1649506"/>
            <a:chExt cx="4235200" cy="1081919"/>
          </a:xfrm>
        </p:grpSpPr>
        <p:grpSp>
          <p:nvGrpSpPr>
            <p:cNvPr id="58" name="Group 57">
              <a:extLst>
                <a:ext uri="{FF2B5EF4-FFF2-40B4-BE49-F238E27FC236}">
                  <a16:creationId xmlns:a16="http://schemas.microsoft.com/office/drawing/2014/main" xmlns="" id="{122E8B3C-F94E-7608-1FC0-437336C2D4E5}"/>
                </a:ext>
              </a:extLst>
            </p:cNvPr>
            <p:cNvGrpSpPr/>
            <p:nvPr/>
          </p:nvGrpSpPr>
          <p:grpSpPr>
            <a:xfrm>
              <a:off x="655913" y="1649506"/>
              <a:ext cx="3843867" cy="1081919"/>
              <a:chOff x="129540" y="-76895"/>
              <a:chExt cx="11932920" cy="1915692"/>
            </a:xfrm>
          </p:grpSpPr>
          <p:sp>
            <p:nvSpPr>
              <p:cNvPr id="59" name="Rectangle 58">
                <a:extLst>
                  <a:ext uri="{FF2B5EF4-FFF2-40B4-BE49-F238E27FC236}">
                    <a16:creationId xmlns:a16="http://schemas.microsoft.com/office/drawing/2014/main" xmlns="" id="{27405422-B596-98A9-D9AA-FAAE1FC0B251}"/>
                  </a:ext>
                </a:extLst>
              </p:cNvPr>
              <p:cNvSpPr/>
              <p:nvPr/>
            </p:nvSpPr>
            <p:spPr>
              <a:xfrm>
                <a:off x="129540" y="128016"/>
                <a:ext cx="11932920" cy="1710781"/>
              </a:xfrm>
              <a:custGeom>
                <a:avLst/>
                <a:gdLst>
                  <a:gd name="connsiteX0" fmla="*/ 0 w 5125156"/>
                  <a:gd name="connsiteY0" fmla="*/ 0 h 1288256"/>
                  <a:gd name="connsiteX1" fmla="*/ 5125156 w 5125156"/>
                  <a:gd name="connsiteY1" fmla="*/ 0 h 1288256"/>
                  <a:gd name="connsiteX2" fmla="*/ 5125156 w 5125156"/>
                  <a:gd name="connsiteY2" fmla="*/ 1288256 h 1288256"/>
                  <a:gd name="connsiteX3" fmla="*/ 0 w 5125156"/>
                  <a:gd name="connsiteY3" fmla="*/ 1288256 h 1288256"/>
                  <a:gd name="connsiteX4" fmla="*/ 0 w 5125156"/>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156" h="1288256" fill="none" extrusionOk="0">
                    <a:moveTo>
                      <a:pt x="0" y="0"/>
                    </a:moveTo>
                    <a:cubicBezTo>
                      <a:pt x="1674750" y="-133017"/>
                      <a:pt x="4266908" y="-123057"/>
                      <a:pt x="5125156" y="0"/>
                    </a:cubicBezTo>
                    <a:cubicBezTo>
                      <a:pt x="5157544" y="240328"/>
                      <a:pt x="5153981" y="866881"/>
                      <a:pt x="5125156" y="1288256"/>
                    </a:cubicBezTo>
                    <a:cubicBezTo>
                      <a:pt x="3376220" y="1286055"/>
                      <a:pt x="2405360" y="1158485"/>
                      <a:pt x="0" y="1288256"/>
                    </a:cubicBezTo>
                    <a:cubicBezTo>
                      <a:pt x="86123" y="838754"/>
                      <a:pt x="-47239" y="489236"/>
                      <a:pt x="0" y="0"/>
                    </a:cubicBezTo>
                    <a:close/>
                  </a:path>
                  <a:path w="5125156" h="1288256" stroke="0" extrusionOk="0">
                    <a:moveTo>
                      <a:pt x="0" y="0"/>
                    </a:moveTo>
                    <a:cubicBezTo>
                      <a:pt x="1192529" y="-157587"/>
                      <a:pt x="2662472" y="-63908"/>
                      <a:pt x="5125156" y="0"/>
                    </a:cubicBezTo>
                    <a:cubicBezTo>
                      <a:pt x="5044594" y="203503"/>
                      <a:pt x="5015724" y="818100"/>
                      <a:pt x="5125156" y="1288256"/>
                    </a:cubicBezTo>
                    <a:cubicBezTo>
                      <a:pt x="3105318" y="1187258"/>
                      <a:pt x="2180169"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60" name="TextBox 59">
                <a:extLst>
                  <a:ext uri="{FF2B5EF4-FFF2-40B4-BE49-F238E27FC236}">
                    <a16:creationId xmlns:a16="http://schemas.microsoft.com/office/drawing/2014/main" xmlns="" id="{49EADB0C-1406-41D9-6C96-9EECD2981848}"/>
                  </a:ext>
                </a:extLst>
              </p:cNvPr>
              <p:cNvSpPr txBox="1"/>
              <p:nvPr/>
            </p:nvSpPr>
            <p:spPr>
              <a:xfrm>
                <a:off x="3919301" y="-76895"/>
                <a:ext cx="5480101" cy="1757503"/>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10</a:t>
                </a:r>
              </a:p>
            </p:txBody>
          </p:sp>
        </p:grpSp>
        <p:grpSp>
          <p:nvGrpSpPr>
            <p:cNvPr id="5" name="Group 4">
              <a:extLst>
                <a:ext uri="{FF2B5EF4-FFF2-40B4-BE49-F238E27FC236}">
                  <a16:creationId xmlns:a16="http://schemas.microsoft.com/office/drawing/2014/main" xmlns=""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xmlns=""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xmlns=""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607;p43">
                  <a:extLst>
                    <a:ext uri="{FF2B5EF4-FFF2-40B4-BE49-F238E27FC236}">
                      <a16:creationId xmlns:a16="http://schemas.microsoft.com/office/drawing/2014/main" xmlns=""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2" name="Picture 21">
                <a:extLst>
                  <a:ext uri="{FF2B5EF4-FFF2-40B4-BE49-F238E27FC236}">
                    <a16:creationId xmlns:a16="http://schemas.microsoft.com/office/drawing/2014/main" xmlns="" id="{2ADEFAD2-FA9B-2F13-F51C-496494F423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xmlns="" id="{9AB07A9A-DA78-BB44-97CC-598B8B83C3AF}"/>
              </a:ext>
            </a:extLst>
          </p:cNvPr>
          <p:cNvGrpSpPr/>
          <p:nvPr/>
        </p:nvGrpSpPr>
        <p:grpSpPr>
          <a:xfrm>
            <a:off x="6319414" y="4572125"/>
            <a:ext cx="6178253" cy="1404722"/>
            <a:chOff x="4739560" y="3429094"/>
            <a:chExt cx="4633690" cy="1053542"/>
          </a:xfrm>
        </p:grpSpPr>
        <p:grpSp>
          <p:nvGrpSpPr>
            <p:cNvPr id="49" name="Group 48">
              <a:extLst>
                <a:ext uri="{FF2B5EF4-FFF2-40B4-BE49-F238E27FC236}">
                  <a16:creationId xmlns:a16="http://schemas.microsoft.com/office/drawing/2014/main" xmlns="" id="{0E159824-0C09-BDBF-CBDA-9408BF85F98D}"/>
                </a:ext>
              </a:extLst>
            </p:cNvPr>
            <p:cNvGrpSpPr/>
            <p:nvPr/>
          </p:nvGrpSpPr>
          <p:grpSpPr>
            <a:xfrm>
              <a:off x="5081288" y="3429094"/>
              <a:ext cx="4291962" cy="1053542"/>
              <a:chOff x="129540" y="-26648"/>
              <a:chExt cx="12891849" cy="1865445"/>
            </a:xfrm>
          </p:grpSpPr>
          <p:sp>
            <p:nvSpPr>
              <p:cNvPr id="50" name="Rectangle 49">
                <a:extLst>
                  <a:ext uri="{FF2B5EF4-FFF2-40B4-BE49-F238E27FC236}">
                    <a16:creationId xmlns:a16="http://schemas.microsoft.com/office/drawing/2014/main" xmlns="" id="{50A97128-235C-FBC3-F5E3-931A523B5CD0}"/>
                  </a:ext>
                </a:extLst>
              </p:cNvPr>
              <p:cNvSpPr/>
              <p:nvPr/>
            </p:nvSpPr>
            <p:spPr>
              <a:xfrm>
                <a:off x="129540" y="128016"/>
                <a:ext cx="11932920" cy="1710781"/>
              </a:xfrm>
              <a:custGeom>
                <a:avLst/>
                <a:gdLst>
                  <a:gd name="connsiteX0" fmla="*/ 0 w 5296953"/>
                  <a:gd name="connsiteY0" fmla="*/ 0 h 1288257"/>
                  <a:gd name="connsiteX1" fmla="*/ 5296953 w 5296953"/>
                  <a:gd name="connsiteY1" fmla="*/ 0 h 1288257"/>
                  <a:gd name="connsiteX2" fmla="*/ 5296953 w 5296953"/>
                  <a:gd name="connsiteY2" fmla="*/ 1288257 h 1288257"/>
                  <a:gd name="connsiteX3" fmla="*/ 0 w 5296953"/>
                  <a:gd name="connsiteY3" fmla="*/ 1288257 h 1288257"/>
                  <a:gd name="connsiteX4" fmla="*/ 0 w 5296953"/>
                  <a:gd name="connsiteY4" fmla="*/ 0 h 1288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953" h="1288257" fill="none" extrusionOk="0">
                    <a:moveTo>
                      <a:pt x="0" y="0"/>
                    </a:moveTo>
                    <a:cubicBezTo>
                      <a:pt x="1073176" y="-133017"/>
                      <a:pt x="4751055" y="-123057"/>
                      <a:pt x="5296953" y="0"/>
                    </a:cubicBezTo>
                    <a:cubicBezTo>
                      <a:pt x="5330992" y="239927"/>
                      <a:pt x="5328619" y="866786"/>
                      <a:pt x="5296953" y="1288257"/>
                    </a:cubicBezTo>
                    <a:cubicBezTo>
                      <a:pt x="3955790" y="1286056"/>
                      <a:pt x="1804640" y="1158486"/>
                      <a:pt x="0" y="1288257"/>
                    </a:cubicBezTo>
                    <a:cubicBezTo>
                      <a:pt x="85836" y="840849"/>
                      <a:pt x="-48394" y="491884"/>
                      <a:pt x="0" y="0"/>
                    </a:cubicBezTo>
                    <a:close/>
                  </a:path>
                  <a:path w="5296953" h="1288257" stroke="0" extrusionOk="0">
                    <a:moveTo>
                      <a:pt x="0" y="0"/>
                    </a:moveTo>
                    <a:cubicBezTo>
                      <a:pt x="1494375" y="-157587"/>
                      <a:pt x="3902242" y="-63908"/>
                      <a:pt x="5296953" y="0"/>
                    </a:cubicBezTo>
                    <a:cubicBezTo>
                      <a:pt x="5218327" y="200193"/>
                      <a:pt x="5188967" y="814865"/>
                      <a:pt x="5296953" y="1288257"/>
                    </a:cubicBezTo>
                    <a:cubicBezTo>
                      <a:pt x="2653537" y="1187259"/>
                      <a:pt x="2589224" y="1409313"/>
                      <a:pt x="0" y="1288257"/>
                    </a:cubicBezTo>
                    <a:cubicBezTo>
                      <a:pt x="-13441" y="1157714"/>
                      <a:pt x="-27163" y="467849"/>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51" name="TextBox 50">
                <a:extLst>
                  <a:ext uri="{FF2B5EF4-FFF2-40B4-BE49-F238E27FC236}">
                    <a16:creationId xmlns:a16="http://schemas.microsoft.com/office/drawing/2014/main" xmlns="" id="{73752A04-EA5E-A93A-65C5-9CA5555363B2}"/>
                  </a:ext>
                </a:extLst>
              </p:cNvPr>
              <p:cNvSpPr txBox="1"/>
              <p:nvPr/>
            </p:nvSpPr>
            <p:spPr>
              <a:xfrm>
                <a:off x="2328409" y="-26648"/>
                <a:ext cx="10692980" cy="1757502"/>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12</a:t>
                </a:r>
              </a:p>
            </p:txBody>
          </p:sp>
        </p:grpSp>
        <p:grpSp>
          <p:nvGrpSpPr>
            <p:cNvPr id="9" name="Group 8">
              <a:extLst>
                <a:ext uri="{FF2B5EF4-FFF2-40B4-BE49-F238E27FC236}">
                  <a16:creationId xmlns:a16="http://schemas.microsoft.com/office/drawing/2014/main" xmlns=""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xmlns=""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xmlns=""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607;p43">
                  <a:extLst>
                    <a:ext uri="{FF2B5EF4-FFF2-40B4-BE49-F238E27FC236}">
                      <a16:creationId xmlns:a16="http://schemas.microsoft.com/office/drawing/2014/main" xmlns=""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7" name="Picture 36">
                <a:extLst>
                  <a:ext uri="{FF2B5EF4-FFF2-40B4-BE49-F238E27FC236}">
                    <a16:creationId xmlns:a16="http://schemas.microsoft.com/office/drawing/2014/main" xmlns="" id="{1C906E05-8EAB-CA36-6D8A-F52EE4E058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xmlns="" id="{1A023E6D-B049-ACA0-E973-73D06CC416F0}"/>
              </a:ext>
            </a:extLst>
          </p:cNvPr>
          <p:cNvGrpSpPr/>
          <p:nvPr/>
        </p:nvGrpSpPr>
        <p:grpSpPr>
          <a:xfrm>
            <a:off x="-132981" y="-516802"/>
            <a:ext cx="11957270" cy="2555027"/>
            <a:chOff x="-99735" y="-387601"/>
            <a:chExt cx="8967952" cy="1916270"/>
          </a:xfrm>
        </p:grpSpPr>
        <p:grpSp>
          <p:nvGrpSpPr>
            <p:cNvPr id="15" name="Google Shape;3579;p43">
              <a:extLst>
                <a:ext uri="{FF2B5EF4-FFF2-40B4-BE49-F238E27FC236}">
                  <a16:creationId xmlns:a16="http://schemas.microsoft.com/office/drawing/2014/main" xmlns=""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xmlns=""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Arial"/>
                  <a:cs typeface="Arial"/>
                  <a:sym typeface="Arial"/>
                </a:endParaRPr>
              </a:p>
            </p:txBody>
          </p:sp>
          <p:sp>
            <p:nvSpPr>
              <p:cNvPr id="17" name="Google Shape;3581;p43">
                <a:extLst>
                  <a:ext uri="{FF2B5EF4-FFF2-40B4-BE49-F238E27FC236}">
                    <a16:creationId xmlns:a16="http://schemas.microsoft.com/office/drawing/2014/main" xmlns=""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2;p43">
                <a:extLst>
                  <a:ext uri="{FF2B5EF4-FFF2-40B4-BE49-F238E27FC236}">
                    <a16:creationId xmlns:a16="http://schemas.microsoft.com/office/drawing/2014/main" xmlns=""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3;p43">
                <a:extLst>
                  <a:ext uri="{FF2B5EF4-FFF2-40B4-BE49-F238E27FC236}">
                    <a16:creationId xmlns:a16="http://schemas.microsoft.com/office/drawing/2014/main" xmlns=""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4;p43">
                <a:extLst>
                  <a:ext uri="{FF2B5EF4-FFF2-40B4-BE49-F238E27FC236}">
                    <a16:creationId xmlns:a16="http://schemas.microsoft.com/office/drawing/2014/main" xmlns=""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5;p43">
                <a:extLst>
                  <a:ext uri="{FF2B5EF4-FFF2-40B4-BE49-F238E27FC236}">
                    <a16:creationId xmlns:a16="http://schemas.microsoft.com/office/drawing/2014/main" xmlns=""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3537;p41">
              <a:extLst>
                <a:ext uri="{FF2B5EF4-FFF2-40B4-BE49-F238E27FC236}">
                  <a16:creationId xmlns:a16="http://schemas.microsoft.com/office/drawing/2014/main" xmlns="" id="{EAAA7695-E78C-88A9-9185-C0C72E1993AA}"/>
                </a:ext>
              </a:extLst>
            </p:cNvPr>
            <p:cNvSpPr txBox="1">
              <a:spLocks/>
            </p:cNvSpPr>
            <p:nvPr/>
          </p:nvSpPr>
          <p:spPr>
            <a:xfrm>
              <a:off x="1114656" y="454042"/>
              <a:ext cx="6991814"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000" b="1" kern="0" dirty="0" err="1">
                  <a:solidFill>
                    <a:srgbClr val="513632">
                      <a:lumMod val="75000"/>
                    </a:srgbClr>
                  </a:solidFill>
                  <a:latin typeface="UTM Avo" panose="02040603050506020204" pitchFamily="18" charset="0"/>
                </a:rPr>
                <a:t>Khối</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hộp</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chữ</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nhật</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có</a:t>
              </a:r>
              <a:r>
                <a:rPr lang="en-US" sz="4000" b="1" kern="0" dirty="0">
                  <a:solidFill>
                    <a:srgbClr val="513632">
                      <a:lumMod val="75000"/>
                    </a:srgbClr>
                  </a:solidFill>
                  <a:latin typeface="UTM Avo" panose="02040603050506020204" pitchFamily="18" charset="0"/>
                </a:rPr>
                <a:t> bao </a:t>
              </a:r>
              <a:r>
                <a:rPr lang="en-US" sz="4000" b="1" kern="0" dirty="0" err="1">
                  <a:solidFill>
                    <a:srgbClr val="513632">
                      <a:lumMod val="75000"/>
                    </a:srgbClr>
                  </a:solidFill>
                  <a:latin typeface="UTM Avo" panose="02040603050506020204" pitchFamily="18" charset="0"/>
                </a:rPr>
                <a:t>nhiêu</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cạnh</a:t>
              </a:r>
              <a:r>
                <a:rPr lang="en-US" sz="4000" b="1" kern="0" dirty="0">
                  <a:solidFill>
                    <a:srgbClr val="513632">
                      <a:lumMod val="75000"/>
                    </a:srgbClr>
                  </a:solidFill>
                  <a:latin typeface="UTM Avo" panose="02040603050506020204" pitchFamily="18" charset="0"/>
                </a:rPr>
                <a:t>?</a:t>
              </a:r>
            </a:p>
          </p:txBody>
        </p:sp>
        <p:pic>
          <p:nvPicPr>
            <p:cNvPr id="66" name="Picture 65" descr="A picture containing diagram&#10;&#10;Description automatically generated">
              <a:hlinkClick r:id="rId11" action="ppaction://hlinksldjump"/>
              <a:extLst>
                <a:ext uri="{FF2B5EF4-FFF2-40B4-BE49-F238E27FC236}">
                  <a16:creationId xmlns:a16="http://schemas.microsoft.com/office/drawing/2014/main" xmlns="" id="{6555AA5A-D002-210E-9208-DA63047DC6DF}"/>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xmlns="" id="{269D10BF-52C3-DD7B-F75E-5B3364A15EAF}"/>
              </a:ext>
            </a:extLst>
          </p:cNvPr>
          <p:cNvSpPr/>
          <p:nvPr/>
        </p:nvSpPr>
        <p:spPr>
          <a:xfrm rot="20682741">
            <a:off x="4626784" y="2290822"/>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18;p4">
            <a:extLst>
              <a:ext uri="{FF2B5EF4-FFF2-40B4-BE49-F238E27FC236}">
                <a16:creationId xmlns:a16="http://schemas.microsoft.com/office/drawing/2014/main" xmlns="" id="{C9F58A0F-8C66-F4F4-4B78-6E39D172BE4E}"/>
              </a:ext>
            </a:extLst>
          </p:cNvPr>
          <p:cNvSpPr/>
          <p:nvPr/>
        </p:nvSpPr>
        <p:spPr>
          <a:xfrm rot="20682741">
            <a:off x="4673579" y="4557810"/>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18;p4">
            <a:extLst>
              <a:ext uri="{FF2B5EF4-FFF2-40B4-BE49-F238E27FC236}">
                <a16:creationId xmlns:a16="http://schemas.microsoft.com/office/drawing/2014/main" xmlns="" id="{158B543B-3F34-70AC-077D-975E2061206E}"/>
              </a:ext>
            </a:extLst>
          </p:cNvPr>
          <p:cNvSpPr/>
          <p:nvPr/>
        </p:nvSpPr>
        <p:spPr>
          <a:xfrm rot="20682741">
            <a:off x="10500782" y="219650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8" name="Tieng-tinh-tinh-www_nhacchuongvui_com">
            <a:hlinkClick r:id="" action="ppaction://media"/>
            <a:extLst>
              <a:ext uri="{FF2B5EF4-FFF2-40B4-BE49-F238E27FC236}">
                <a16:creationId xmlns:a16="http://schemas.microsoft.com/office/drawing/2014/main" xmlns=""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40331" y="6316133"/>
            <a:ext cx="541867" cy="541867"/>
          </a:xfrm>
          <a:prstGeom prst="rect">
            <a:avLst/>
          </a:prstGeom>
        </p:spPr>
      </p:pic>
      <p:pic>
        <p:nvPicPr>
          <p:cNvPr id="62" name="Picture 61" descr="A picture containing diagram&#10;&#10;Description automatically generated">
            <a:hlinkClick r:id="rId11" action="ppaction://hlinksldjump"/>
            <a:extLst>
              <a:ext uri="{FF2B5EF4-FFF2-40B4-BE49-F238E27FC236}">
                <a16:creationId xmlns:a16="http://schemas.microsoft.com/office/drawing/2014/main" xmlns="" id="{1B766C5A-E594-9C2F-B82E-161BCA1B1F35}"/>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994904" flipH="1">
            <a:off x="10333432" y="3701763"/>
            <a:ext cx="2384841" cy="2592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1000"/>
                                        <p:tgtEl>
                                          <p:spTgt spid="88"/>
                                        </p:tgtEl>
                                      </p:cBhvr>
                                    </p:animEffect>
                                    <p:anim calcmode="lin" valueType="num">
                                      <p:cBhvr>
                                        <p:cTn id="46" dur="1000" fill="hold"/>
                                        <p:tgtEl>
                                          <p:spTgt spid="88"/>
                                        </p:tgtEl>
                                        <p:attrNameLst>
                                          <p:attrName>ppt_x</p:attrName>
                                        </p:attrNameLst>
                                      </p:cBhvr>
                                      <p:tavLst>
                                        <p:tav tm="0">
                                          <p:val>
                                            <p:strVal val="#ppt_x"/>
                                          </p:val>
                                        </p:tav>
                                        <p:tav tm="100000">
                                          <p:val>
                                            <p:strVal val="#ppt_x"/>
                                          </p:val>
                                        </p:tav>
                                      </p:tavLst>
                                    </p:anim>
                                    <p:anim calcmode="lin" valueType="num">
                                      <p:cBhvr>
                                        <p:cTn id="47"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32" presetClass="emph" presetSubtype="0" repeatCount="indefinite" fill="hold" nodeType="afterEffect">
                                  <p:stCondLst>
                                    <p:cond delay="0"/>
                                  </p:stCondLst>
                                  <p:childTnLst>
                                    <p:animRot by="120000">
                                      <p:cBhvr>
                                        <p:cTn id="58" dur="100" fill="hold">
                                          <p:stCondLst>
                                            <p:cond delay="0"/>
                                          </p:stCondLst>
                                        </p:cTn>
                                        <p:tgtEl>
                                          <p:spTgt spid="62"/>
                                        </p:tgtEl>
                                        <p:attrNameLst>
                                          <p:attrName>r</p:attrName>
                                        </p:attrNameLst>
                                      </p:cBhvr>
                                    </p:animRot>
                                    <p:animRot by="-240000">
                                      <p:cBhvr>
                                        <p:cTn id="59" dur="200" fill="hold">
                                          <p:stCondLst>
                                            <p:cond delay="200"/>
                                          </p:stCondLst>
                                        </p:cTn>
                                        <p:tgtEl>
                                          <p:spTgt spid="62"/>
                                        </p:tgtEl>
                                        <p:attrNameLst>
                                          <p:attrName>r</p:attrName>
                                        </p:attrNameLst>
                                      </p:cBhvr>
                                    </p:animRot>
                                    <p:animRot by="240000">
                                      <p:cBhvr>
                                        <p:cTn id="60" dur="200" fill="hold">
                                          <p:stCondLst>
                                            <p:cond delay="400"/>
                                          </p:stCondLst>
                                        </p:cTn>
                                        <p:tgtEl>
                                          <p:spTgt spid="62"/>
                                        </p:tgtEl>
                                        <p:attrNameLst>
                                          <p:attrName>r</p:attrName>
                                        </p:attrNameLst>
                                      </p:cBhvr>
                                    </p:animRot>
                                    <p:animRot by="-240000">
                                      <p:cBhvr>
                                        <p:cTn id="61" dur="200" fill="hold">
                                          <p:stCondLst>
                                            <p:cond delay="600"/>
                                          </p:stCondLst>
                                        </p:cTn>
                                        <p:tgtEl>
                                          <p:spTgt spid="62"/>
                                        </p:tgtEl>
                                        <p:attrNameLst>
                                          <p:attrName>r</p:attrName>
                                        </p:attrNameLst>
                                      </p:cBhvr>
                                    </p:animRot>
                                    <p:animRot by="120000">
                                      <p:cBhvr>
                                        <p:cTn id="62" dur="200" fill="hold">
                                          <p:stCondLst>
                                            <p:cond delay="800"/>
                                          </p:stCondLst>
                                        </p:cTn>
                                        <p:tgtEl>
                                          <p:spTgt spid="62"/>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6" name="chimes.wav"/>
                                        </p:tgtEl>
                                      </p:cMediaNode>
                                    </p:audio>
                                  </p:subTnLst>
                                </p:cTn>
                              </p:par>
                              <p:par>
                                <p:cTn id="63" presetID="1" presetClass="mediacall" presetSubtype="0" fill="hold" nodeType="withEffect">
                                  <p:stCondLst>
                                    <p:cond delay="0"/>
                                  </p:stCondLst>
                                  <p:childTnLst>
                                    <p:cmd type="call" cmd="playFrom(0.0)">
                                      <p:cBhvr>
                                        <p:cTn id="64" dur="3448" fill="hold"/>
                                        <p:tgtEl>
                                          <p:spTgt spid="38"/>
                                        </p:tgtEl>
                                      </p:cBhvr>
                                    </p:cmd>
                                  </p:childTnLst>
                                </p:cTn>
                              </p:par>
                            </p:childTnLst>
                          </p:cTn>
                        </p:par>
                      </p:childTnLst>
                    </p:cTn>
                  </p:par>
                </p:childTnLst>
              </p:cTn>
              <p:nextCondLst>
                <p:cond evt="onClick" delay="0">
                  <p:tgtEl>
                    <p:spTgt spid="13"/>
                  </p:tgtEl>
                </p:cond>
              </p:nextCondLst>
            </p:seq>
            <p:audio>
              <p:cMediaNode vol="80000">
                <p:cTn id="65"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t>Meeting Objectives</a:t>
            </a:r>
            <a:endParaRPr/>
          </a:p>
        </p:txBody>
      </p:sp>
      <p:grpSp>
        <p:nvGrpSpPr>
          <p:cNvPr id="11" name="Group 10">
            <a:extLst>
              <a:ext uri="{FF2B5EF4-FFF2-40B4-BE49-F238E27FC236}">
                <a16:creationId xmlns:a16="http://schemas.microsoft.com/office/drawing/2014/main" xmlns="" id="{E02247F8-DA93-0786-0FA4-EC02125FAC2B}"/>
              </a:ext>
            </a:extLst>
          </p:cNvPr>
          <p:cNvGrpSpPr/>
          <p:nvPr/>
        </p:nvGrpSpPr>
        <p:grpSpPr>
          <a:xfrm>
            <a:off x="375404" y="4577930"/>
            <a:ext cx="5632627" cy="1288257"/>
            <a:chOff x="311419" y="3516443"/>
            <a:chExt cx="4224470" cy="966193"/>
          </a:xfrm>
        </p:grpSpPr>
        <p:grpSp>
          <p:nvGrpSpPr>
            <p:cNvPr id="52" name="Group 51">
              <a:extLst>
                <a:ext uri="{FF2B5EF4-FFF2-40B4-BE49-F238E27FC236}">
                  <a16:creationId xmlns:a16="http://schemas.microsoft.com/office/drawing/2014/main" xmlns="" id="{541DE1E8-5315-AAD2-A062-33E7A87C4583}"/>
                </a:ext>
              </a:extLst>
            </p:cNvPr>
            <p:cNvGrpSpPr/>
            <p:nvPr/>
          </p:nvGrpSpPr>
          <p:grpSpPr>
            <a:xfrm>
              <a:off x="619802" y="3516443"/>
              <a:ext cx="3916087" cy="966193"/>
              <a:chOff x="129540" y="128016"/>
              <a:chExt cx="11932920" cy="1710781"/>
            </a:xfrm>
          </p:grpSpPr>
          <p:sp>
            <p:nvSpPr>
              <p:cNvPr id="53" name="Rectangle 52">
                <a:extLst>
                  <a:ext uri="{FF2B5EF4-FFF2-40B4-BE49-F238E27FC236}">
                    <a16:creationId xmlns:a16="http://schemas.microsoft.com/office/drawing/2014/main" xmlns="" id="{6AE021BD-C32E-B18C-90F1-58C6F7A9D692}"/>
                  </a:ext>
                </a:extLst>
              </p:cNvPr>
              <p:cNvSpPr/>
              <p:nvPr/>
            </p:nvSpPr>
            <p:spPr>
              <a:xfrm>
                <a:off x="129540" y="128016"/>
                <a:ext cx="11932920" cy="1710781"/>
              </a:xfrm>
              <a:custGeom>
                <a:avLst/>
                <a:gdLst>
                  <a:gd name="connsiteX0" fmla="*/ 0 w 5221450"/>
                  <a:gd name="connsiteY0" fmla="*/ 0 h 1288257"/>
                  <a:gd name="connsiteX1" fmla="*/ 5221450 w 5221450"/>
                  <a:gd name="connsiteY1" fmla="*/ 0 h 1288257"/>
                  <a:gd name="connsiteX2" fmla="*/ 5221450 w 5221450"/>
                  <a:gd name="connsiteY2" fmla="*/ 1288257 h 1288257"/>
                  <a:gd name="connsiteX3" fmla="*/ 0 w 5221450"/>
                  <a:gd name="connsiteY3" fmla="*/ 1288257 h 1288257"/>
                  <a:gd name="connsiteX4" fmla="*/ 0 w 5221450"/>
                  <a:gd name="connsiteY4" fmla="*/ 0 h 1288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450" h="1288257" fill="none" extrusionOk="0">
                    <a:moveTo>
                      <a:pt x="0" y="0"/>
                    </a:moveTo>
                    <a:cubicBezTo>
                      <a:pt x="2566289" y="-133017"/>
                      <a:pt x="3966322" y="-123057"/>
                      <a:pt x="5221450" y="0"/>
                    </a:cubicBezTo>
                    <a:cubicBezTo>
                      <a:pt x="5255489" y="239927"/>
                      <a:pt x="5253116" y="866786"/>
                      <a:pt x="5221450" y="1288257"/>
                    </a:cubicBezTo>
                    <a:cubicBezTo>
                      <a:pt x="4150926" y="1286056"/>
                      <a:pt x="1699776" y="1158486"/>
                      <a:pt x="0" y="1288257"/>
                    </a:cubicBezTo>
                    <a:cubicBezTo>
                      <a:pt x="85836" y="840849"/>
                      <a:pt x="-48394" y="491884"/>
                      <a:pt x="0" y="0"/>
                    </a:cubicBezTo>
                    <a:close/>
                  </a:path>
                  <a:path w="5221450" h="1288257" stroke="0" extrusionOk="0">
                    <a:moveTo>
                      <a:pt x="0" y="0"/>
                    </a:moveTo>
                    <a:cubicBezTo>
                      <a:pt x="1567358" y="-157587"/>
                      <a:pt x="4014148" y="-63908"/>
                      <a:pt x="5221450" y="0"/>
                    </a:cubicBezTo>
                    <a:cubicBezTo>
                      <a:pt x="5142824" y="200193"/>
                      <a:pt x="5113464" y="814865"/>
                      <a:pt x="5221450" y="1288257"/>
                    </a:cubicBezTo>
                    <a:cubicBezTo>
                      <a:pt x="3670815" y="1187259"/>
                      <a:pt x="1507187" y="1409313"/>
                      <a:pt x="0" y="1288257"/>
                    </a:cubicBezTo>
                    <a:cubicBezTo>
                      <a:pt x="-13441" y="1157714"/>
                      <a:pt x="-27163" y="467849"/>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54" name="TextBox 53">
                <a:extLst>
                  <a:ext uri="{FF2B5EF4-FFF2-40B4-BE49-F238E27FC236}">
                    <a16:creationId xmlns:a16="http://schemas.microsoft.com/office/drawing/2014/main" xmlns="" id="{FE67C09E-5B64-8E22-83EA-FD73AE7E5C59}"/>
                  </a:ext>
                </a:extLst>
              </p:cNvPr>
              <p:cNvSpPr txBox="1"/>
              <p:nvPr/>
            </p:nvSpPr>
            <p:spPr>
              <a:xfrm>
                <a:off x="1689094" y="355117"/>
                <a:ext cx="8593115" cy="1103548"/>
              </a:xfrm>
              <a:prstGeom prst="rect">
                <a:avLst/>
              </a:prstGeom>
              <a:noFill/>
            </p:spPr>
            <p:txBody>
              <a:bodyPr wrap="square">
                <a:spAutoFit/>
              </a:bodyPr>
              <a:lstStyle/>
              <a:p>
                <a:pPr algn="ct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Hình</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vuông</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7" name="Group 6">
              <a:extLst>
                <a:ext uri="{FF2B5EF4-FFF2-40B4-BE49-F238E27FC236}">
                  <a16:creationId xmlns:a16="http://schemas.microsoft.com/office/drawing/2014/main" xmlns=""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xmlns=""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xmlns=""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33" name="Google Shape;3607;p43">
                  <a:extLst>
                    <a:ext uri="{FF2B5EF4-FFF2-40B4-BE49-F238E27FC236}">
                      <a16:creationId xmlns:a16="http://schemas.microsoft.com/office/drawing/2014/main" xmlns=""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23" name="Picture 22">
                <a:extLst>
                  <a:ext uri="{FF2B5EF4-FFF2-40B4-BE49-F238E27FC236}">
                    <a16:creationId xmlns:a16="http://schemas.microsoft.com/office/drawing/2014/main" xmlns="" id="{88544890-1B4B-6663-ADA6-78801922CC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xmlns="" id="{15FF1D0E-F169-B9EC-94CE-787B6E3F2A49}"/>
              </a:ext>
            </a:extLst>
          </p:cNvPr>
          <p:cNvGrpSpPr/>
          <p:nvPr/>
        </p:nvGrpSpPr>
        <p:grpSpPr>
          <a:xfrm>
            <a:off x="6245508" y="2307667"/>
            <a:ext cx="5826497" cy="1360986"/>
            <a:chOff x="4684130" y="1730750"/>
            <a:chExt cx="4369873" cy="1020740"/>
          </a:xfrm>
        </p:grpSpPr>
        <p:grpSp>
          <p:nvGrpSpPr>
            <p:cNvPr id="55" name="Group 54">
              <a:extLst>
                <a:ext uri="{FF2B5EF4-FFF2-40B4-BE49-F238E27FC236}">
                  <a16:creationId xmlns:a16="http://schemas.microsoft.com/office/drawing/2014/main" xmlns="" id="{05D587AB-459C-A11B-5BD7-B79D0C20355C}"/>
                </a:ext>
              </a:extLst>
            </p:cNvPr>
            <p:cNvGrpSpPr/>
            <p:nvPr/>
          </p:nvGrpSpPr>
          <p:grpSpPr>
            <a:xfrm>
              <a:off x="5066055" y="1785298"/>
              <a:ext cx="3987948" cy="966192"/>
              <a:chOff x="129540" y="128016"/>
              <a:chExt cx="11932920" cy="1710781"/>
            </a:xfrm>
          </p:grpSpPr>
          <p:sp>
            <p:nvSpPr>
              <p:cNvPr id="56" name="Rectangle 55">
                <a:extLst>
                  <a:ext uri="{FF2B5EF4-FFF2-40B4-BE49-F238E27FC236}">
                    <a16:creationId xmlns:a16="http://schemas.microsoft.com/office/drawing/2014/main" xmlns="" id="{09CFA3DB-B7F3-2597-BB00-5E7732F62336}"/>
                  </a:ext>
                </a:extLst>
              </p:cNvPr>
              <p:cNvSpPr/>
              <p:nvPr/>
            </p:nvSpPr>
            <p:spPr>
              <a:xfrm>
                <a:off x="129540" y="128016"/>
                <a:ext cx="11932920" cy="1710781"/>
              </a:xfrm>
              <a:custGeom>
                <a:avLst/>
                <a:gdLst>
                  <a:gd name="connsiteX0" fmla="*/ 0 w 5317264"/>
                  <a:gd name="connsiteY0" fmla="*/ 0 h 1288256"/>
                  <a:gd name="connsiteX1" fmla="*/ 5317264 w 5317264"/>
                  <a:gd name="connsiteY1" fmla="*/ 0 h 1288256"/>
                  <a:gd name="connsiteX2" fmla="*/ 5317264 w 5317264"/>
                  <a:gd name="connsiteY2" fmla="*/ 1288256 h 1288256"/>
                  <a:gd name="connsiteX3" fmla="*/ 0 w 5317264"/>
                  <a:gd name="connsiteY3" fmla="*/ 1288256 h 1288256"/>
                  <a:gd name="connsiteX4" fmla="*/ 0 w 5317264"/>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264" h="1288256" fill="none" extrusionOk="0">
                    <a:moveTo>
                      <a:pt x="0" y="0"/>
                    </a:moveTo>
                    <a:cubicBezTo>
                      <a:pt x="1674726" y="-133017"/>
                      <a:pt x="4239257" y="-123057"/>
                      <a:pt x="5317264" y="0"/>
                    </a:cubicBezTo>
                    <a:cubicBezTo>
                      <a:pt x="5349652" y="240328"/>
                      <a:pt x="5346089" y="866881"/>
                      <a:pt x="5317264" y="1288256"/>
                    </a:cubicBezTo>
                    <a:cubicBezTo>
                      <a:pt x="3702899" y="1286055"/>
                      <a:pt x="2515180" y="1158485"/>
                      <a:pt x="0" y="1288256"/>
                    </a:cubicBezTo>
                    <a:cubicBezTo>
                      <a:pt x="86123" y="838754"/>
                      <a:pt x="-47239" y="489236"/>
                      <a:pt x="0" y="0"/>
                    </a:cubicBezTo>
                    <a:close/>
                  </a:path>
                  <a:path w="5317264" h="1288256" stroke="0" extrusionOk="0">
                    <a:moveTo>
                      <a:pt x="0" y="0"/>
                    </a:moveTo>
                    <a:cubicBezTo>
                      <a:pt x="1554657" y="-157587"/>
                      <a:pt x="4152450" y="-63908"/>
                      <a:pt x="5317264" y="0"/>
                    </a:cubicBezTo>
                    <a:cubicBezTo>
                      <a:pt x="5236702" y="203503"/>
                      <a:pt x="5207832" y="818100"/>
                      <a:pt x="5317264" y="1288256"/>
                    </a:cubicBezTo>
                    <a:cubicBezTo>
                      <a:pt x="3624057" y="1187258"/>
                      <a:pt x="2479506" y="1409312"/>
                      <a:pt x="0" y="1288256"/>
                    </a:cubicBezTo>
                    <a:cubicBezTo>
                      <a:pt x="-13021" y="1155505"/>
                      <a:pt x="-26609" y="46777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57" name="TextBox 56">
                <a:extLst>
                  <a:ext uri="{FF2B5EF4-FFF2-40B4-BE49-F238E27FC236}">
                    <a16:creationId xmlns:a16="http://schemas.microsoft.com/office/drawing/2014/main" xmlns="" id="{E649C732-004C-7D6C-65CE-4829F0F70DA0}"/>
                  </a:ext>
                </a:extLst>
              </p:cNvPr>
              <p:cNvSpPr txBox="1"/>
              <p:nvPr/>
            </p:nvSpPr>
            <p:spPr>
              <a:xfrm>
                <a:off x="2280618" y="481624"/>
                <a:ext cx="7859627" cy="1103550"/>
              </a:xfrm>
              <a:prstGeom prst="rect">
                <a:avLst/>
              </a:prstGeom>
              <a:noFill/>
            </p:spPr>
            <p:txBody>
              <a:bodyPr wrap="square">
                <a:spAutoFit/>
              </a:bodyPr>
              <a:lstStyle/>
              <a:p>
                <a:pPr defTabSz="1219170">
                  <a:spcBef>
                    <a:spcPct val="50000"/>
                  </a:spcBef>
                  <a:defRPr/>
                </a:pP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Tam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giác</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8" name="Group 7">
              <a:extLst>
                <a:ext uri="{FF2B5EF4-FFF2-40B4-BE49-F238E27FC236}">
                  <a16:creationId xmlns:a16="http://schemas.microsoft.com/office/drawing/2014/main" xmlns=""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xmlns=""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xmlns=""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36" name="Google Shape;3607;p43">
                  <a:extLst>
                    <a:ext uri="{FF2B5EF4-FFF2-40B4-BE49-F238E27FC236}">
                      <a16:creationId xmlns:a16="http://schemas.microsoft.com/office/drawing/2014/main" xmlns=""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24" name="Picture 23">
                <a:extLst>
                  <a:ext uri="{FF2B5EF4-FFF2-40B4-BE49-F238E27FC236}">
                    <a16:creationId xmlns:a16="http://schemas.microsoft.com/office/drawing/2014/main" xmlns="" id="{243B3E65-C1EA-31F0-BD68-0A91D87EA5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xmlns="" id="{5859EE6C-990A-80F9-7446-B3ABFFE36C1D}"/>
              </a:ext>
            </a:extLst>
          </p:cNvPr>
          <p:cNvGrpSpPr/>
          <p:nvPr/>
        </p:nvGrpSpPr>
        <p:grpSpPr>
          <a:xfrm>
            <a:off x="352774" y="2353643"/>
            <a:ext cx="6156647" cy="1288256"/>
            <a:chOff x="264580" y="1765233"/>
            <a:chExt cx="4617486" cy="966192"/>
          </a:xfrm>
        </p:grpSpPr>
        <p:grpSp>
          <p:nvGrpSpPr>
            <p:cNvPr id="58" name="Group 57">
              <a:extLst>
                <a:ext uri="{FF2B5EF4-FFF2-40B4-BE49-F238E27FC236}">
                  <a16:creationId xmlns:a16="http://schemas.microsoft.com/office/drawing/2014/main" xmlns="" id="{122E8B3C-F94E-7608-1FC0-437336C2D4E5}"/>
                </a:ext>
              </a:extLst>
            </p:cNvPr>
            <p:cNvGrpSpPr/>
            <p:nvPr/>
          </p:nvGrpSpPr>
          <p:grpSpPr>
            <a:xfrm>
              <a:off x="655913" y="1765233"/>
              <a:ext cx="4226153" cy="966192"/>
              <a:chOff x="129540" y="128016"/>
              <a:chExt cx="13119688" cy="1710781"/>
            </a:xfrm>
          </p:grpSpPr>
          <p:sp>
            <p:nvSpPr>
              <p:cNvPr id="59" name="Rectangle 58">
                <a:extLst>
                  <a:ext uri="{FF2B5EF4-FFF2-40B4-BE49-F238E27FC236}">
                    <a16:creationId xmlns:a16="http://schemas.microsoft.com/office/drawing/2014/main" xmlns="" id="{27405422-B596-98A9-D9AA-FAAE1FC0B251}"/>
                  </a:ext>
                </a:extLst>
              </p:cNvPr>
              <p:cNvSpPr/>
              <p:nvPr/>
            </p:nvSpPr>
            <p:spPr>
              <a:xfrm>
                <a:off x="129540" y="128016"/>
                <a:ext cx="11932920" cy="1710781"/>
              </a:xfrm>
              <a:custGeom>
                <a:avLst/>
                <a:gdLst>
                  <a:gd name="connsiteX0" fmla="*/ 0 w 5125156"/>
                  <a:gd name="connsiteY0" fmla="*/ 0 h 1288256"/>
                  <a:gd name="connsiteX1" fmla="*/ 5125156 w 5125156"/>
                  <a:gd name="connsiteY1" fmla="*/ 0 h 1288256"/>
                  <a:gd name="connsiteX2" fmla="*/ 5125156 w 5125156"/>
                  <a:gd name="connsiteY2" fmla="*/ 1288256 h 1288256"/>
                  <a:gd name="connsiteX3" fmla="*/ 0 w 5125156"/>
                  <a:gd name="connsiteY3" fmla="*/ 1288256 h 1288256"/>
                  <a:gd name="connsiteX4" fmla="*/ 0 w 5125156"/>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156" h="1288256" fill="none" extrusionOk="0">
                    <a:moveTo>
                      <a:pt x="0" y="0"/>
                    </a:moveTo>
                    <a:cubicBezTo>
                      <a:pt x="1674750" y="-133017"/>
                      <a:pt x="4266908" y="-123057"/>
                      <a:pt x="5125156" y="0"/>
                    </a:cubicBezTo>
                    <a:cubicBezTo>
                      <a:pt x="5157544" y="240328"/>
                      <a:pt x="5153981" y="866881"/>
                      <a:pt x="5125156" y="1288256"/>
                    </a:cubicBezTo>
                    <a:cubicBezTo>
                      <a:pt x="3376220" y="1286055"/>
                      <a:pt x="2405360" y="1158485"/>
                      <a:pt x="0" y="1288256"/>
                    </a:cubicBezTo>
                    <a:cubicBezTo>
                      <a:pt x="86123" y="838754"/>
                      <a:pt x="-47239" y="489236"/>
                      <a:pt x="0" y="0"/>
                    </a:cubicBezTo>
                    <a:close/>
                  </a:path>
                  <a:path w="5125156" h="1288256" stroke="0" extrusionOk="0">
                    <a:moveTo>
                      <a:pt x="0" y="0"/>
                    </a:moveTo>
                    <a:cubicBezTo>
                      <a:pt x="1192529" y="-157587"/>
                      <a:pt x="2662472" y="-63908"/>
                      <a:pt x="5125156" y="0"/>
                    </a:cubicBezTo>
                    <a:cubicBezTo>
                      <a:pt x="5044594" y="203503"/>
                      <a:pt x="5015724" y="818100"/>
                      <a:pt x="5125156" y="1288256"/>
                    </a:cubicBezTo>
                    <a:cubicBezTo>
                      <a:pt x="3105318" y="1187258"/>
                      <a:pt x="2180169"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60" name="TextBox 59">
                <a:extLst>
                  <a:ext uri="{FF2B5EF4-FFF2-40B4-BE49-F238E27FC236}">
                    <a16:creationId xmlns:a16="http://schemas.microsoft.com/office/drawing/2014/main" xmlns="" id="{49EADB0C-1406-41D9-6C96-9EECD2981848}"/>
                  </a:ext>
                </a:extLst>
              </p:cNvPr>
              <p:cNvSpPr txBox="1"/>
              <p:nvPr/>
            </p:nvSpPr>
            <p:spPr>
              <a:xfrm>
                <a:off x="2027333" y="389878"/>
                <a:ext cx="11221895" cy="1103549"/>
              </a:xfrm>
              <a:prstGeom prst="rect">
                <a:avLst/>
              </a:prstGeom>
              <a:noFill/>
            </p:spPr>
            <p:txBody>
              <a:bodyPr wrap="square">
                <a:spAutoFit/>
              </a:bodyPr>
              <a:lstStyle/>
              <a:p>
                <a:pP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Hình</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tròn</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5" name="Group 4">
              <a:extLst>
                <a:ext uri="{FF2B5EF4-FFF2-40B4-BE49-F238E27FC236}">
                  <a16:creationId xmlns:a16="http://schemas.microsoft.com/office/drawing/2014/main" xmlns=""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xmlns=""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xmlns=""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30" name="Google Shape;3607;p43">
                  <a:extLst>
                    <a:ext uri="{FF2B5EF4-FFF2-40B4-BE49-F238E27FC236}">
                      <a16:creationId xmlns:a16="http://schemas.microsoft.com/office/drawing/2014/main" xmlns=""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22" name="Picture 21">
                <a:extLst>
                  <a:ext uri="{FF2B5EF4-FFF2-40B4-BE49-F238E27FC236}">
                    <a16:creationId xmlns:a16="http://schemas.microsoft.com/office/drawing/2014/main" xmlns="" id="{2ADEFAD2-FA9B-2F13-F51C-496494F423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xmlns="" id="{9AB07A9A-DA78-BB44-97CC-598B8B83C3AF}"/>
              </a:ext>
            </a:extLst>
          </p:cNvPr>
          <p:cNvGrpSpPr/>
          <p:nvPr/>
        </p:nvGrpSpPr>
        <p:grpSpPr>
          <a:xfrm>
            <a:off x="6319414" y="4659131"/>
            <a:ext cx="5752591" cy="1317716"/>
            <a:chOff x="4739560" y="3494348"/>
            <a:chExt cx="4314443" cy="988287"/>
          </a:xfrm>
        </p:grpSpPr>
        <p:grpSp>
          <p:nvGrpSpPr>
            <p:cNvPr id="49" name="Group 48">
              <a:extLst>
                <a:ext uri="{FF2B5EF4-FFF2-40B4-BE49-F238E27FC236}">
                  <a16:creationId xmlns:a16="http://schemas.microsoft.com/office/drawing/2014/main" xmlns="" id="{0E159824-0C09-BDBF-CBDA-9408BF85F98D}"/>
                </a:ext>
              </a:extLst>
            </p:cNvPr>
            <p:cNvGrpSpPr/>
            <p:nvPr/>
          </p:nvGrpSpPr>
          <p:grpSpPr>
            <a:xfrm>
              <a:off x="5081288" y="3516443"/>
              <a:ext cx="3972715" cy="966192"/>
              <a:chOff x="129540" y="128016"/>
              <a:chExt cx="11932920" cy="1710781"/>
            </a:xfrm>
          </p:grpSpPr>
          <p:sp>
            <p:nvSpPr>
              <p:cNvPr id="50" name="Rectangle 49">
                <a:extLst>
                  <a:ext uri="{FF2B5EF4-FFF2-40B4-BE49-F238E27FC236}">
                    <a16:creationId xmlns:a16="http://schemas.microsoft.com/office/drawing/2014/main" xmlns="" id="{50A97128-235C-FBC3-F5E3-931A523B5CD0}"/>
                  </a:ext>
                </a:extLst>
              </p:cNvPr>
              <p:cNvSpPr/>
              <p:nvPr/>
            </p:nvSpPr>
            <p:spPr>
              <a:xfrm>
                <a:off x="129540" y="128016"/>
                <a:ext cx="11932920" cy="1710781"/>
              </a:xfrm>
              <a:custGeom>
                <a:avLst/>
                <a:gdLst>
                  <a:gd name="connsiteX0" fmla="*/ 0 w 5296954"/>
                  <a:gd name="connsiteY0" fmla="*/ 0 h 1288256"/>
                  <a:gd name="connsiteX1" fmla="*/ 5296954 w 5296954"/>
                  <a:gd name="connsiteY1" fmla="*/ 0 h 1288256"/>
                  <a:gd name="connsiteX2" fmla="*/ 5296954 w 5296954"/>
                  <a:gd name="connsiteY2" fmla="*/ 1288256 h 1288256"/>
                  <a:gd name="connsiteX3" fmla="*/ 0 w 5296954"/>
                  <a:gd name="connsiteY3" fmla="*/ 1288256 h 1288256"/>
                  <a:gd name="connsiteX4" fmla="*/ 0 w 5296954"/>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954" h="1288256" fill="none" extrusionOk="0">
                    <a:moveTo>
                      <a:pt x="0" y="0"/>
                    </a:moveTo>
                    <a:cubicBezTo>
                      <a:pt x="1073101" y="-133017"/>
                      <a:pt x="4750402" y="-123057"/>
                      <a:pt x="5296954" y="0"/>
                    </a:cubicBezTo>
                    <a:cubicBezTo>
                      <a:pt x="5329342" y="240328"/>
                      <a:pt x="5325779" y="866881"/>
                      <a:pt x="5296954" y="1288256"/>
                    </a:cubicBezTo>
                    <a:cubicBezTo>
                      <a:pt x="3956092" y="1286055"/>
                      <a:pt x="1804780" y="1158485"/>
                      <a:pt x="0" y="1288256"/>
                    </a:cubicBezTo>
                    <a:cubicBezTo>
                      <a:pt x="86123" y="838754"/>
                      <a:pt x="-47239" y="489236"/>
                      <a:pt x="0" y="0"/>
                    </a:cubicBezTo>
                    <a:close/>
                  </a:path>
                  <a:path w="5296954" h="1288256" stroke="0" extrusionOk="0">
                    <a:moveTo>
                      <a:pt x="0" y="0"/>
                    </a:moveTo>
                    <a:cubicBezTo>
                      <a:pt x="1493959" y="-157587"/>
                      <a:pt x="3901521" y="-63908"/>
                      <a:pt x="5296954" y="0"/>
                    </a:cubicBezTo>
                    <a:cubicBezTo>
                      <a:pt x="5216392" y="203503"/>
                      <a:pt x="5187522" y="818100"/>
                      <a:pt x="5296954" y="1288256"/>
                    </a:cubicBezTo>
                    <a:cubicBezTo>
                      <a:pt x="2653689" y="1187258"/>
                      <a:pt x="2589847"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51" name="TextBox 50">
                <a:extLst>
                  <a:ext uri="{FF2B5EF4-FFF2-40B4-BE49-F238E27FC236}">
                    <a16:creationId xmlns:a16="http://schemas.microsoft.com/office/drawing/2014/main" xmlns="" id="{73752A04-EA5E-A93A-65C5-9CA5555363B2}"/>
                  </a:ext>
                </a:extLst>
              </p:cNvPr>
              <p:cNvSpPr txBox="1"/>
              <p:nvPr/>
            </p:nvSpPr>
            <p:spPr>
              <a:xfrm>
                <a:off x="2406655" y="390114"/>
                <a:ext cx="7225814" cy="1103549"/>
              </a:xfrm>
              <a:prstGeom prst="rect">
                <a:avLst/>
              </a:prstGeom>
              <a:noFill/>
            </p:spPr>
            <p:txBody>
              <a:bodyPr wrap="square">
                <a:spAutoFit/>
              </a:bodyPr>
              <a:lstStyle/>
              <a:p>
                <a:pP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Chữ</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nhật</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9" name="Group 8">
              <a:extLst>
                <a:ext uri="{FF2B5EF4-FFF2-40B4-BE49-F238E27FC236}">
                  <a16:creationId xmlns:a16="http://schemas.microsoft.com/office/drawing/2014/main" xmlns=""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xmlns=""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xmlns=""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27" name="Google Shape;3607;p43">
                  <a:extLst>
                    <a:ext uri="{FF2B5EF4-FFF2-40B4-BE49-F238E27FC236}">
                      <a16:creationId xmlns:a16="http://schemas.microsoft.com/office/drawing/2014/main" xmlns=""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37" name="Picture 36">
                <a:extLst>
                  <a:ext uri="{FF2B5EF4-FFF2-40B4-BE49-F238E27FC236}">
                    <a16:creationId xmlns:a16="http://schemas.microsoft.com/office/drawing/2014/main" xmlns="" id="{1C906E05-8EAB-CA36-6D8A-F52EE4E058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xmlns="" id="{1A023E6D-B049-ACA0-E973-73D06CC416F0}"/>
              </a:ext>
            </a:extLst>
          </p:cNvPr>
          <p:cNvGrpSpPr/>
          <p:nvPr/>
        </p:nvGrpSpPr>
        <p:grpSpPr>
          <a:xfrm>
            <a:off x="-132980" y="-516802"/>
            <a:ext cx="11957269" cy="2555027"/>
            <a:chOff x="-99735" y="-387601"/>
            <a:chExt cx="8967952" cy="1916270"/>
          </a:xfrm>
        </p:grpSpPr>
        <p:grpSp>
          <p:nvGrpSpPr>
            <p:cNvPr id="15" name="Google Shape;3579;p43">
              <a:extLst>
                <a:ext uri="{FF2B5EF4-FFF2-40B4-BE49-F238E27FC236}">
                  <a16:creationId xmlns:a16="http://schemas.microsoft.com/office/drawing/2014/main" xmlns=""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xmlns=""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Arial"/>
                  <a:cs typeface="Arial"/>
                  <a:sym typeface="Arial"/>
                </a:endParaRPr>
              </a:p>
            </p:txBody>
          </p:sp>
          <p:sp>
            <p:nvSpPr>
              <p:cNvPr id="17" name="Google Shape;3581;p43">
                <a:extLst>
                  <a:ext uri="{FF2B5EF4-FFF2-40B4-BE49-F238E27FC236}">
                    <a16:creationId xmlns:a16="http://schemas.microsoft.com/office/drawing/2014/main" xmlns=""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2;p43">
                <a:extLst>
                  <a:ext uri="{FF2B5EF4-FFF2-40B4-BE49-F238E27FC236}">
                    <a16:creationId xmlns:a16="http://schemas.microsoft.com/office/drawing/2014/main" xmlns=""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3;p43">
                <a:extLst>
                  <a:ext uri="{FF2B5EF4-FFF2-40B4-BE49-F238E27FC236}">
                    <a16:creationId xmlns:a16="http://schemas.microsoft.com/office/drawing/2014/main" xmlns=""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4;p43">
                <a:extLst>
                  <a:ext uri="{FF2B5EF4-FFF2-40B4-BE49-F238E27FC236}">
                    <a16:creationId xmlns:a16="http://schemas.microsoft.com/office/drawing/2014/main" xmlns=""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5;p43">
                <a:extLst>
                  <a:ext uri="{FF2B5EF4-FFF2-40B4-BE49-F238E27FC236}">
                    <a16:creationId xmlns:a16="http://schemas.microsoft.com/office/drawing/2014/main" xmlns=""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3537;p41">
              <a:extLst>
                <a:ext uri="{FF2B5EF4-FFF2-40B4-BE49-F238E27FC236}">
                  <a16:creationId xmlns:a16="http://schemas.microsoft.com/office/drawing/2014/main" xmlns="" id="{EAAA7695-E78C-88A9-9185-C0C72E1993AA}"/>
                </a:ext>
              </a:extLst>
            </p:cNvPr>
            <p:cNvSpPr txBox="1">
              <a:spLocks/>
            </p:cNvSpPr>
            <p:nvPr/>
          </p:nvSpPr>
          <p:spPr>
            <a:xfrm>
              <a:off x="1037531" y="319014"/>
              <a:ext cx="7092648"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267" b="1" kern="0" dirty="0">
                  <a:solidFill>
                    <a:srgbClr val="513632">
                      <a:lumMod val="75000"/>
                    </a:srgbClr>
                  </a:solidFill>
                  <a:latin typeface="UTM Avo" panose="02040603050506020204" pitchFamily="18" charset="0"/>
                </a:rPr>
                <a:t>2. </a:t>
              </a:r>
              <a:r>
                <a:rPr lang="en-US" sz="4267" b="1" kern="0" dirty="0" err="1">
                  <a:solidFill>
                    <a:srgbClr val="513632">
                      <a:lumMod val="75000"/>
                    </a:srgbClr>
                  </a:solidFill>
                  <a:latin typeface="UTM Avo" panose="02040603050506020204" pitchFamily="18" charset="0"/>
                </a:rPr>
                <a:t>Các</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mặt</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của</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khối</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lập</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phương</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là</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hình</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gì</a:t>
              </a:r>
              <a:r>
                <a:rPr lang="en-US" sz="4267" b="1" kern="0" dirty="0">
                  <a:solidFill>
                    <a:srgbClr val="513632">
                      <a:lumMod val="75000"/>
                    </a:srgbClr>
                  </a:solidFill>
                  <a:latin typeface="UTM Avo" panose="02040603050506020204" pitchFamily="18" charset="0"/>
                </a:rPr>
                <a:t>?</a:t>
              </a:r>
            </a:p>
          </p:txBody>
        </p:sp>
        <p:pic>
          <p:nvPicPr>
            <p:cNvPr id="66" name="Picture 65" descr="A picture containing diagram&#10;&#10;Description automatically generated">
              <a:hlinkClick r:id="rId11" action="ppaction://hlinksldjump"/>
              <a:extLst>
                <a:ext uri="{FF2B5EF4-FFF2-40B4-BE49-F238E27FC236}">
                  <a16:creationId xmlns:a16="http://schemas.microsoft.com/office/drawing/2014/main" xmlns="" id="{6555AA5A-D002-210E-9208-DA63047DC6DF}"/>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xmlns="" id="{269D10BF-52C3-DD7B-F75E-5B3364A15EAF}"/>
              </a:ext>
            </a:extLst>
          </p:cNvPr>
          <p:cNvSpPr/>
          <p:nvPr/>
        </p:nvSpPr>
        <p:spPr>
          <a:xfrm rot="20682741">
            <a:off x="4626784" y="2290822"/>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Arial"/>
              <a:cs typeface="Arial"/>
              <a:sym typeface="Arial"/>
            </a:endParaRPr>
          </a:p>
        </p:txBody>
      </p:sp>
      <p:sp>
        <p:nvSpPr>
          <p:cNvPr id="88" name="Google Shape;118;p4">
            <a:extLst>
              <a:ext uri="{FF2B5EF4-FFF2-40B4-BE49-F238E27FC236}">
                <a16:creationId xmlns:a16="http://schemas.microsoft.com/office/drawing/2014/main" xmlns="" id="{C9F58A0F-8C66-F4F4-4B78-6E39D172BE4E}"/>
              </a:ext>
            </a:extLst>
          </p:cNvPr>
          <p:cNvSpPr/>
          <p:nvPr/>
        </p:nvSpPr>
        <p:spPr>
          <a:xfrm rot="20682741">
            <a:off x="10497590" y="459916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Arial"/>
              <a:cs typeface="Arial"/>
              <a:sym typeface="Arial"/>
            </a:endParaRPr>
          </a:p>
        </p:txBody>
      </p:sp>
      <p:sp>
        <p:nvSpPr>
          <p:cNvPr id="89" name="Google Shape;118;p4">
            <a:extLst>
              <a:ext uri="{FF2B5EF4-FFF2-40B4-BE49-F238E27FC236}">
                <a16:creationId xmlns:a16="http://schemas.microsoft.com/office/drawing/2014/main" xmlns="" id="{158B543B-3F34-70AC-077D-975E2061206E}"/>
              </a:ext>
            </a:extLst>
          </p:cNvPr>
          <p:cNvSpPr/>
          <p:nvPr/>
        </p:nvSpPr>
        <p:spPr>
          <a:xfrm rot="20682741">
            <a:off x="10552658" y="2336151"/>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Arial"/>
              <a:cs typeface="Arial"/>
              <a:sym typeface="Arial"/>
            </a:endParaRPr>
          </a:p>
        </p:txBody>
      </p:sp>
      <p:pic>
        <p:nvPicPr>
          <p:cNvPr id="38" name="Tieng-tinh-tinh-www_nhacchuongvui_com">
            <a:hlinkClick r:id="" action="ppaction://media"/>
            <a:extLst>
              <a:ext uri="{FF2B5EF4-FFF2-40B4-BE49-F238E27FC236}">
                <a16:creationId xmlns:a16="http://schemas.microsoft.com/office/drawing/2014/main" xmlns=""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40331" y="6316133"/>
            <a:ext cx="541867" cy="541867"/>
          </a:xfrm>
          <a:prstGeom prst="rect">
            <a:avLst/>
          </a:prstGeom>
        </p:spPr>
      </p:pic>
      <p:pic>
        <p:nvPicPr>
          <p:cNvPr id="63" name="Picture 62" descr="A picture containing diagram&#10;&#10;Description automatically generated">
            <a:hlinkClick r:id="rId11" action="ppaction://hlinksldjump"/>
            <a:extLst>
              <a:ext uri="{FF2B5EF4-FFF2-40B4-BE49-F238E27FC236}">
                <a16:creationId xmlns:a16="http://schemas.microsoft.com/office/drawing/2014/main" xmlns="" id="{BE630B10-C784-1548-BBDE-322FE957EEAA}"/>
              </a:ext>
            </a:extLst>
          </p:cNvPr>
          <p:cNvPicPr>
            <a:picLocks noChangeAspect="1"/>
          </p:cNvPicPr>
          <p:nvPr/>
        </p:nvPicPr>
        <p:blipFill rotWithShape="1">
          <a:blip r:embed="rId15">
            <a:extLst>
              <a:ext uri="{BEBA8EAE-BF5A-486C-A8C5-ECC9F3942E4B}">
                <a14:imgProps xmlns:a14="http://schemas.microsoft.com/office/drawing/2010/main">
                  <a14:imgLayer r:embed="rId13">
                    <a14:imgEffect>
                      <a14:backgroundRemoval t="51146" b="94572" l="65351" r="78692"/>
                    </a14:imgEffect>
                    <a14:imgEffect>
                      <a14:saturation sat="300000"/>
                    </a14:imgEffect>
                  </a14:imgLayer>
                </a14:imgProps>
              </a:ext>
            </a:extLst>
          </a:blip>
          <a:srcRect l="63684" t="45719" r="19641" b="12127"/>
          <a:stretch/>
        </p:blipFill>
        <p:spPr>
          <a:xfrm rot="928165">
            <a:off x="4431952" y="3077445"/>
            <a:ext cx="2550781" cy="2951981"/>
          </a:xfrm>
          <a:prstGeom prst="rect">
            <a:avLst/>
          </a:prstGeom>
        </p:spPr>
      </p:pic>
    </p:spTree>
    <p:extLst>
      <p:ext uri="{BB962C8B-B14F-4D97-AF65-F5344CB8AC3E}">
        <p14:creationId xmlns:p14="http://schemas.microsoft.com/office/powerpoint/2010/main" val="10621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32" presetClass="emph" presetSubtype="0" repeatCount="indefinite" fill="hold" nodeType="afterEffect">
                                  <p:stCondLst>
                                    <p:cond delay="0"/>
                                  </p:stCondLst>
                                  <p:childTnLst>
                                    <p:animRot by="120000">
                                      <p:cBhvr>
                                        <p:cTn id="50" dur="100" fill="hold">
                                          <p:stCondLst>
                                            <p:cond delay="0"/>
                                          </p:stCondLst>
                                        </p:cTn>
                                        <p:tgtEl>
                                          <p:spTgt spid="63"/>
                                        </p:tgtEl>
                                        <p:attrNameLst>
                                          <p:attrName>r</p:attrName>
                                        </p:attrNameLst>
                                      </p:cBhvr>
                                    </p:animRot>
                                    <p:animRot by="-240000">
                                      <p:cBhvr>
                                        <p:cTn id="51" dur="200" fill="hold">
                                          <p:stCondLst>
                                            <p:cond delay="200"/>
                                          </p:stCondLst>
                                        </p:cTn>
                                        <p:tgtEl>
                                          <p:spTgt spid="63"/>
                                        </p:tgtEl>
                                        <p:attrNameLst>
                                          <p:attrName>r</p:attrName>
                                        </p:attrNameLst>
                                      </p:cBhvr>
                                    </p:animRot>
                                    <p:animRot by="240000">
                                      <p:cBhvr>
                                        <p:cTn id="52" dur="200" fill="hold">
                                          <p:stCondLst>
                                            <p:cond delay="400"/>
                                          </p:stCondLst>
                                        </p:cTn>
                                        <p:tgtEl>
                                          <p:spTgt spid="63"/>
                                        </p:tgtEl>
                                        <p:attrNameLst>
                                          <p:attrName>r</p:attrName>
                                        </p:attrNameLst>
                                      </p:cBhvr>
                                    </p:animRot>
                                    <p:animRot by="-240000">
                                      <p:cBhvr>
                                        <p:cTn id="53" dur="200" fill="hold">
                                          <p:stCondLst>
                                            <p:cond delay="600"/>
                                          </p:stCondLst>
                                        </p:cTn>
                                        <p:tgtEl>
                                          <p:spTgt spid="63"/>
                                        </p:tgtEl>
                                        <p:attrNameLst>
                                          <p:attrName>r</p:attrName>
                                        </p:attrNameLst>
                                      </p:cBhvr>
                                    </p:animRot>
                                    <p:animRot by="120000">
                                      <p:cBhvr>
                                        <p:cTn id="54" dur="200" fill="hold">
                                          <p:stCondLst>
                                            <p:cond delay="800"/>
                                          </p:stCondLst>
                                        </p:cTn>
                                        <p:tgtEl>
                                          <p:spTgt spid="63"/>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6" name="chimes.wav"/>
                                        </p:tgtEl>
                                      </p:cMediaNode>
                                    </p:audio>
                                  </p:subTnLst>
                                </p:cTn>
                              </p:par>
                              <p:par>
                                <p:cTn id="55" presetID="1" presetClass="mediacall" presetSubtype="0" fill="hold" nodeType="withEffect">
                                  <p:stCondLst>
                                    <p:cond delay="0"/>
                                  </p:stCondLst>
                                  <p:childTnLst>
                                    <p:cmd type="call" cmd="playFrom(0.0)">
                                      <p:cBhvr>
                                        <p:cTn id="56" dur="3448" fill="hold"/>
                                        <p:tgtEl>
                                          <p:spTgt spid="38"/>
                                        </p:tgtEl>
                                      </p:cBhvr>
                                    </p:cmd>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1000"/>
                                        <p:tgtEl>
                                          <p:spTgt spid="88"/>
                                        </p:tgtEl>
                                      </p:cBhvr>
                                    </p:animEffect>
                                    <p:anim calcmode="lin" valueType="num">
                                      <p:cBhvr>
                                        <p:cTn id="63" dur="1000" fill="hold"/>
                                        <p:tgtEl>
                                          <p:spTgt spid="88"/>
                                        </p:tgtEl>
                                        <p:attrNameLst>
                                          <p:attrName>ppt_x</p:attrName>
                                        </p:attrNameLst>
                                      </p:cBhvr>
                                      <p:tavLst>
                                        <p:tav tm="0">
                                          <p:val>
                                            <p:strVal val="#ppt_x"/>
                                          </p:val>
                                        </p:tav>
                                        <p:tav tm="100000">
                                          <p:val>
                                            <p:strVal val="#ppt_x"/>
                                          </p:val>
                                        </p:tav>
                                      </p:tavLst>
                                    </p:anim>
                                    <p:anim calcmode="lin" valueType="num">
                                      <p:cBhvr>
                                        <p:cTn id="64"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6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audio>
              <p:cMediaNode vol="80000">
                <p:cTn id="65"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t>Meeting Objectives</a:t>
            </a:r>
            <a:endParaRPr/>
          </a:p>
        </p:txBody>
      </p:sp>
      <p:grpSp>
        <p:nvGrpSpPr>
          <p:cNvPr id="11" name="Group 10">
            <a:extLst>
              <a:ext uri="{FF2B5EF4-FFF2-40B4-BE49-F238E27FC236}">
                <a16:creationId xmlns:a16="http://schemas.microsoft.com/office/drawing/2014/main" xmlns="" id="{E02247F8-DA93-0786-0FA4-EC02125FAC2B}"/>
              </a:ext>
            </a:extLst>
          </p:cNvPr>
          <p:cNvGrpSpPr/>
          <p:nvPr/>
        </p:nvGrpSpPr>
        <p:grpSpPr>
          <a:xfrm>
            <a:off x="370175" y="4674359"/>
            <a:ext cx="6755140" cy="1346023"/>
            <a:chOff x="311419" y="3516443"/>
            <a:chExt cx="5066355" cy="1009517"/>
          </a:xfrm>
        </p:grpSpPr>
        <p:grpSp>
          <p:nvGrpSpPr>
            <p:cNvPr id="52" name="Group 51">
              <a:extLst>
                <a:ext uri="{FF2B5EF4-FFF2-40B4-BE49-F238E27FC236}">
                  <a16:creationId xmlns:a16="http://schemas.microsoft.com/office/drawing/2014/main" xmlns="" id="{541DE1E8-5315-AAD2-A062-33E7A87C4583}"/>
                </a:ext>
              </a:extLst>
            </p:cNvPr>
            <p:cNvGrpSpPr/>
            <p:nvPr/>
          </p:nvGrpSpPr>
          <p:grpSpPr>
            <a:xfrm>
              <a:off x="653590" y="3547316"/>
              <a:ext cx="4724184" cy="978644"/>
              <a:chOff x="232497" y="182681"/>
              <a:chExt cx="14395316" cy="1732829"/>
            </a:xfrm>
          </p:grpSpPr>
          <p:sp>
            <p:nvSpPr>
              <p:cNvPr id="53" name="Rectangle 52">
                <a:extLst>
                  <a:ext uri="{FF2B5EF4-FFF2-40B4-BE49-F238E27FC236}">
                    <a16:creationId xmlns:a16="http://schemas.microsoft.com/office/drawing/2014/main" xmlns="" id="{6AE021BD-C32E-B18C-90F1-58C6F7A9D692}"/>
                  </a:ext>
                </a:extLst>
              </p:cNvPr>
              <p:cNvSpPr/>
              <p:nvPr/>
            </p:nvSpPr>
            <p:spPr>
              <a:xfrm>
                <a:off x="232497" y="204729"/>
                <a:ext cx="11932920" cy="1710781"/>
              </a:xfrm>
              <a:custGeom>
                <a:avLst/>
                <a:gdLst>
                  <a:gd name="connsiteX0" fmla="*/ 0 w 5221449"/>
                  <a:gd name="connsiteY0" fmla="*/ 0 h 1288256"/>
                  <a:gd name="connsiteX1" fmla="*/ 5221449 w 5221449"/>
                  <a:gd name="connsiteY1" fmla="*/ 0 h 1288256"/>
                  <a:gd name="connsiteX2" fmla="*/ 5221449 w 5221449"/>
                  <a:gd name="connsiteY2" fmla="*/ 1288256 h 1288256"/>
                  <a:gd name="connsiteX3" fmla="*/ 0 w 5221449"/>
                  <a:gd name="connsiteY3" fmla="*/ 1288256 h 1288256"/>
                  <a:gd name="connsiteX4" fmla="*/ 0 w 5221449"/>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449" h="1288256" fill="none" extrusionOk="0">
                    <a:moveTo>
                      <a:pt x="0" y="0"/>
                    </a:moveTo>
                    <a:cubicBezTo>
                      <a:pt x="2566365" y="-133017"/>
                      <a:pt x="3966985" y="-123057"/>
                      <a:pt x="5221449" y="0"/>
                    </a:cubicBezTo>
                    <a:cubicBezTo>
                      <a:pt x="5253837" y="240328"/>
                      <a:pt x="5250274" y="866881"/>
                      <a:pt x="5221449" y="1288256"/>
                    </a:cubicBezTo>
                    <a:cubicBezTo>
                      <a:pt x="4150620" y="1286055"/>
                      <a:pt x="1699634" y="1158485"/>
                      <a:pt x="0" y="1288256"/>
                    </a:cubicBezTo>
                    <a:cubicBezTo>
                      <a:pt x="86123" y="838754"/>
                      <a:pt x="-47239" y="489236"/>
                      <a:pt x="0" y="0"/>
                    </a:cubicBezTo>
                    <a:close/>
                  </a:path>
                  <a:path w="5221449" h="1288256" stroke="0" extrusionOk="0">
                    <a:moveTo>
                      <a:pt x="0" y="0"/>
                    </a:moveTo>
                    <a:cubicBezTo>
                      <a:pt x="1567780" y="-157587"/>
                      <a:pt x="4014879" y="-63908"/>
                      <a:pt x="5221449" y="0"/>
                    </a:cubicBezTo>
                    <a:cubicBezTo>
                      <a:pt x="5140887" y="203503"/>
                      <a:pt x="5112017" y="818100"/>
                      <a:pt x="5221449" y="1288256"/>
                    </a:cubicBezTo>
                    <a:cubicBezTo>
                      <a:pt x="3670660" y="1187258"/>
                      <a:pt x="1506555"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54" name="TextBox 53">
                <a:extLst>
                  <a:ext uri="{FF2B5EF4-FFF2-40B4-BE49-F238E27FC236}">
                    <a16:creationId xmlns:a16="http://schemas.microsoft.com/office/drawing/2014/main" xmlns="" id="{FE67C09E-5B64-8E22-83EA-FD73AE7E5C59}"/>
                  </a:ext>
                </a:extLst>
              </p:cNvPr>
              <p:cNvSpPr txBox="1"/>
              <p:nvPr/>
            </p:nvSpPr>
            <p:spPr>
              <a:xfrm>
                <a:off x="3405917" y="182681"/>
                <a:ext cx="11221896"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6</a:t>
                </a:r>
              </a:p>
            </p:txBody>
          </p:sp>
        </p:grpSp>
        <p:grpSp>
          <p:nvGrpSpPr>
            <p:cNvPr id="7" name="Group 6">
              <a:extLst>
                <a:ext uri="{FF2B5EF4-FFF2-40B4-BE49-F238E27FC236}">
                  <a16:creationId xmlns:a16="http://schemas.microsoft.com/office/drawing/2014/main" xmlns=""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xmlns=""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xmlns=""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33" name="Google Shape;3607;p43">
                  <a:extLst>
                    <a:ext uri="{FF2B5EF4-FFF2-40B4-BE49-F238E27FC236}">
                      <a16:creationId xmlns:a16="http://schemas.microsoft.com/office/drawing/2014/main" xmlns=""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23" name="Picture 22">
                <a:extLst>
                  <a:ext uri="{FF2B5EF4-FFF2-40B4-BE49-F238E27FC236}">
                    <a16:creationId xmlns:a16="http://schemas.microsoft.com/office/drawing/2014/main" xmlns="" id="{88544890-1B4B-6663-ADA6-78801922CC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xmlns="" id="{15FF1D0E-F169-B9EC-94CE-787B6E3F2A49}"/>
              </a:ext>
            </a:extLst>
          </p:cNvPr>
          <p:cNvGrpSpPr/>
          <p:nvPr/>
        </p:nvGrpSpPr>
        <p:grpSpPr>
          <a:xfrm>
            <a:off x="6245507" y="2307667"/>
            <a:ext cx="6929999" cy="1360986"/>
            <a:chOff x="4684130" y="1730750"/>
            <a:chExt cx="5197499" cy="1020740"/>
          </a:xfrm>
        </p:grpSpPr>
        <p:grpSp>
          <p:nvGrpSpPr>
            <p:cNvPr id="55" name="Group 54">
              <a:extLst>
                <a:ext uri="{FF2B5EF4-FFF2-40B4-BE49-F238E27FC236}">
                  <a16:creationId xmlns:a16="http://schemas.microsoft.com/office/drawing/2014/main" xmlns="" id="{05D587AB-459C-A11B-5BD7-B79D0C20355C}"/>
                </a:ext>
              </a:extLst>
            </p:cNvPr>
            <p:cNvGrpSpPr/>
            <p:nvPr/>
          </p:nvGrpSpPr>
          <p:grpSpPr>
            <a:xfrm>
              <a:off x="5066055" y="1743262"/>
              <a:ext cx="4815574" cy="1008228"/>
              <a:chOff x="129540" y="53585"/>
              <a:chExt cx="14409381" cy="1785212"/>
            </a:xfrm>
          </p:grpSpPr>
          <p:sp>
            <p:nvSpPr>
              <p:cNvPr id="56" name="Rectangle 55">
                <a:extLst>
                  <a:ext uri="{FF2B5EF4-FFF2-40B4-BE49-F238E27FC236}">
                    <a16:creationId xmlns:a16="http://schemas.microsoft.com/office/drawing/2014/main" xmlns="" id="{09CFA3DB-B7F3-2597-BB00-5E7732F62336}"/>
                  </a:ext>
                </a:extLst>
              </p:cNvPr>
              <p:cNvSpPr/>
              <p:nvPr/>
            </p:nvSpPr>
            <p:spPr>
              <a:xfrm>
                <a:off x="129540" y="128016"/>
                <a:ext cx="11932920" cy="1710781"/>
              </a:xfrm>
              <a:custGeom>
                <a:avLst/>
                <a:gdLst>
                  <a:gd name="connsiteX0" fmla="*/ 0 w 5317264"/>
                  <a:gd name="connsiteY0" fmla="*/ 0 h 1288255"/>
                  <a:gd name="connsiteX1" fmla="*/ 5317264 w 5317264"/>
                  <a:gd name="connsiteY1" fmla="*/ 0 h 1288255"/>
                  <a:gd name="connsiteX2" fmla="*/ 5317264 w 5317264"/>
                  <a:gd name="connsiteY2" fmla="*/ 1288255 h 1288255"/>
                  <a:gd name="connsiteX3" fmla="*/ 0 w 5317264"/>
                  <a:gd name="connsiteY3" fmla="*/ 1288255 h 1288255"/>
                  <a:gd name="connsiteX4" fmla="*/ 0 w 5317264"/>
                  <a:gd name="connsiteY4" fmla="*/ 0 h 128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264" h="1288255" fill="none" extrusionOk="0">
                    <a:moveTo>
                      <a:pt x="0" y="0"/>
                    </a:moveTo>
                    <a:cubicBezTo>
                      <a:pt x="1674726" y="-133017"/>
                      <a:pt x="4239257" y="-123057"/>
                      <a:pt x="5317264" y="0"/>
                    </a:cubicBezTo>
                    <a:cubicBezTo>
                      <a:pt x="5348001" y="240730"/>
                      <a:pt x="5343247" y="866976"/>
                      <a:pt x="5317264" y="1288255"/>
                    </a:cubicBezTo>
                    <a:cubicBezTo>
                      <a:pt x="3702899" y="1286054"/>
                      <a:pt x="2515180" y="1158484"/>
                      <a:pt x="0" y="1288255"/>
                    </a:cubicBezTo>
                    <a:cubicBezTo>
                      <a:pt x="86409" y="836660"/>
                      <a:pt x="-46084" y="486589"/>
                      <a:pt x="0" y="0"/>
                    </a:cubicBezTo>
                    <a:close/>
                  </a:path>
                  <a:path w="5317264" h="1288255" stroke="0" extrusionOk="0">
                    <a:moveTo>
                      <a:pt x="0" y="0"/>
                    </a:moveTo>
                    <a:cubicBezTo>
                      <a:pt x="1554657" y="-157587"/>
                      <a:pt x="4152450" y="-63908"/>
                      <a:pt x="5317264" y="0"/>
                    </a:cubicBezTo>
                    <a:cubicBezTo>
                      <a:pt x="5234767" y="206814"/>
                      <a:pt x="5206386" y="821336"/>
                      <a:pt x="5317264" y="1288255"/>
                    </a:cubicBezTo>
                    <a:cubicBezTo>
                      <a:pt x="3624057" y="1187257"/>
                      <a:pt x="2479506" y="1409311"/>
                      <a:pt x="0" y="1288255"/>
                    </a:cubicBezTo>
                    <a:cubicBezTo>
                      <a:pt x="-12601" y="1153296"/>
                      <a:pt x="-26055" y="467702"/>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57" name="TextBox 56">
                <a:extLst>
                  <a:ext uri="{FF2B5EF4-FFF2-40B4-BE49-F238E27FC236}">
                    <a16:creationId xmlns:a16="http://schemas.microsoft.com/office/drawing/2014/main" xmlns="" id="{E649C732-004C-7D6C-65CE-4829F0F70DA0}"/>
                  </a:ext>
                </a:extLst>
              </p:cNvPr>
              <p:cNvSpPr txBox="1"/>
              <p:nvPr/>
            </p:nvSpPr>
            <p:spPr>
              <a:xfrm>
                <a:off x="3317024" y="53585"/>
                <a:ext cx="11221897" cy="1621179"/>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7</a:t>
                </a:r>
              </a:p>
            </p:txBody>
          </p:sp>
        </p:grpSp>
        <p:grpSp>
          <p:nvGrpSpPr>
            <p:cNvPr id="8" name="Group 7">
              <a:extLst>
                <a:ext uri="{FF2B5EF4-FFF2-40B4-BE49-F238E27FC236}">
                  <a16:creationId xmlns:a16="http://schemas.microsoft.com/office/drawing/2014/main" xmlns=""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xmlns=""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xmlns=""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36" name="Google Shape;3607;p43">
                  <a:extLst>
                    <a:ext uri="{FF2B5EF4-FFF2-40B4-BE49-F238E27FC236}">
                      <a16:creationId xmlns:a16="http://schemas.microsoft.com/office/drawing/2014/main" xmlns=""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24" name="Picture 23">
                <a:extLst>
                  <a:ext uri="{FF2B5EF4-FFF2-40B4-BE49-F238E27FC236}">
                    <a16:creationId xmlns:a16="http://schemas.microsoft.com/office/drawing/2014/main" xmlns="" id="{243B3E65-C1EA-31F0-BD68-0A91D87EA5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xmlns="" id="{5859EE6C-990A-80F9-7446-B3ABFFE36C1D}"/>
              </a:ext>
            </a:extLst>
          </p:cNvPr>
          <p:cNvGrpSpPr/>
          <p:nvPr/>
        </p:nvGrpSpPr>
        <p:grpSpPr>
          <a:xfrm>
            <a:off x="352774" y="2297969"/>
            <a:ext cx="6168711" cy="1343932"/>
            <a:chOff x="264580" y="1723476"/>
            <a:chExt cx="4626533" cy="1007949"/>
          </a:xfrm>
        </p:grpSpPr>
        <p:grpSp>
          <p:nvGrpSpPr>
            <p:cNvPr id="58" name="Group 57">
              <a:extLst>
                <a:ext uri="{FF2B5EF4-FFF2-40B4-BE49-F238E27FC236}">
                  <a16:creationId xmlns:a16="http://schemas.microsoft.com/office/drawing/2014/main" xmlns="" id="{122E8B3C-F94E-7608-1FC0-437336C2D4E5}"/>
                </a:ext>
              </a:extLst>
            </p:cNvPr>
            <p:cNvGrpSpPr/>
            <p:nvPr/>
          </p:nvGrpSpPr>
          <p:grpSpPr>
            <a:xfrm>
              <a:off x="655913" y="1723476"/>
              <a:ext cx="4235200" cy="1007949"/>
              <a:chOff x="129540" y="54079"/>
              <a:chExt cx="13147776" cy="1784718"/>
            </a:xfrm>
          </p:grpSpPr>
          <p:sp>
            <p:nvSpPr>
              <p:cNvPr id="59" name="Rectangle 58">
                <a:extLst>
                  <a:ext uri="{FF2B5EF4-FFF2-40B4-BE49-F238E27FC236}">
                    <a16:creationId xmlns:a16="http://schemas.microsoft.com/office/drawing/2014/main" xmlns="" id="{27405422-B596-98A9-D9AA-FAAE1FC0B251}"/>
                  </a:ext>
                </a:extLst>
              </p:cNvPr>
              <p:cNvSpPr/>
              <p:nvPr/>
            </p:nvSpPr>
            <p:spPr>
              <a:xfrm>
                <a:off x="129540" y="128016"/>
                <a:ext cx="11932920" cy="1710781"/>
              </a:xfrm>
              <a:custGeom>
                <a:avLst/>
                <a:gdLst>
                  <a:gd name="connsiteX0" fmla="*/ 0 w 5125157"/>
                  <a:gd name="connsiteY0" fmla="*/ 0 h 1288256"/>
                  <a:gd name="connsiteX1" fmla="*/ 5125157 w 5125157"/>
                  <a:gd name="connsiteY1" fmla="*/ 0 h 1288256"/>
                  <a:gd name="connsiteX2" fmla="*/ 5125157 w 5125157"/>
                  <a:gd name="connsiteY2" fmla="*/ 1288256 h 1288256"/>
                  <a:gd name="connsiteX3" fmla="*/ 0 w 5125157"/>
                  <a:gd name="connsiteY3" fmla="*/ 1288256 h 1288256"/>
                  <a:gd name="connsiteX4" fmla="*/ 0 w 5125157"/>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157" h="1288256" fill="none" extrusionOk="0">
                    <a:moveTo>
                      <a:pt x="0" y="0"/>
                    </a:moveTo>
                    <a:cubicBezTo>
                      <a:pt x="1674672" y="-133017"/>
                      <a:pt x="4266232" y="-123057"/>
                      <a:pt x="5125157" y="0"/>
                    </a:cubicBezTo>
                    <a:cubicBezTo>
                      <a:pt x="5157545" y="240328"/>
                      <a:pt x="5153982" y="866881"/>
                      <a:pt x="5125157" y="1288256"/>
                    </a:cubicBezTo>
                    <a:cubicBezTo>
                      <a:pt x="3376532" y="1286055"/>
                      <a:pt x="2405505" y="1158485"/>
                      <a:pt x="0" y="1288256"/>
                    </a:cubicBezTo>
                    <a:cubicBezTo>
                      <a:pt x="86123" y="838754"/>
                      <a:pt x="-47239" y="489236"/>
                      <a:pt x="0" y="0"/>
                    </a:cubicBezTo>
                    <a:close/>
                  </a:path>
                  <a:path w="5125157" h="1288256" stroke="0" extrusionOk="0">
                    <a:moveTo>
                      <a:pt x="0" y="0"/>
                    </a:moveTo>
                    <a:cubicBezTo>
                      <a:pt x="1192099" y="-157587"/>
                      <a:pt x="2661727" y="-63908"/>
                      <a:pt x="5125157" y="0"/>
                    </a:cubicBezTo>
                    <a:cubicBezTo>
                      <a:pt x="5044595" y="203503"/>
                      <a:pt x="5015725" y="818100"/>
                      <a:pt x="5125157" y="1288256"/>
                    </a:cubicBezTo>
                    <a:cubicBezTo>
                      <a:pt x="3105476" y="1187258"/>
                      <a:pt x="2180813"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60" name="TextBox 59">
                <a:extLst>
                  <a:ext uri="{FF2B5EF4-FFF2-40B4-BE49-F238E27FC236}">
                    <a16:creationId xmlns:a16="http://schemas.microsoft.com/office/drawing/2014/main" xmlns="" id="{49EADB0C-1406-41D9-6C96-9EECD2981848}"/>
                  </a:ext>
                </a:extLst>
              </p:cNvPr>
              <p:cNvSpPr txBox="1"/>
              <p:nvPr/>
            </p:nvSpPr>
            <p:spPr>
              <a:xfrm>
                <a:off x="2055419" y="54079"/>
                <a:ext cx="11221897"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8</a:t>
                </a:r>
              </a:p>
            </p:txBody>
          </p:sp>
        </p:grpSp>
        <p:grpSp>
          <p:nvGrpSpPr>
            <p:cNvPr id="5" name="Group 4">
              <a:extLst>
                <a:ext uri="{FF2B5EF4-FFF2-40B4-BE49-F238E27FC236}">
                  <a16:creationId xmlns:a16="http://schemas.microsoft.com/office/drawing/2014/main" xmlns=""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xmlns=""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xmlns=""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30" name="Google Shape;3607;p43">
                  <a:extLst>
                    <a:ext uri="{FF2B5EF4-FFF2-40B4-BE49-F238E27FC236}">
                      <a16:creationId xmlns:a16="http://schemas.microsoft.com/office/drawing/2014/main" xmlns=""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22" name="Picture 21">
                <a:extLst>
                  <a:ext uri="{FF2B5EF4-FFF2-40B4-BE49-F238E27FC236}">
                    <a16:creationId xmlns:a16="http://schemas.microsoft.com/office/drawing/2014/main" xmlns="" id="{2ADEFAD2-FA9B-2F13-F51C-496494F423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xmlns="" id="{9AB07A9A-DA78-BB44-97CC-598B8B83C3AF}"/>
              </a:ext>
            </a:extLst>
          </p:cNvPr>
          <p:cNvGrpSpPr/>
          <p:nvPr/>
        </p:nvGrpSpPr>
        <p:grpSpPr>
          <a:xfrm>
            <a:off x="6319413" y="4609394"/>
            <a:ext cx="6988464" cy="1367452"/>
            <a:chOff x="4739560" y="3457046"/>
            <a:chExt cx="5241348" cy="1025589"/>
          </a:xfrm>
        </p:grpSpPr>
        <p:grpSp>
          <p:nvGrpSpPr>
            <p:cNvPr id="49" name="Group 48">
              <a:extLst>
                <a:ext uri="{FF2B5EF4-FFF2-40B4-BE49-F238E27FC236}">
                  <a16:creationId xmlns:a16="http://schemas.microsoft.com/office/drawing/2014/main" xmlns="" id="{0E159824-0C09-BDBF-CBDA-9408BF85F98D}"/>
                </a:ext>
              </a:extLst>
            </p:cNvPr>
            <p:cNvGrpSpPr/>
            <p:nvPr/>
          </p:nvGrpSpPr>
          <p:grpSpPr>
            <a:xfrm>
              <a:off x="5081288" y="3457046"/>
              <a:ext cx="4899620" cy="1025589"/>
              <a:chOff x="129540" y="22845"/>
              <a:chExt cx="14717083" cy="1815952"/>
            </a:xfrm>
          </p:grpSpPr>
          <p:sp>
            <p:nvSpPr>
              <p:cNvPr id="50" name="Rectangle 49">
                <a:extLst>
                  <a:ext uri="{FF2B5EF4-FFF2-40B4-BE49-F238E27FC236}">
                    <a16:creationId xmlns:a16="http://schemas.microsoft.com/office/drawing/2014/main" xmlns="" id="{50A97128-235C-FBC3-F5E3-931A523B5CD0}"/>
                  </a:ext>
                </a:extLst>
              </p:cNvPr>
              <p:cNvSpPr/>
              <p:nvPr/>
            </p:nvSpPr>
            <p:spPr>
              <a:xfrm>
                <a:off x="129540" y="128016"/>
                <a:ext cx="11932920" cy="1710781"/>
              </a:xfrm>
              <a:custGeom>
                <a:avLst/>
                <a:gdLst>
                  <a:gd name="connsiteX0" fmla="*/ 0 w 5296953"/>
                  <a:gd name="connsiteY0" fmla="*/ 0 h 1288256"/>
                  <a:gd name="connsiteX1" fmla="*/ 5296953 w 5296953"/>
                  <a:gd name="connsiteY1" fmla="*/ 0 h 1288256"/>
                  <a:gd name="connsiteX2" fmla="*/ 5296953 w 5296953"/>
                  <a:gd name="connsiteY2" fmla="*/ 1288256 h 1288256"/>
                  <a:gd name="connsiteX3" fmla="*/ 0 w 5296953"/>
                  <a:gd name="connsiteY3" fmla="*/ 1288256 h 1288256"/>
                  <a:gd name="connsiteX4" fmla="*/ 0 w 5296953"/>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953" h="1288256" fill="none" extrusionOk="0">
                    <a:moveTo>
                      <a:pt x="0" y="0"/>
                    </a:moveTo>
                    <a:cubicBezTo>
                      <a:pt x="1073176" y="-133017"/>
                      <a:pt x="4751055" y="-123057"/>
                      <a:pt x="5296953" y="0"/>
                    </a:cubicBezTo>
                    <a:cubicBezTo>
                      <a:pt x="5329341" y="240328"/>
                      <a:pt x="5325778" y="866881"/>
                      <a:pt x="5296953" y="1288256"/>
                    </a:cubicBezTo>
                    <a:cubicBezTo>
                      <a:pt x="3955790" y="1286055"/>
                      <a:pt x="1804640" y="1158485"/>
                      <a:pt x="0" y="1288256"/>
                    </a:cubicBezTo>
                    <a:cubicBezTo>
                      <a:pt x="86123" y="838754"/>
                      <a:pt x="-47239" y="489236"/>
                      <a:pt x="0" y="0"/>
                    </a:cubicBezTo>
                    <a:close/>
                  </a:path>
                  <a:path w="5296953" h="1288256" stroke="0" extrusionOk="0">
                    <a:moveTo>
                      <a:pt x="0" y="0"/>
                    </a:moveTo>
                    <a:cubicBezTo>
                      <a:pt x="1494375" y="-157587"/>
                      <a:pt x="3902242" y="-63908"/>
                      <a:pt x="5296953" y="0"/>
                    </a:cubicBezTo>
                    <a:cubicBezTo>
                      <a:pt x="5216391" y="203503"/>
                      <a:pt x="5187521" y="818100"/>
                      <a:pt x="5296953" y="1288256"/>
                    </a:cubicBezTo>
                    <a:cubicBezTo>
                      <a:pt x="2653537" y="1187258"/>
                      <a:pt x="2589224"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51" name="TextBox 50">
                <a:extLst>
                  <a:ext uri="{FF2B5EF4-FFF2-40B4-BE49-F238E27FC236}">
                    <a16:creationId xmlns:a16="http://schemas.microsoft.com/office/drawing/2014/main" xmlns="" id="{73752A04-EA5E-A93A-65C5-9CA5555363B2}"/>
                  </a:ext>
                </a:extLst>
              </p:cNvPr>
              <p:cNvSpPr txBox="1"/>
              <p:nvPr/>
            </p:nvSpPr>
            <p:spPr>
              <a:xfrm>
                <a:off x="3624727" y="22845"/>
                <a:ext cx="11221896"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5</a:t>
                </a:r>
              </a:p>
            </p:txBody>
          </p:sp>
        </p:grpSp>
        <p:grpSp>
          <p:nvGrpSpPr>
            <p:cNvPr id="9" name="Group 8">
              <a:extLst>
                <a:ext uri="{FF2B5EF4-FFF2-40B4-BE49-F238E27FC236}">
                  <a16:creationId xmlns:a16="http://schemas.microsoft.com/office/drawing/2014/main" xmlns=""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xmlns=""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xmlns=""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27" name="Google Shape;3607;p43">
                  <a:extLst>
                    <a:ext uri="{FF2B5EF4-FFF2-40B4-BE49-F238E27FC236}">
                      <a16:creationId xmlns:a16="http://schemas.microsoft.com/office/drawing/2014/main" xmlns=""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37" name="Picture 36">
                <a:extLst>
                  <a:ext uri="{FF2B5EF4-FFF2-40B4-BE49-F238E27FC236}">
                    <a16:creationId xmlns:a16="http://schemas.microsoft.com/office/drawing/2014/main" xmlns="" id="{1C906E05-8EAB-CA36-6D8A-F52EE4E058D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xmlns="" id="{1A023E6D-B049-ACA0-E973-73D06CC416F0}"/>
              </a:ext>
            </a:extLst>
          </p:cNvPr>
          <p:cNvGrpSpPr/>
          <p:nvPr/>
        </p:nvGrpSpPr>
        <p:grpSpPr>
          <a:xfrm>
            <a:off x="-270175" y="-516802"/>
            <a:ext cx="13031363" cy="2555027"/>
            <a:chOff x="-202631" y="-387601"/>
            <a:chExt cx="9773522" cy="1916270"/>
          </a:xfrm>
        </p:grpSpPr>
        <p:grpSp>
          <p:nvGrpSpPr>
            <p:cNvPr id="15" name="Google Shape;3579;p43">
              <a:extLst>
                <a:ext uri="{FF2B5EF4-FFF2-40B4-BE49-F238E27FC236}">
                  <a16:creationId xmlns:a16="http://schemas.microsoft.com/office/drawing/2014/main" xmlns=""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xmlns=""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Arial"/>
                  <a:cs typeface="Arial"/>
                  <a:sym typeface="Arial"/>
                </a:endParaRPr>
              </a:p>
            </p:txBody>
          </p:sp>
          <p:sp>
            <p:nvSpPr>
              <p:cNvPr id="17" name="Google Shape;3581;p43">
                <a:extLst>
                  <a:ext uri="{FF2B5EF4-FFF2-40B4-BE49-F238E27FC236}">
                    <a16:creationId xmlns:a16="http://schemas.microsoft.com/office/drawing/2014/main" xmlns=""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2;p43">
                <a:extLst>
                  <a:ext uri="{FF2B5EF4-FFF2-40B4-BE49-F238E27FC236}">
                    <a16:creationId xmlns:a16="http://schemas.microsoft.com/office/drawing/2014/main" xmlns=""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3;p43">
                <a:extLst>
                  <a:ext uri="{FF2B5EF4-FFF2-40B4-BE49-F238E27FC236}">
                    <a16:creationId xmlns:a16="http://schemas.microsoft.com/office/drawing/2014/main" xmlns=""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4;p43">
                <a:extLst>
                  <a:ext uri="{FF2B5EF4-FFF2-40B4-BE49-F238E27FC236}">
                    <a16:creationId xmlns:a16="http://schemas.microsoft.com/office/drawing/2014/main" xmlns=""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5;p43">
                <a:extLst>
                  <a:ext uri="{FF2B5EF4-FFF2-40B4-BE49-F238E27FC236}">
                    <a16:creationId xmlns:a16="http://schemas.microsoft.com/office/drawing/2014/main" xmlns=""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3537;p41">
              <a:extLst>
                <a:ext uri="{FF2B5EF4-FFF2-40B4-BE49-F238E27FC236}">
                  <a16:creationId xmlns:a16="http://schemas.microsoft.com/office/drawing/2014/main" xmlns="" id="{EAAA7695-E78C-88A9-9185-C0C72E1993AA}"/>
                </a:ext>
              </a:extLst>
            </p:cNvPr>
            <p:cNvSpPr txBox="1">
              <a:spLocks/>
            </p:cNvSpPr>
            <p:nvPr/>
          </p:nvSpPr>
          <p:spPr>
            <a:xfrm>
              <a:off x="-202631" y="563631"/>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267" b="1" kern="0" dirty="0" err="1">
                  <a:solidFill>
                    <a:srgbClr val="513632">
                      <a:lumMod val="75000"/>
                    </a:srgbClr>
                  </a:solidFill>
                  <a:latin typeface="UTM Avo" panose="02040603050506020204" pitchFamily="18" charset="0"/>
                </a:rPr>
                <a:t>Khối</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lập</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phương</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có</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mấy</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đỉnh</a:t>
              </a:r>
              <a:r>
                <a:rPr lang="en-US" sz="4267" b="1" kern="0" dirty="0">
                  <a:solidFill>
                    <a:srgbClr val="513632">
                      <a:lumMod val="75000"/>
                    </a:srgbClr>
                  </a:solidFill>
                  <a:latin typeface="UTM Avo" panose="02040603050506020204" pitchFamily="18" charset="0"/>
                </a:rPr>
                <a:t>?</a:t>
              </a:r>
            </a:p>
          </p:txBody>
        </p:sp>
        <p:pic>
          <p:nvPicPr>
            <p:cNvPr id="66" name="Picture 65" descr="A picture containing diagram&#10;&#10;Description automatically generated">
              <a:hlinkClick r:id="rId10" action="ppaction://hlinksldjump"/>
              <a:extLst>
                <a:ext uri="{FF2B5EF4-FFF2-40B4-BE49-F238E27FC236}">
                  <a16:creationId xmlns:a16="http://schemas.microsoft.com/office/drawing/2014/main" xmlns="" id="{6555AA5A-D002-210E-9208-DA63047DC6DF}"/>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xmlns="" id="{269D10BF-52C3-DD7B-F75E-5B3364A15EAF}"/>
              </a:ext>
            </a:extLst>
          </p:cNvPr>
          <p:cNvSpPr/>
          <p:nvPr/>
        </p:nvSpPr>
        <p:spPr>
          <a:xfrm rot="20682741">
            <a:off x="10355783" y="4644346"/>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88" name="Google Shape;118;p4">
            <a:extLst>
              <a:ext uri="{FF2B5EF4-FFF2-40B4-BE49-F238E27FC236}">
                <a16:creationId xmlns:a16="http://schemas.microsoft.com/office/drawing/2014/main" xmlns="" id="{C9F58A0F-8C66-F4F4-4B78-6E39D172BE4E}"/>
              </a:ext>
            </a:extLst>
          </p:cNvPr>
          <p:cNvSpPr/>
          <p:nvPr/>
        </p:nvSpPr>
        <p:spPr>
          <a:xfrm rot="20682741">
            <a:off x="4673579" y="4557810"/>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89" name="Google Shape;118;p4">
            <a:extLst>
              <a:ext uri="{FF2B5EF4-FFF2-40B4-BE49-F238E27FC236}">
                <a16:creationId xmlns:a16="http://schemas.microsoft.com/office/drawing/2014/main" xmlns="" id="{158B543B-3F34-70AC-077D-975E2061206E}"/>
              </a:ext>
            </a:extLst>
          </p:cNvPr>
          <p:cNvSpPr/>
          <p:nvPr/>
        </p:nvSpPr>
        <p:spPr>
          <a:xfrm rot="20682741">
            <a:off x="10500782" y="219650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pic>
        <p:nvPicPr>
          <p:cNvPr id="38" name="Tieng-tinh-tinh-www_nhacchuongvui_com">
            <a:hlinkClick r:id="" action="ppaction://media"/>
            <a:extLst>
              <a:ext uri="{FF2B5EF4-FFF2-40B4-BE49-F238E27FC236}">
                <a16:creationId xmlns:a16="http://schemas.microsoft.com/office/drawing/2014/main" xmlns=""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40331" y="6316133"/>
            <a:ext cx="541867" cy="541867"/>
          </a:xfrm>
          <a:prstGeom prst="rect">
            <a:avLst/>
          </a:prstGeom>
        </p:spPr>
      </p:pic>
      <p:pic>
        <p:nvPicPr>
          <p:cNvPr id="62" name="Picture 61" descr="A picture containing diagram&#10;&#10;Description automatically generated">
            <a:hlinkClick r:id="rId10" action="ppaction://hlinksldjump"/>
            <a:extLst>
              <a:ext uri="{FF2B5EF4-FFF2-40B4-BE49-F238E27FC236}">
                <a16:creationId xmlns:a16="http://schemas.microsoft.com/office/drawing/2014/main" xmlns="" id="{35780915-2AB9-3FF7-1C27-0C1D54C311B7}"/>
              </a:ext>
            </a:extLst>
          </p:cNvPr>
          <p:cNvPicPr>
            <a:picLocks noChangeAspect="1"/>
          </p:cNvPicPr>
          <p:nvPr/>
        </p:nvPicPr>
        <p:blipFill rotWithShape="1">
          <a:blip r:embed="rId14">
            <a:extLst>
              <a:ext uri="{BEBA8EAE-BF5A-486C-A8C5-ECC9F3942E4B}">
                <a14:imgProps xmlns:a14="http://schemas.microsoft.com/office/drawing/2010/main">
                  <a14:imgLayer r:embed="rId12">
                    <a14:imgEffect>
                      <a14:backgroundRemoval t="53902" b="92092" l="19043" r="30679">
                        <a14:foregroundMark x1="23874" y1="79506" x2="26077" y2="80466"/>
                        <a14:foregroundMark x1="23405" y1="78570" x2="26239" y2="78882"/>
                        <a14:foregroundMark x1="23567" y1="80466" x2="23567" y2="80466"/>
                        <a14:foregroundMark x1="23567" y1="80466" x2="23567" y2="80466"/>
                        <a14:foregroundMark x1="23567" y1="81114" x2="23567" y2="81114"/>
                        <a14:foregroundMark x1="23405" y1="81114" x2="23405" y2="81114"/>
                        <a14:foregroundMark x1="23405" y1="78882" x2="22935" y2="83321"/>
                      </a14:backgroundRemoval>
                    </a14:imgEffect>
                    <a14:imgEffect>
                      <a14:saturation sat="200000"/>
                    </a14:imgEffect>
                  </a14:imgLayer>
                </a14:imgProps>
              </a:ext>
            </a:extLst>
          </a:blip>
          <a:srcRect l="17588" t="49128" r="67866" b="3134"/>
          <a:stretch/>
        </p:blipFill>
        <p:spPr>
          <a:xfrm rot="599744">
            <a:off x="4318807" y="1738121"/>
            <a:ext cx="1937592" cy="2572807"/>
          </a:xfrm>
          <a:prstGeom prst="rect">
            <a:avLst/>
          </a:prstGeom>
        </p:spPr>
      </p:pic>
    </p:spTree>
    <p:extLst>
      <p:ext uri="{BB962C8B-B14F-4D97-AF65-F5344CB8AC3E}">
        <p14:creationId xmlns:p14="http://schemas.microsoft.com/office/powerpoint/2010/main" val="6764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par>
                                <p:cTn id="32" presetID="1" presetClass="mediacall" presetSubtype="0" fill="hold" nodeType="withEffect">
                                  <p:stCondLst>
                                    <p:cond delay="0"/>
                                  </p:stCondLst>
                                  <p:childTnLst>
                                    <p:cmd type="call" cmd="playFrom(0.0)">
                                      <p:cBhvr>
                                        <p:cTn id="33" dur="3448" fill="hold"/>
                                        <p:tgtEl>
                                          <p:spTgt spid="38"/>
                                        </p:tgtEl>
                                      </p:cBhvr>
                                    </p:cmd>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1000"/>
                                        <p:tgtEl>
                                          <p:spTgt spid="86"/>
                                        </p:tgtEl>
                                      </p:cBhvr>
                                    </p:animEffect>
                                    <p:anim calcmode="lin" valueType="num">
                                      <p:cBhvr>
                                        <p:cTn id="56" dur="1000" fill="hold"/>
                                        <p:tgtEl>
                                          <p:spTgt spid="86"/>
                                        </p:tgtEl>
                                        <p:attrNameLst>
                                          <p:attrName>ppt_x</p:attrName>
                                        </p:attrNameLst>
                                      </p:cBhvr>
                                      <p:tavLst>
                                        <p:tav tm="0">
                                          <p:val>
                                            <p:strVal val="#ppt_x"/>
                                          </p:val>
                                        </p:tav>
                                        <p:tav tm="100000">
                                          <p:val>
                                            <p:strVal val="#ppt_x"/>
                                          </p:val>
                                        </p:tav>
                                      </p:tavLst>
                                    </p:anim>
                                    <p:anim calcmode="lin" valueType="num">
                                      <p:cBhvr>
                                        <p:cTn id="57"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audio>
              <p:cMediaNode vol="80000">
                <p:cTn id="58"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xmlns=""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xmlns=""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xmlns=""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6" name="Picture 5">
            <a:extLst>
              <a:ext uri="{FF2B5EF4-FFF2-40B4-BE49-F238E27FC236}">
                <a16:creationId xmlns:a16="http://schemas.microsoft.com/office/drawing/2014/main" xmlns="" id="{E505A1AD-39D8-4976-9FD4-3A722F16C502}"/>
              </a:ext>
            </a:extLst>
          </p:cNvPr>
          <p:cNvPicPr>
            <a:picLocks noChangeAspect="1"/>
          </p:cNvPicPr>
          <p:nvPr/>
        </p:nvPicPr>
        <p:blipFill>
          <a:blip r:embed="rId6"/>
          <a:stretch>
            <a:fillRect/>
          </a:stretch>
        </p:blipFill>
        <p:spPr>
          <a:xfrm>
            <a:off x="3276355" y="2529762"/>
            <a:ext cx="5639289" cy="1798476"/>
          </a:xfrm>
          <a:prstGeom prst="rect">
            <a:avLst/>
          </a:prstGeom>
        </p:spPr>
      </p:pic>
    </p:spTree>
    <p:extLst>
      <p:ext uri="{BB962C8B-B14F-4D97-AF65-F5344CB8AC3E}">
        <p14:creationId xmlns:p14="http://schemas.microsoft.com/office/powerpoint/2010/main" val="1666923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xmlns=""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xmlns=""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1" name="PHẠM DUYÊN 5 - 9Slide.vn">
            <a:extLst>
              <a:ext uri="{FF2B5EF4-FFF2-40B4-BE49-F238E27FC236}">
                <a16:creationId xmlns:a16="http://schemas.microsoft.com/office/drawing/2014/main" xmlns="" id="{5CF4E5D5-3E82-408E-96F4-176D6598E291}"/>
              </a:ext>
            </a:extLst>
          </p:cNvPr>
          <p:cNvSpPr txBox="1"/>
          <p:nvPr/>
        </p:nvSpPr>
        <p:spPr>
          <a:xfrm>
            <a:off x="435429" y="228600"/>
            <a:ext cx="10548257" cy="1569660"/>
          </a:xfrm>
          <a:prstGeom prst="rect">
            <a:avLst/>
          </a:prstGeom>
          <a:noFill/>
        </p:spPr>
        <p:txBody>
          <a:bodyPr wrap="square" rtlCol="0">
            <a:spAutoFit/>
          </a:bodyPr>
          <a:lstStyle/>
          <a:p>
            <a:pPr algn="just"/>
            <a:r>
              <a:rPr lang="en-US" altLang="en-US" sz="3200" b="1" spc="-120" dirty="0">
                <a:solidFill>
                  <a:srgbClr val="118161"/>
                </a:solidFill>
                <a:latin typeface="+mj-lt"/>
                <a:ea typeface="Arial-Rounded" panose="020B0500000000000000" pitchFamily="34" charset="0"/>
                <a:cs typeface="Arial-Rounded" panose="020B0500000000000000" pitchFamily="34" charset="0"/>
              </a:rPr>
              <a:t>1. </a:t>
            </a:r>
            <a:r>
              <a:rPr lang="vi-VN" altLang="en-US" sz="3200" b="1" spc="-120" dirty="0">
                <a:solidFill>
                  <a:srgbClr val="118161"/>
                </a:solidFill>
                <a:latin typeface="+mj-lt"/>
                <a:ea typeface="Arial-Rounded" panose="020B0500000000000000" pitchFamily="34" charset="0"/>
                <a:cs typeface="Arial-Rounded" panose="020B0500000000000000" pitchFamily="34" charset="0"/>
              </a:rPr>
              <a:t>Con kiến bò theo đường màu cam trên chiếc khung nhôm dạng khối hộp như hình vẽ để đến chỗ hạt gạo (như hình vẽ) hỏi con kiến phải bò qua mấy cạnh?</a:t>
            </a:r>
            <a:endParaRPr lang="en-US" altLang="en-US" sz="3200" b="1" spc="-120" dirty="0">
              <a:solidFill>
                <a:srgbClr val="118161"/>
              </a:solidFill>
              <a:latin typeface="+mj-lt"/>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xmlns="" id="{082D8EA6-0A4D-42F3-AF77-97D74DF57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6921" y="2026860"/>
            <a:ext cx="4501766" cy="3032881"/>
          </a:xfrm>
          <a:prstGeom prst="rect">
            <a:avLst/>
          </a:prstGeom>
        </p:spPr>
      </p:pic>
      <p:grpSp>
        <p:nvGrpSpPr>
          <p:cNvPr id="16" name="Group 15">
            <a:extLst>
              <a:ext uri="{FF2B5EF4-FFF2-40B4-BE49-F238E27FC236}">
                <a16:creationId xmlns:a16="http://schemas.microsoft.com/office/drawing/2014/main" xmlns="" id="{A9DD9DA3-19EB-4423-A76A-9F0B1A583DB9}"/>
              </a:ext>
            </a:extLst>
          </p:cNvPr>
          <p:cNvGrpSpPr/>
          <p:nvPr/>
        </p:nvGrpSpPr>
        <p:grpSpPr>
          <a:xfrm>
            <a:off x="-1226" y="2761479"/>
            <a:ext cx="6516296" cy="2298262"/>
            <a:chOff x="646746" y="192450"/>
            <a:chExt cx="8221471" cy="1336219"/>
          </a:xfrm>
        </p:grpSpPr>
        <p:grpSp>
          <p:nvGrpSpPr>
            <p:cNvPr id="18" name="Google Shape;3579;p43">
              <a:extLst>
                <a:ext uri="{FF2B5EF4-FFF2-40B4-BE49-F238E27FC236}">
                  <a16:creationId xmlns:a16="http://schemas.microsoft.com/office/drawing/2014/main" xmlns="" id="{6DFF2391-30DB-4AAF-9FB0-0B668F23F7B9}"/>
                </a:ext>
              </a:extLst>
            </p:cNvPr>
            <p:cNvGrpSpPr/>
            <p:nvPr/>
          </p:nvGrpSpPr>
          <p:grpSpPr>
            <a:xfrm>
              <a:off x="646746" y="192450"/>
              <a:ext cx="8221471" cy="1336219"/>
              <a:chOff x="3374500" y="2400975"/>
              <a:chExt cx="2395004" cy="1696203"/>
            </a:xfrm>
          </p:grpSpPr>
          <p:sp>
            <p:nvSpPr>
              <p:cNvPr id="21" name="Google Shape;3580;p43">
                <a:extLst>
                  <a:ext uri="{FF2B5EF4-FFF2-40B4-BE49-F238E27FC236}">
                    <a16:creationId xmlns:a16="http://schemas.microsoft.com/office/drawing/2014/main" xmlns="" id="{C80FE136-D2F3-41B7-ACD5-B3DB44ECF5B2}"/>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2" name="Google Shape;3581;p43">
                <a:extLst>
                  <a:ext uri="{FF2B5EF4-FFF2-40B4-BE49-F238E27FC236}">
                    <a16:creationId xmlns:a16="http://schemas.microsoft.com/office/drawing/2014/main" xmlns="" id="{18D276A8-E3DD-4098-948A-7E4D9670E0E4}"/>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82;p43">
                <a:extLst>
                  <a:ext uri="{FF2B5EF4-FFF2-40B4-BE49-F238E27FC236}">
                    <a16:creationId xmlns:a16="http://schemas.microsoft.com/office/drawing/2014/main" xmlns="" id="{131318B7-920E-4D40-B04F-6D1F940CC038}"/>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83;p43">
                <a:extLst>
                  <a:ext uri="{FF2B5EF4-FFF2-40B4-BE49-F238E27FC236}">
                    <a16:creationId xmlns:a16="http://schemas.microsoft.com/office/drawing/2014/main" xmlns="" id="{1A1C611C-6AA6-457E-A540-FDA4EF204250}"/>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84;p43">
                <a:extLst>
                  <a:ext uri="{FF2B5EF4-FFF2-40B4-BE49-F238E27FC236}">
                    <a16:creationId xmlns:a16="http://schemas.microsoft.com/office/drawing/2014/main" xmlns="" id="{268E5E86-8AC3-4281-BE7E-7017AB157DB1}"/>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85;p43">
                <a:extLst>
                  <a:ext uri="{FF2B5EF4-FFF2-40B4-BE49-F238E27FC236}">
                    <a16:creationId xmlns:a16="http://schemas.microsoft.com/office/drawing/2014/main" xmlns="" id="{7B8CCD58-E6BF-41E9-976B-35874DA32952}"/>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3537;p41">
              <a:extLst>
                <a:ext uri="{FF2B5EF4-FFF2-40B4-BE49-F238E27FC236}">
                  <a16:creationId xmlns:a16="http://schemas.microsoft.com/office/drawing/2014/main" xmlns="" id="{2F645D6E-59B3-45A6-9816-63CE8E0E4463}"/>
                </a:ext>
              </a:extLst>
            </p:cNvPr>
            <p:cNvSpPr txBox="1">
              <a:spLocks/>
            </p:cNvSpPr>
            <p:nvPr/>
          </p:nvSpPr>
          <p:spPr>
            <a:xfrm>
              <a:off x="785598" y="536699"/>
              <a:ext cx="7657439" cy="5588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r>
                <a:rPr lang="en-US" sz="3000" b="1" dirty="0" err="1">
                  <a:solidFill>
                    <a:schemeClr val="tx1">
                      <a:lumMod val="75000"/>
                    </a:schemeClr>
                  </a:solidFill>
                  <a:latin typeface="UTM Avo" panose="02040603050506020204" pitchFamily="18" charset="0"/>
                </a:rPr>
                <a:t>Để</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đến</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được</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chỗ</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hạt</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gạo</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kiến</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phải</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bò</a:t>
              </a:r>
              <a:r>
                <a:rPr lang="en-US" sz="3000" b="1" dirty="0">
                  <a:solidFill>
                    <a:schemeClr val="tx1">
                      <a:lumMod val="75000"/>
                    </a:schemeClr>
                  </a:solidFill>
                  <a:latin typeface="UTM Avo" panose="02040603050506020204" pitchFamily="18" charset="0"/>
                </a:rPr>
                <a:t> qua </a:t>
              </a:r>
              <a:r>
                <a:rPr lang="en-US" sz="3000" b="1" dirty="0" err="1">
                  <a:solidFill>
                    <a:schemeClr val="tx1">
                      <a:lumMod val="75000"/>
                    </a:schemeClr>
                  </a:solidFill>
                  <a:latin typeface="UTM Avo" panose="02040603050506020204" pitchFamily="18" charset="0"/>
                </a:rPr>
                <a:t>đường</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nào</a:t>
              </a:r>
              <a:r>
                <a:rPr lang="en-US" sz="3000" b="1" dirty="0">
                  <a:solidFill>
                    <a:schemeClr val="tx1">
                      <a:lumMod val="75000"/>
                    </a:schemeClr>
                  </a:solidFill>
                  <a:latin typeface="UTM Avo" panose="02040603050506020204" pitchFamily="18" charset="0"/>
                </a:rPr>
                <a:t>?</a:t>
              </a:r>
            </a:p>
          </p:txBody>
        </p:sp>
      </p:grpSp>
      <p:cxnSp>
        <p:nvCxnSpPr>
          <p:cNvPr id="30" name="Straight Connector 29">
            <a:extLst>
              <a:ext uri="{FF2B5EF4-FFF2-40B4-BE49-F238E27FC236}">
                <a16:creationId xmlns:a16="http://schemas.microsoft.com/office/drawing/2014/main" xmlns="" id="{60910BAF-CA7C-4FFC-BFEB-449770D98B75}"/>
              </a:ext>
            </a:extLst>
          </p:cNvPr>
          <p:cNvCxnSpPr>
            <a:cxnSpLocks/>
          </p:cNvCxnSpPr>
          <p:nvPr/>
        </p:nvCxnSpPr>
        <p:spPr>
          <a:xfrm>
            <a:off x="7598229" y="4713514"/>
            <a:ext cx="2906486"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B51755F6-8242-489E-8487-1465BBB671EB}"/>
              </a:ext>
            </a:extLst>
          </p:cNvPr>
          <p:cNvCxnSpPr>
            <a:cxnSpLocks/>
          </p:cNvCxnSpPr>
          <p:nvPr/>
        </p:nvCxnSpPr>
        <p:spPr>
          <a:xfrm flipV="1">
            <a:off x="10504715" y="4136572"/>
            <a:ext cx="620485" cy="620485"/>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FC48D485-25A0-4C61-B795-3D39CF02EF30}"/>
              </a:ext>
            </a:extLst>
          </p:cNvPr>
          <p:cNvCxnSpPr>
            <a:cxnSpLocks/>
          </p:cNvCxnSpPr>
          <p:nvPr/>
        </p:nvCxnSpPr>
        <p:spPr>
          <a:xfrm flipV="1">
            <a:off x="11125200" y="2253343"/>
            <a:ext cx="0" cy="188323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94AB6A1E-E234-421A-A9EB-22FDC34D1A7F}"/>
              </a:ext>
            </a:extLst>
          </p:cNvPr>
          <p:cNvGrpSpPr/>
          <p:nvPr/>
        </p:nvGrpSpPr>
        <p:grpSpPr>
          <a:xfrm>
            <a:off x="2768088" y="5536871"/>
            <a:ext cx="9032026" cy="1015501"/>
            <a:chOff x="-693571" y="258857"/>
            <a:chExt cx="13756019" cy="1719865"/>
          </a:xfrm>
        </p:grpSpPr>
        <p:sp>
          <p:nvSpPr>
            <p:cNvPr id="41" name="Rectangle 40">
              <a:extLst>
                <a:ext uri="{FF2B5EF4-FFF2-40B4-BE49-F238E27FC236}">
                  <a16:creationId xmlns:a16="http://schemas.microsoft.com/office/drawing/2014/main" xmlns="" id="{2DC3AD88-244D-4879-98E6-831B95740E36}"/>
                </a:ext>
              </a:extLst>
            </p:cNvPr>
            <p:cNvSpPr/>
            <p:nvPr/>
          </p:nvSpPr>
          <p:spPr>
            <a:xfrm>
              <a:off x="-693571" y="258857"/>
              <a:ext cx="13579140" cy="171986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xmlns="" id="{97A27E78-8D46-4211-B27B-86A2E36B9C6E}"/>
                </a:ext>
              </a:extLst>
            </p:cNvPr>
            <p:cNvSpPr txBox="1"/>
            <p:nvPr/>
          </p:nvSpPr>
          <p:spPr>
            <a:xfrm>
              <a:off x="-693571" y="492780"/>
              <a:ext cx="13756019" cy="117864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a:lnSpc>
                  <a:spcPct val="120000"/>
                </a:lnSpc>
                <a:spcBef>
                  <a:spcPts val="0"/>
                </a:spcBef>
                <a:spcAft>
                  <a:spcPts val="0"/>
                </a:spcAft>
              </a:pPr>
              <a:r>
                <a:rPr lang="en-US" altLang="en-US" sz="3200" b="1" spc="-120" dirty="0">
                  <a:solidFill>
                    <a:srgbClr val="FF0000"/>
                  </a:solidFill>
                  <a:latin typeface="+mj-lt"/>
                  <a:ea typeface="Arial-Rounded" panose="020B0500000000000000" pitchFamily="34" charset="0"/>
                  <a:cs typeface="Arial-Rounded" panose="020B0500000000000000" pitchFamily="34" charset="0"/>
                </a:rPr>
                <a:t>Đ</a:t>
              </a:r>
              <a:r>
                <a:rPr lang="vi-VN" altLang="en-US" sz="3200" b="1" spc="-120" dirty="0">
                  <a:solidFill>
                    <a:srgbClr val="FF0000"/>
                  </a:solidFill>
                  <a:latin typeface="+mj-lt"/>
                  <a:ea typeface="Arial-Rounded" panose="020B0500000000000000" pitchFamily="34" charset="0"/>
                  <a:cs typeface="Arial-Rounded" panose="020B0500000000000000" pitchFamily="34" charset="0"/>
                </a:rPr>
                <a:t>ể đến chỗ hạt gạo</a:t>
              </a:r>
              <a:r>
                <a:rPr lang="en-US" altLang="en-US" sz="3200" b="1" spc="-120" dirty="0">
                  <a:solidFill>
                    <a:srgbClr val="FF0000"/>
                  </a:solidFill>
                  <a:latin typeface="+mj-lt"/>
                  <a:ea typeface="Arial-Rounded" panose="020B0500000000000000" pitchFamily="34" charset="0"/>
                  <a:cs typeface="Arial-Rounded" panose="020B0500000000000000" pitchFamily="34" charset="0"/>
                </a:rPr>
                <a:t> con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kiến</a:t>
              </a:r>
              <a:r>
                <a:rPr lang="en-US" altLang="en-US" sz="3200" b="1" spc="-120" dirty="0">
                  <a:solidFill>
                    <a:srgbClr val="FF0000"/>
                  </a:solidFill>
                  <a:latin typeface="+mj-lt"/>
                  <a:ea typeface="Arial-Rounded" panose="020B0500000000000000" pitchFamily="34" charset="0"/>
                  <a:cs typeface="Arial-Rounded" panose="020B0500000000000000" pitchFamily="34" charset="0"/>
                </a:rPr>
                <a:t>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phải</a:t>
              </a:r>
              <a:r>
                <a:rPr lang="en-US" altLang="en-US" sz="3200" b="1" spc="-120" dirty="0">
                  <a:solidFill>
                    <a:srgbClr val="FF0000"/>
                  </a:solidFill>
                  <a:latin typeface="+mj-lt"/>
                  <a:ea typeface="Arial-Rounded" panose="020B0500000000000000" pitchFamily="34" charset="0"/>
                  <a:cs typeface="Arial-Rounded" panose="020B0500000000000000" pitchFamily="34" charset="0"/>
                </a:rPr>
                <a:t>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bò</a:t>
              </a:r>
              <a:r>
                <a:rPr lang="en-US" altLang="en-US" sz="3200" b="1" spc="-120" dirty="0">
                  <a:solidFill>
                    <a:srgbClr val="FF0000"/>
                  </a:solidFill>
                  <a:latin typeface="+mj-lt"/>
                  <a:ea typeface="Arial-Rounded" panose="020B0500000000000000" pitchFamily="34" charset="0"/>
                  <a:cs typeface="Arial-Rounded" panose="020B0500000000000000" pitchFamily="34" charset="0"/>
                </a:rPr>
                <a:t> qua 3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cạnh</a:t>
              </a:r>
              <a:endParaRPr lang="en-US" sz="3200" dirty="0">
                <a:solidFill>
                  <a:srgbClr val="FF0000"/>
                </a:solidFill>
                <a:effectLst/>
                <a:latin typeface="+mj-lt"/>
                <a:ea typeface="Times New Roman" panose="02020603050405020304" pitchFamily="18" charset="0"/>
              </a:endParaRPr>
            </a:p>
          </p:txBody>
        </p:sp>
      </p:grpSp>
    </p:spTree>
    <p:extLst>
      <p:ext uri="{BB962C8B-B14F-4D97-AF65-F5344CB8AC3E}">
        <p14:creationId xmlns:p14="http://schemas.microsoft.com/office/powerpoint/2010/main" val="4170362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3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xmlns=""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xmlns=""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grpSp>
        <p:nvGrpSpPr>
          <p:cNvPr id="36" name="Group 35">
            <a:extLst>
              <a:ext uri="{FF2B5EF4-FFF2-40B4-BE49-F238E27FC236}">
                <a16:creationId xmlns:a16="http://schemas.microsoft.com/office/drawing/2014/main" xmlns="" id="{19CBAA6E-C627-44A2-A6F0-C29409945309}"/>
              </a:ext>
            </a:extLst>
          </p:cNvPr>
          <p:cNvGrpSpPr>
            <a:grpSpLocks/>
          </p:cNvGrpSpPr>
          <p:nvPr/>
        </p:nvGrpSpPr>
        <p:grpSpPr bwMode="auto">
          <a:xfrm>
            <a:off x="4934857" y="433304"/>
            <a:ext cx="5432742" cy="1409891"/>
            <a:chOff x="6035526" y="1478029"/>
            <a:chExt cx="6683757" cy="408623"/>
          </a:xfrm>
        </p:grpSpPr>
        <p:sp>
          <p:nvSpPr>
            <p:cNvPr id="37" name="Rounded Rectangular Callout 3">
              <a:extLst>
                <a:ext uri="{FF2B5EF4-FFF2-40B4-BE49-F238E27FC236}">
                  <a16:creationId xmlns:a16="http://schemas.microsoft.com/office/drawing/2014/main" xmlns="" id="{AF26831A-AFB5-4C6B-8863-93B1437ED7AE}"/>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39" name="Rounded Rectangle 1">
              <a:extLst>
                <a:ext uri="{FF2B5EF4-FFF2-40B4-BE49-F238E27FC236}">
                  <a16:creationId xmlns:a16="http://schemas.microsoft.com/office/drawing/2014/main" xmlns="" id="{E1B99653-AA52-4D53-8A3A-571A31D2E3E1}"/>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lvl="0" algn="ctr" fontAlgn="base">
                <a:spcBef>
                  <a:spcPct val="0"/>
                </a:spcBef>
                <a:spcAft>
                  <a:spcPct val="0"/>
                </a:spcAft>
                <a:defRPr/>
              </a:pPr>
              <a:r>
                <a:rPr lang="nl-NL" altLang="en-US" sz="2800" i="1" kern="0" dirty="0">
                  <a:solidFill>
                    <a:srgbClr val="000000"/>
                  </a:solidFill>
                  <a:ea typeface="Microsoft YaHei" panose="020B0503020204020204" pitchFamily="34" charset="-122"/>
                  <a:cs typeface="Arial" panose="020B0604020202020204" pitchFamily="34" charset="0"/>
                </a:rPr>
                <a:t>Hình </a:t>
              </a:r>
              <a:r>
                <a:rPr lang="nl-NL" altLang="en-US" sz="2800" i="1" kern="0" dirty="0">
                  <a:solidFill>
                    <a:srgbClr val="000000"/>
                  </a:solidFill>
                  <a:ea typeface="Microsoft YaHei" panose="020B0503020204020204" pitchFamily="34" charset="-122"/>
                  <a:cs typeface="Arial" panose="020B0604020202020204" pitchFamily="34" charset="0"/>
                </a:rPr>
                <a:t>hộp chữ </a:t>
              </a:r>
              <a:r>
                <a:rPr lang="nl-NL" altLang="en-US" sz="2800" i="1" kern="0" dirty="0">
                  <a:solidFill>
                    <a:srgbClr val="000000"/>
                  </a:solidFill>
                  <a:ea typeface="Microsoft YaHei" panose="020B0503020204020204" pitchFamily="34" charset="-122"/>
                  <a:cs typeface="Arial" panose="020B0604020202020204" pitchFamily="34" charset="0"/>
                </a:rPr>
                <a:t>nhật có mấy đỉnh?</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43" name="Group 42">
            <a:extLst>
              <a:ext uri="{FF2B5EF4-FFF2-40B4-BE49-F238E27FC236}">
                <a16:creationId xmlns:a16="http://schemas.microsoft.com/office/drawing/2014/main" xmlns="" id="{D8C76A7B-B23F-4FA6-A903-2604E1984DBA}"/>
              </a:ext>
            </a:extLst>
          </p:cNvPr>
          <p:cNvGrpSpPr>
            <a:grpSpLocks/>
          </p:cNvGrpSpPr>
          <p:nvPr/>
        </p:nvGrpSpPr>
        <p:grpSpPr bwMode="auto">
          <a:xfrm>
            <a:off x="4934857" y="2647338"/>
            <a:ext cx="5432742" cy="1409891"/>
            <a:chOff x="6035526" y="1478029"/>
            <a:chExt cx="6683757" cy="408623"/>
          </a:xfrm>
        </p:grpSpPr>
        <p:sp>
          <p:nvSpPr>
            <p:cNvPr id="44" name="Rounded Rectangular Callout 3">
              <a:extLst>
                <a:ext uri="{FF2B5EF4-FFF2-40B4-BE49-F238E27FC236}">
                  <a16:creationId xmlns:a16="http://schemas.microsoft.com/office/drawing/2014/main" xmlns="" id="{0BAFE5B7-ED56-4659-90A7-3E1650C00516}"/>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5" name="Rounded Rectangle 1">
              <a:extLst>
                <a:ext uri="{FF2B5EF4-FFF2-40B4-BE49-F238E27FC236}">
                  <a16:creationId xmlns:a16="http://schemas.microsoft.com/office/drawing/2014/main" xmlns="" id="{A8900C58-A846-4BBA-A17D-C92EED93EA18}"/>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Các mặt của khối hộp chữ nhật là hình gì?</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pic>
        <p:nvPicPr>
          <p:cNvPr id="46" name="Picture 45">
            <a:extLst>
              <a:ext uri="{FF2B5EF4-FFF2-40B4-BE49-F238E27FC236}">
                <a16:creationId xmlns:a16="http://schemas.microsoft.com/office/drawing/2014/main" xmlns="" id="{A2645DB7-CBDD-4B48-AB30-A83D222F3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30" y="2266346"/>
            <a:ext cx="4501766" cy="3032881"/>
          </a:xfrm>
          <a:prstGeom prst="rect">
            <a:avLst/>
          </a:prstGeom>
        </p:spPr>
      </p:pic>
    </p:spTree>
    <p:extLst>
      <p:ext uri="{BB962C8B-B14F-4D97-AF65-F5344CB8AC3E}">
        <p14:creationId xmlns:p14="http://schemas.microsoft.com/office/powerpoint/2010/main" val="2681507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1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1_Office Theme">
  <a:themeElements>
    <a:clrScheme name="PHẠM DUYÊN - XANH LÁ">
      <a:dk1>
        <a:sysClr val="windowText" lastClr="000000"/>
      </a:dk1>
      <a:lt1>
        <a:sysClr val="window" lastClr="FFFFFF"/>
      </a:lt1>
      <a:dk2>
        <a:srgbClr val="092D6C"/>
      </a:dk2>
      <a:lt2>
        <a:srgbClr val="FCECD0"/>
      </a:lt2>
      <a:accent1>
        <a:srgbClr val="146356"/>
      </a:accent1>
      <a:accent2>
        <a:srgbClr val="229F94"/>
      </a:accent2>
      <a:accent3>
        <a:srgbClr val="6FB3A5"/>
      </a:accent3>
      <a:accent4>
        <a:srgbClr val="C1DEAE"/>
      </a:accent4>
      <a:accent5>
        <a:srgbClr val="FABB51"/>
      </a:accent5>
      <a:accent6>
        <a:srgbClr val="F05945"/>
      </a:accent6>
      <a:hlink>
        <a:srgbClr val="6C4706"/>
      </a:hlink>
      <a:folHlink>
        <a:srgbClr val="262626"/>
      </a:folHlink>
    </a:clrScheme>
    <a:fontScheme name="Custom 8">
      <a:majorFont>
        <a:latin typeface="Quicksand Medium"/>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333</Words>
  <Application>Microsoft Office PowerPoint</Application>
  <PresentationFormat>Custom</PresentationFormat>
  <Paragraphs>42</Paragraphs>
  <Slides>12</Slides>
  <Notes>4</Notes>
  <HiddenSlides>0</HiddenSlides>
  <MMClips>3</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Awesome Teachers Meeting by Slidesgo</vt:lpstr>
      <vt:lpstr>PowerPoint Presentation</vt:lpstr>
      <vt:lpstr>PowerPoint Presentation</vt:lpstr>
      <vt:lpstr>PowerPoint Presentation</vt:lpstr>
      <vt:lpstr>Meeting Objectives</vt:lpstr>
      <vt:lpstr>Meeting Objectives</vt:lpstr>
      <vt:lpstr>Meeting 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23</cp:revision>
  <dcterms:created xsi:type="dcterms:W3CDTF">2022-07-14T23:50:25Z</dcterms:created>
  <dcterms:modified xsi:type="dcterms:W3CDTF">2023-10-30T01:17:27Z</dcterms:modified>
</cp:coreProperties>
</file>