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268" r:id="rId4"/>
    <p:sldId id="259" r:id="rId5"/>
    <p:sldId id="262" r:id="rId6"/>
    <p:sldId id="260" r:id="rId7"/>
    <p:sldId id="261" r:id="rId8"/>
    <p:sldId id="263" r:id="rId9"/>
    <p:sldId id="264" r:id="rId10"/>
    <p:sldId id="271" r:id="rId11"/>
    <p:sldId id="273"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73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D39F1B-70EE-E120-8A34-03246ED653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C8B2551-58F5-A622-D9B5-539C1A289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5E5257F-28F0-3886-07D7-7FDA8BC9DE76}"/>
              </a:ext>
            </a:extLst>
          </p:cNvPr>
          <p:cNvSpPr>
            <a:spLocks noGrp="1"/>
          </p:cNvSpPr>
          <p:nvPr>
            <p:ph type="dt" sz="half" idx="10"/>
          </p:nvPr>
        </p:nvSpPr>
        <p:spPr/>
        <p:txBody>
          <a:bodyPr/>
          <a:lstStyle/>
          <a:p>
            <a:fld id="{11F778EF-8D0A-4CA1-848D-B2549BFA5F48}" type="datetimeFigureOut">
              <a:rPr lang="en-US" smtClean="0"/>
              <a:t>12/5/2023</a:t>
            </a:fld>
            <a:endParaRPr lang="en-US"/>
          </a:p>
        </p:txBody>
      </p:sp>
      <p:sp>
        <p:nvSpPr>
          <p:cNvPr id="5" name="Footer Placeholder 4">
            <a:extLst>
              <a:ext uri="{FF2B5EF4-FFF2-40B4-BE49-F238E27FC236}">
                <a16:creationId xmlns:a16="http://schemas.microsoft.com/office/drawing/2014/main" xmlns="" id="{03FD2D2A-E5C2-ADEA-6C2D-8434B4791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9596761-48AB-B560-8156-B5D074AF651A}"/>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4936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0A833A-7F1E-AEBE-4FD2-22F21EE10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927C7DB-8C6F-DF31-0349-6A06356F89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BE9D3A8-AB5D-B16D-B631-31B610895393}"/>
              </a:ext>
            </a:extLst>
          </p:cNvPr>
          <p:cNvSpPr>
            <a:spLocks noGrp="1"/>
          </p:cNvSpPr>
          <p:nvPr>
            <p:ph type="dt" sz="half" idx="10"/>
          </p:nvPr>
        </p:nvSpPr>
        <p:spPr/>
        <p:txBody>
          <a:bodyPr/>
          <a:lstStyle/>
          <a:p>
            <a:fld id="{11F778EF-8D0A-4CA1-848D-B2549BFA5F48}" type="datetimeFigureOut">
              <a:rPr lang="en-US" smtClean="0"/>
              <a:t>12/5/2023</a:t>
            </a:fld>
            <a:endParaRPr lang="en-US"/>
          </a:p>
        </p:txBody>
      </p:sp>
      <p:sp>
        <p:nvSpPr>
          <p:cNvPr id="5" name="Footer Placeholder 4">
            <a:extLst>
              <a:ext uri="{FF2B5EF4-FFF2-40B4-BE49-F238E27FC236}">
                <a16:creationId xmlns:a16="http://schemas.microsoft.com/office/drawing/2014/main" xmlns="" id="{1ED3FBE8-803F-2BC0-9181-96F59AD81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27B934-399D-77E4-7FA1-A8E6BFB8904B}"/>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3398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7F7B56B-A0FC-6D4A-B0BD-7A7837D59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EF07BD4-FDF3-7727-45A4-B6F0C916AA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42901A-E1E5-1032-3900-4631AEAF6777}"/>
              </a:ext>
            </a:extLst>
          </p:cNvPr>
          <p:cNvSpPr>
            <a:spLocks noGrp="1"/>
          </p:cNvSpPr>
          <p:nvPr>
            <p:ph type="dt" sz="half" idx="10"/>
          </p:nvPr>
        </p:nvSpPr>
        <p:spPr/>
        <p:txBody>
          <a:bodyPr/>
          <a:lstStyle/>
          <a:p>
            <a:fld id="{11F778EF-8D0A-4CA1-848D-B2549BFA5F48}" type="datetimeFigureOut">
              <a:rPr lang="en-US" smtClean="0"/>
              <a:t>12/5/2023</a:t>
            </a:fld>
            <a:endParaRPr lang="en-US"/>
          </a:p>
        </p:txBody>
      </p:sp>
      <p:sp>
        <p:nvSpPr>
          <p:cNvPr id="5" name="Footer Placeholder 4">
            <a:extLst>
              <a:ext uri="{FF2B5EF4-FFF2-40B4-BE49-F238E27FC236}">
                <a16:creationId xmlns:a16="http://schemas.microsoft.com/office/drawing/2014/main" xmlns="" id="{130C4253-BD5A-BD2E-A880-AD96D8DF6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E34E78B-374B-6799-B5A4-B019CD48DD91}"/>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40728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622AAA-0EC8-7069-6A9B-611FF0E8C5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905BBE4-7D67-32A3-21C7-2A17F46C21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49C8A58-C632-AD2A-9221-23A9B0F57635}"/>
              </a:ext>
            </a:extLst>
          </p:cNvPr>
          <p:cNvSpPr>
            <a:spLocks noGrp="1"/>
          </p:cNvSpPr>
          <p:nvPr>
            <p:ph type="dt" sz="half" idx="10"/>
          </p:nvPr>
        </p:nvSpPr>
        <p:spPr/>
        <p:txBody>
          <a:bodyPr/>
          <a:lstStyle/>
          <a:p>
            <a:fld id="{11F778EF-8D0A-4CA1-848D-B2549BFA5F48}" type="datetimeFigureOut">
              <a:rPr lang="en-US" smtClean="0"/>
              <a:t>12/5/2023</a:t>
            </a:fld>
            <a:endParaRPr lang="en-US"/>
          </a:p>
        </p:txBody>
      </p:sp>
      <p:sp>
        <p:nvSpPr>
          <p:cNvPr id="5" name="Footer Placeholder 4">
            <a:extLst>
              <a:ext uri="{FF2B5EF4-FFF2-40B4-BE49-F238E27FC236}">
                <a16:creationId xmlns:a16="http://schemas.microsoft.com/office/drawing/2014/main" xmlns="" id="{C412AB7B-4BF8-92B5-8D7A-89C4677BD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45D7EE-291F-C757-C3C0-36EFC3FBCCA3}"/>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216355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62C405-7615-8425-8B79-B63B2277AF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DFB4E1C-7CB2-8812-75EA-7B80F16B6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F9C1BEF-0EC8-AD99-F1CD-741F7FD66EE9}"/>
              </a:ext>
            </a:extLst>
          </p:cNvPr>
          <p:cNvSpPr>
            <a:spLocks noGrp="1"/>
          </p:cNvSpPr>
          <p:nvPr>
            <p:ph type="dt" sz="half" idx="10"/>
          </p:nvPr>
        </p:nvSpPr>
        <p:spPr/>
        <p:txBody>
          <a:bodyPr/>
          <a:lstStyle/>
          <a:p>
            <a:fld id="{11F778EF-8D0A-4CA1-848D-B2549BFA5F48}" type="datetimeFigureOut">
              <a:rPr lang="en-US" smtClean="0"/>
              <a:t>12/5/2023</a:t>
            </a:fld>
            <a:endParaRPr lang="en-US"/>
          </a:p>
        </p:txBody>
      </p:sp>
      <p:sp>
        <p:nvSpPr>
          <p:cNvPr id="5" name="Footer Placeholder 4">
            <a:extLst>
              <a:ext uri="{FF2B5EF4-FFF2-40B4-BE49-F238E27FC236}">
                <a16:creationId xmlns:a16="http://schemas.microsoft.com/office/drawing/2014/main" xmlns="" id="{71B8EBD1-0CB7-C179-0D54-9EA7C650C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056EB43-94CB-8D0D-D701-5B8ABBC0EC18}"/>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5379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80644-63C8-9FCE-DBBA-A794A25077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1AC7959-945B-3A2F-CD2E-F77D5C2C05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94D535F-B56A-32E0-209F-C272023DA0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1DFC9C6-29F4-A735-106E-8AD85F6F5785}"/>
              </a:ext>
            </a:extLst>
          </p:cNvPr>
          <p:cNvSpPr>
            <a:spLocks noGrp="1"/>
          </p:cNvSpPr>
          <p:nvPr>
            <p:ph type="dt" sz="half" idx="10"/>
          </p:nvPr>
        </p:nvSpPr>
        <p:spPr/>
        <p:txBody>
          <a:bodyPr/>
          <a:lstStyle/>
          <a:p>
            <a:fld id="{11F778EF-8D0A-4CA1-848D-B2549BFA5F48}" type="datetimeFigureOut">
              <a:rPr lang="en-US" smtClean="0"/>
              <a:t>12/5/2023</a:t>
            </a:fld>
            <a:endParaRPr lang="en-US"/>
          </a:p>
        </p:txBody>
      </p:sp>
      <p:sp>
        <p:nvSpPr>
          <p:cNvPr id="6" name="Footer Placeholder 5">
            <a:extLst>
              <a:ext uri="{FF2B5EF4-FFF2-40B4-BE49-F238E27FC236}">
                <a16:creationId xmlns:a16="http://schemas.microsoft.com/office/drawing/2014/main" xmlns="" id="{962B75F3-390B-A039-8F58-6FCD91965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8B3F2DA-7FD4-02C1-914B-B34DD49307C2}"/>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20967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1E536-FAA1-1BD6-D44D-CEA9590182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972EFC2-9AF7-A3DB-C2D2-1802FA793F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B1B1525-4B7D-CEDF-6113-D4711961B8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A064CB4-493B-7516-225A-6E817AFC0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826EF97-8380-0426-3782-331A78E982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F0D3007-80EB-1B2E-CE6B-542214058D56}"/>
              </a:ext>
            </a:extLst>
          </p:cNvPr>
          <p:cNvSpPr>
            <a:spLocks noGrp="1"/>
          </p:cNvSpPr>
          <p:nvPr>
            <p:ph type="dt" sz="half" idx="10"/>
          </p:nvPr>
        </p:nvSpPr>
        <p:spPr/>
        <p:txBody>
          <a:bodyPr/>
          <a:lstStyle/>
          <a:p>
            <a:fld id="{11F778EF-8D0A-4CA1-848D-B2549BFA5F48}" type="datetimeFigureOut">
              <a:rPr lang="en-US" smtClean="0"/>
              <a:t>12/5/2023</a:t>
            </a:fld>
            <a:endParaRPr lang="en-US"/>
          </a:p>
        </p:txBody>
      </p:sp>
      <p:sp>
        <p:nvSpPr>
          <p:cNvPr id="8" name="Footer Placeholder 7">
            <a:extLst>
              <a:ext uri="{FF2B5EF4-FFF2-40B4-BE49-F238E27FC236}">
                <a16:creationId xmlns:a16="http://schemas.microsoft.com/office/drawing/2014/main" xmlns="" id="{B9C9D9FC-741F-DDF5-00F1-AA4717D21B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C17757B-3158-390E-9BAF-83AE34D2766A}"/>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36369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C7741A-EA51-5046-3067-CFA80BE46F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A877845-C7FB-4461-B58D-BBF7BB0F67EC}"/>
              </a:ext>
            </a:extLst>
          </p:cNvPr>
          <p:cNvSpPr>
            <a:spLocks noGrp="1"/>
          </p:cNvSpPr>
          <p:nvPr>
            <p:ph type="dt" sz="half" idx="10"/>
          </p:nvPr>
        </p:nvSpPr>
        <p:spPr/>
        <p:txBody>
          <a:bodyPr/>
          <a:lstStyle/>
          <a:p>
            <a:fld id="{11F778EF-8D0A-4CA1-848D-B2549BFA5F48}" type="datetimeFigureOut">
              <a:rPr lang="en-US" smtClean="0"/>
              <a:t>12/5/2023</a:t>
            </a:fld>
            <a:endParaRPr lang="en-US"/>
          </a:p>
        </p:txBody>
      </p:sp>
      <p:sp>
        <p:nvSpPr>
          <p:cNvPr id="4" name="Footer Placeholder 3">
            <a:extLst>
              <a:ext uri="{FF2B5EF4-FFF2-40B4-BE49-F238E27FC236}">
                <a16:creationId xmlns:a16="http://schemas.microsoft.com/office/drawing/2014/main" xmlns="" id="{DF24939C-2FF7-8B19-8D32-9D864E9FD0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1FDEBB3-EE62-32C5-3E89-A09CDA1A2392}"/>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40073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6057FB-A62E-80E9-1A07-F791A7265F40}"/>
              </a:ext>
            </a:extLst>
          </p:cNvPr>
          <p:cNvSpPr>
            <a:spLocks noGrp="1"/>
          </p:cNvSpPr>
          <p:nvPr>
            <p:ph type="dt" sz="half" idx="10"/>
          </p:nvPr>
        </p:nvSpPr>
        <p:spPr/>
        <p:txBody>
          <a:bodyPr/>
          <a:lstStyle/>
          <a:p>
            <a:fld id="{11F778EF-8D0A-4CA1-848D-B2549BFA5F48}" type="datetimeFigureOut">
              <a:rPr lang="en-US" smtClean="0"/>
              <a:t>12/5/2023</a:t>
            </a:fld>
            <a:endParaRPr lang="en-US"/>
          </a:p>
        </p:txBody>
      </p:sp>
      <p:sp>
        <p:nvSpPr>
          <p:cNvPr id="3" name="Footer Placeholder 2">
            <a:extLst>
              <a:ext uri="{FF2B5EF4-FFF2-40B4-BE49-F238E27FC236}">
                <a16:creationId xmlns:a16="http://schemas.microsoft.com/office/drawing/2014/main" xmlns="" id="{7660E6B9-7076-FA43-FCBF-BAE850FBB7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6496354-CF0F-CFB7-A2B3-022434AFCD4F}"/>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287995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CD26A-B000-2A71-47BA-A9600957F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23B6AD1-B4CA-3D18-8DAC-AE053AB745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D63CE71-AD19-A86D-3661-0E63866B5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2B24DF-5C40-6B61-7463-814167D4B6D1}"/>
              </a:ext>
            </a:extLst>
          </p:cNvPr>
          <p:cNvSpPr>
            <a:spLocks noGrp="1"/>
          </p:cNvSpPr>
          <p:nvPr>
            <p:ph type="dt" sz="half" idx="10"/>
          </p:nvPr>
        </p:nvSpPr>
        <p:spPr/>
        <p:txBody>
          <a:bodyPr/>
          <a:lstStyle/>
          <a:p>
            <a:fld id="{11F778EF-8D0A-4CA1-848D-B2549BFA5F48}" type="datetimeFigureOut">
              <a:rPr lang="en-US" smtClean="0"/>
              <a:t>12/5/2023</a:t>
            </a:fld>
            <a:endParaRPr lang="en-US"/>
          </a:p>
        </p:txBody>
      </p:sp>
      <p:sp>
        <p:nvSpPr>
          <p:cNvPr id="6" name="Footer Placeholder 5">
            <a:extLst>
              <a:ext uri="{FF2B5EF4-FFF2-40B4-BE49-F238E27FC236}">
                <a16:creationId xmlns:a16="http://schemas.microsoft.com/office/drawing/2014/main" xmlns="" id="{540B17D1-D5A0-2F47-2457-0B51EDF3D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AF024ED-22AD-08FF-E37A-D90A796FFF48}"/>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156260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F4D3AB-691E-EC34-0239-6DC61278F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6F65B55-089C-A23B-5CD5-CB29340E86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EEB432E-EFC0-8AB6-1281-F82514B93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156C04A-6576-2B85-6CE5-375BB77BAE85}"/>
              </a:ext>
            </a:extLst>
          </p:cNvPr>
          <p:cNvSpPr>
            <a:spLocks noGrp="1"/>
          </p:cNvSpPr>
          <p:nvPr>
            <p:ph type="dt" sz="half" idx="10"/>
          </p:nvPr>
        </p:nvSpPr>
        <p:spPr/>
        <p:txBody>
          <a:bodyPr/>
          <a:lstStyle/>
          <a:p>
            <a:fld id="{11F778EF-8D0A-4CA1-848D-B2549BFA5F48}" type="datetimeFigureOut">
              <a:rPr lang="en-US" smtClean="0"/>
              <a:t>12/5/2023</a:t>
            </a:fld>
            <a:endParaRPr lang="en-US"/>
          </a:p>
        </p:txBody>
      </p:sp>
      <p:sp>
        <p:nvSpPr>
          <p:cNvPr id="6" name="Footer Placeholder 5">
            <a:extLst>
              <a:ext uri="{FF2B5EF4-FFF2-40B4-BE49-F238E27FC236}">
                <a16:creationId xmlns:a16="http://schemas.microsoft.com/office/drawing/2014/main" xmlns="" id="{47DC0261-3D8F-72BA-256A-8726CEF5D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12D8259-8120-5AFC-F1E7-5359B57F0FB5}"/>
              </a:ext>
            </a:extLst>
          </p:cNvPr>
          <p:cNvSpPr>
            <a:spLocks noGrp="1"/>
          </p:cNvSpPr>
          <p:nvPr>
            <p:ph type="sldNum" sz="quarter" idx="12"/>
          </p:nvPr>
        </p:nvSpPr>
        <p:spPr/>
        <p:txBody>
          <a:bodyPr/>
          <a:lstStyle/>
          <a:p>
            <a:fld id="{87FB7864-D3E9-445A-8E36-3B27C59C10F8}" type="slidenum">
              <a:rPr lang="en-US" smtClean="0"/>
              <a:t>‹#›</a:t>
            </a:fld>
            <a:endParaRPr lang="en-US"/>
          </a:p>
        </p:txBody>
      </p:sp>
    </p:spTree>
    <p:extLst>
      <p:ext uri="{BB962C8B-B14F-4D97-AF65-F5344CB8AC3E}">
        <p14:creationId xmlns:p14="http://schemas.microsoft.com/office/powerpoint/2010/main" val="70329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94B1398-4744-7C7A-68E7-A8DFCA7323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BD8B13-AA7B-06E8-73AD-F65549AC91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4D7C3DD-60A3-7F96-9937-6FA31C3517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778EF-8D0A-4CA1-848D-B2549BFA5F48}" type="datetimeFigureOut">
              <a:rPr lang="en-US" smtClean="0"/>
              <a:t>12/5/2023</a:t>
            </a:fld>
            <a:endParaRPr lang="en-US"/>
          </a:p>
        </p:txBody>
      </p:sp>
      <p:sp>
        <p:nvSpPr>
          <p:cNvPr id="5" name="Footer Placeholder 4">
            <a:extLst>
              <a:ext uri="{FF2B5EF4-FFF2-40B4-BE49-F238E27FC236}">
                <a16:creationId xmlns:a16="http://schemas.microsoft.com/office/drawing/2014/main" xmlns="" id="{94286426-A65E-34F7-C010-203A15187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CCB8ECE-20BD-E802-7743-89410B8DE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B7864-D3E9-445A-8E36-3B27C59C10F8}" type="slidenum">
              <a:rPr lang="en-US" smtClean="0"/>
              <a:t>‹#›</a:t>
            </a:fld>
            <a:endParaRPr lang="en-US"/>
          </a:p>
        </p:txBody>
      </p:sp>
    </p:spTree>
    <p:extLst>
      <p:ext uri="{BB962C8B-B14F-4D97-AF65-F5344CB8AC3E}">
        <p14:creationId xmlns:p14="http://schemas.microsoft.com/office/powerpoint/2010/main" val="3577152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xmlns="" id="{B4A55E69-C049-CE3B-D91E-2A7E5B21862C}"/>
              </a:ext>
            </a:extLst>
          </p:cNvPr>
          <p:cNvSpPr txBox="1"/>
          <p:nvPr/>
        </p:nvSpPr>
        <p:spPr>
          <a:xfrm>
            <a:off x="1352550" y="923788"/>
            <a:ext cx="9655451" cy="3282950"/>
          </a:xfrm>
          <a:prstGeom prst="rect">
            <a:avLst/>
          </a:prstGeom>
        </p:spPr>
        <p:txBody>
          <a:bodyPr wrap="square" lIns="0" tIns="0" rIns="0" bIns="0" rtlCol="0" anchor="t">
            <a:spAutoFit/>
          </a:bodyPr>
          <a:lstStyle/>
          <a:p>
            <a:pPr algn="ctr">
              <a:lnSpc>
                <a:spcPts val="6400"/>
              </a:lnSpc>
              <a:spcBef>
                <a:spcPct val="0"/>
              </a:spcBef>
            </a:pPr>
            <a:r>
              <a:rPr lang="en-US" sz="5334" spc="-133" dirty="0" smtClean="0">
                <a:solidFill>
                  <a:srgbClr val="272626"/>
                </a:solidFill>
                <a:latin typeface="Sriracha"/>
              </a:rPr>
              <a:t>     </a:t>
            </a:r>
            <a:r>
              <a:rPr lang="en-US" sz="3600" spc="-133" dirty="0" err="1" smtClean="0">
                <a:solidFill>
                  <a:srgbClr val="7030A0"/>
                </a:solidFill>
                <a:latin typeface="Nunito Black" pitchFamily="2" charset="0"/>
              </a:rPr>
              <a:t>Thứ</a:t>
            </a:r>
            <a:r>
              <a:rPr lang="en-US" sz="3600" spc="-133" dirty="0" smtClean="0">
                <a:solidFill>
                  <a:srgbClr val="7030A0"/>
                </a:solidFill>
                <a:latin typeface="Nunito Black" pitchFamily="2" charset="0"/>
              </a:rPr>
              <a:t> Ba </a:t>
            </a:r>
            <a:r>
              <a:rPr lang="en-US" sz="3600" spc="-133" dirty="0" err="1" smtClean="0">
                <a:solidFill>
                  <a:srgbClr val="7030A0"/>
                </a:solidFill>
                <a:latin typeface="Nunito Black" pitchFamily="2" charset="0"/>
              </a:rPr>
              <a:t>ngày</a:t>
            </a:r>
            <a:r>
              <a:rPr lang="en-US" sz="3600" spc="-133" dirty="0" smtClean="0">
                <a:solidFill>
                  <a:srgbClr val="7030A0"/>
                </a:solidFill>
                <a:latin typeface="Nunito Black" pitchFamily="2" charset="0"/>
              </a:rPr>
              <a:t> 5 </a:t>
            </a:r>
            <a:r>
              <a:rPr lang="en-US" sz="3600" spc="-133" dirty="0" err="1">
                <a:solidFill>
                  <a:srgbClr val="7030A0"/>
                </a:solidFill>
                <a:latin typeface="Nunito Black" pitchFamily="2" charset="0"/>
              </a:rPr>
              <a:t>tháng</a:t>
            </a:r>
            <a:r>
              <a:rPr lang="en-US" sz="3600" spc="-133" dirty="0">
                <a:solidFill>
                  <a:srgbClr val="7030A0"/>
                </a:solidFill>
                <a:latin typeface="Nunito Black" pitchFamily="2" charset="0"/>
              </a:rPr>
              <a:t> </a:t>
            </a:r>
            <a:r>
              <a:rPr lang="en-US" sz="3600" spc="-133" dirty="0" smtClean="0">
                <a:solidFill>
                  <a:srgbClr val="7030A0"/>
                </a:solidFill>
                <a:latin typeface="Nunito Black" pitchFamily="2" charset="0"/>
              </a:rPr>
              <a:t>12 </a:t>
            </a:r>
            <a:r>
              <a:rPr lang="en-US" sz="3600" spc="-133" dirty="0" err="1" smtClean="0">
                <a:solidFill>
                  <a:srgbClr val="7030A0"/>
                </a:solidFill>
                <a:latin typeface="Nunito Black" pitchFamily="2" charset="0"/>
              </a:rPr>
              <a:t>năm</a:t>
            </a:r>
            <a:r>
              <a:rPr lang="en-US" sz="3600" spc="-133" smtClean="0">
                <a:solidFill>
                  <a:srgbClr val="7030A0"/>
                </a:solidFill>
                <a:latin typeface="Nunito Black" pitchFamily="2" charset="0"/>
              </a:rPr>
              <a:t> 2023</a:t>
            </a:r>
            <a:endParaRPr lang="en-US" sz="3600" spc="-133" dirty="0">
              <a:solidFill>
                <a:srgbClr val="7030A0"/>
              </a:solidFill>
              <a:latin typeface="Nunito Black" pitchFamily="2" charset="0"/>
            </a:endParaRPr>
          </a:p>
          <a:p>
            <a:pPr algn="ctr">
              <a:lnSpc>
                <a:spcPts val="6400"/>
              </a:lnSpc>
              <a:spcBef>
                <a:spcPct val="0"/>
              </a:spcBef>
            </a:pPr>
            <a:r>
              <a:rPr lang="en-US" sz="3600" spc="-133" dirty="0">
                <a:solidFill>
                  <a:srgbClr val="272626"/>
                </a:solidFill>
                <a:latin typeface="Sriracha"/>
              </a:rPr>
              <a:t>                 </a:t>
            </a:r>
            <a:r>
              <a:rPr lang="en-US" sz="3600" spc="-133" dirty="0" err="1" smtClean="0">
                <a:solidFill>
                  <a:srgbClr val="008000"/>
                </a:solidFill>
                <a:latin typeface="Nunito Black" pitchFamily="2" charset="0"/>
              </a:rPr>
              <a:t>Tiếng</a:t>
            </a:r>
            <a:r>
              <a:rPr lang="en-US" sz="3600" spc="-133" dirty="0" smtClean="0">
                <a:solidFill>
                  <a:srgbClr val="008000"/>
                </a:solidFill>
                <a:latin typeface="Nunito Black" pitchFamily="2" charset="0"/>
              </a:rPr>
              <a:t> </a:t>
            </a:r>
            <a:r>
              <a:rPr lang="en-US" sz="3600" spc="-133" dirty="0" err="1" smtClean="0">
                <a:solidFill>
                  <a:srgbClr val="008000"/>
                </a:solidFill>
                <a:latin typeface="Nunito Black" pitchFamily="2" charset="0"/>
              </a:rPr>
              <a:t>Việt</a:t>
            </a:r>
            <a:endParaRPr lang="en-US" sz="3600" spc="-133" dirty="0">
              <a:solidFill>
                <a:srgbClr val="008000"/>
              </a:solidFill>
              <a:latin typeface="Nunito Black" pitchFamily="2" charset="0"/>
            </a:endParaRPr>
          </a:p>
          <a:p>
            <a:pPr algn="ctr">
              <a:lnSpc>
                <a:spcPts val="6400"/>
              </a:lnSpc>
              <a:spcBef>
                <a:spcPct val="0"/>
              </a:spcBef>
            </a:pPr>
            <a:r>
              <a:rPr lang="en-US" sz="3600" spc="-133" dirty="0">
                <a:solidFill>
                  <a:schemeClr val="accent2">
                    <a:lumMod val="75000"/>
                  </a:schemeClr>
                </a:solidFill>
                <a:latin typeface="Nunito Black" pitchFamily="2" charset="0"/>
              </a:rPr>
              <a:t>    </a:t>
            </a:r>
            <a:r>
              <a:rPr lang="en-US" sz="3600" spc="-133" dirty="0" err="1">
                <a:solidFill>
                  <a:schemeClr val="accent2">
                    <a:lumMod val="75000"/>
                  </a:schemeClr>
                </a:solidFill>
                <a:latin typeface="Nunito Black" pitchFamily="2" charset="0"/>
              </a:rPr>
              <a:t>V</a:t>
            </a:r>
            <a:r>
              <a:rPr lang="en-US" sz="3600" spc="-133" dirty="0" err="1" smtClean="0">
                <a:solidFill>
                  <a:schemeClr val="accent2">
                    <a:lumMod val="75000"/>
                  </a:schemeClr>
                </a:solidFill>
                <a:latin typeface="Nunito Black" pitchFamily="2" charset="0"/>
              </a:rPr>
              <a:t>iết</a:t>
            </a:r>
            <a:r>
              <a:rPr lang="en-US" sz="3600" spc="-133" dirty="0" smtClean="0">
                <a:solidFill>
                  <a:schemeClr val="accent2">
                    <a:lumMod val="75000"/>
                  </a:schemeClr>
                </a:solidFill>
                <a:latin typeface="Nunito Black" pitchFamily="2" charset="0"/>
              </a:rPr>
              <a:t> : </a:t>
            </a:r>
            <a:r>
              <a:rPr lang="en-US" sz="3600" spc="-133" dirty="0" err="1">
                <a:solidFill>
                  <a:srgbClr val="C00000"/>
                </a:solidFill>
                <a:latin typeface="Nunito Black" pitchFamily="2" charset="0"/>
              </a:rPr>
              <a:t>Những</a:t>
            </a:r>
            <a:r>
              <a:rPr lang="en-US" sz="3600" spc="-133" dirty="0">
                <a:solidFill>
                  <a:srgbClr val="C00000"/>
                </a:solidFill>
                <a:latin typeface="Nunito Black" pitchFamily="2" charset="0"/>
              </a:rPr>
              <a:t> </a:t>
            </a:r>
            <a:r>
              <a:rPr lang="en-US" sz="3600" spc="-133" dirty="0" err="1">
                <a:solidFill>
                  <a:srgbClr val="C00000"/>
                </a:solidFill>
                <a:latin typeface="Nunito Black" pitchFamily="2" charset="0"/>
              </a:rPr>
              <a:t>bậc</a:t>
            </a:r>
            <a:r>
              <a:rPr lang="en-US" sz="3600" spc="-133" dirty="0">
                <a:solidFill>
                  <a:srgbClr val="C00000"/>
                </a:solidFill>
                <a:latin typeface="Nunito Black" pitchFamily="2" charset="0"/>
              </a:rPr>
              <a:t> </a:t>
            </a:r>
            <a:r>
              <a:rPr lang="en-US" sz="3600" spc="-133" dirty="0" err="1">
                <a:solidFill>
                  <a:srgbClr val="C00000"/>
                </a:solidFill>
                <a:latin typeface="Nunito Black" pitchFamily="2" charset="0"/>
              </a:rPr>
              <a:t>đá</a:t>
            </a:r>
            <a:r>
              <a:rPr lang="en-US" sz="3600" spc="-133" dirty="0">
                <a:solidFill>
                  <a:srgbClr val="C00000"/>
                </a:solidFill>
                <a:latin typeface="Nunito Black" pitchFamily="2" charset="0"/>
              </a:rPr>
              <a:t> </a:t>
            </a:r>
            <a:r>
              <a:rPr lang="en-US" sz="3600" spc="-133" dirty="0" err="1">
                <a:solidFill>
                  <a:srgbClr val="C00000"/>
                </a:solidFill>
                <a:latin typeface="Nunito Black" pitchFamily="2" charset="0"/>
              </a:rPr>
              <a:t>chạm</a:t>
            </a:r>
            <a:r>
              <a:rPr lang="en-US" sz="3600" spc="-133" dirty="0">
                <a:solidFill>
                  <a:srgbClr val="C00000"/>
                </a:solidFill>
                <a:latin typeface="Nunito Black" pitchFamily="2" charset="0"/>
              </a:rPr>
              <a:t> </a:t>
            </a:r>
            <a:r>
              <a:rPr lang="en-US" sz="3600" spc="-133" dirty="0" err="1">
                <a:solidFill>
                  <a:srgbClr val="C00000"/>
                </a:solidFill>
                <a:latin typeface="Nunito Black" pitchFamily="2" charset="0"/>
              </a:rPr>
              <a:t>mây</a:t>
            </a:r>
            <a:endParaRPr kumimoji="0" lang="en-US" altLang="en-US" sz="3600" b="1" i="1" u="none" strike="noStrike" kern="1200" cap="none" spc="0" normalizeH="0" baseline="0" noProof="0" dirty="0">
              <a:ln>
                <a:noFill/>
              </a:ln>
              <a:solidFill>
                <a:srgbClr val="C00000"/>
              </a:solidFill>
              <a:effectLst/>
              <a:uLnTx/>
              <a:uFillTx/>
              <a:latin typeface="Nunito Black" panose="00000A00000000000000" pitchFamily="2" charset="0"/>
              <a:cs typeface="Times New Roman" panose="02020603050405020304" pitchFamily="18" charset="0"/>
            </a:endParaRPr>
          </a:p>
          <a:p>
            <a:pPr algn="ctr">
              <a:lnSpc>
                <a:spcPts val="6400"/>
              </a:lnSpc>
              <a:spcBef>
                <a:spcPct val="0"/>
              </a:spcBef>
            </a:pPr>
            <a:r>
              <a:rPr lang="en-US" sz="5334" spc="-133" dirty="0">
                <a:solidFill>
                  <a:srgbClr val="008000"/>
                </a:solidFill>
                <a:latin typeface="Nunito Black" pitchFamily="2" charset="0"/>
              </a:rPr>
              <a:t>              </a:t>
            </a:r>
          </a:p>
        </p:txBody>
      </p:sp>
    </p:spTree>
    <p:extLst>
      <p:ext uri="{BB962C8B-B14F-4D97-AF65-F5344CB8AC3E}">
        <p14:creationId xmlns:p14="http://schemas.microsoft.com/office/powerpoint/2010/main" val="3709697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a16="http://schemas.microsoft.com/office/drawing/2014/main" xmlns="" id="{E69F11BF-480F-80D5-5552-DA545B7C6378}"/>
              </a:ext>
            </a:extLst>
          </p:cNvPr>
          <p:cNvSpPr/>
          <p:nvPr/>
        </p:nvSpPr>
        <p:spPr>
          <a:xfrm>
            <a:off x="2630170" y="2063122"/>
            <a:ext cx="6931660" cy="14465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9525">
                  <a:solidFill>
                    <a:srgbClr val="217875"/>
                  </a:solidFill>
                </a:ln>
                <a:solidFill>
                  <a:srgbClr val="FF33CC"/>
                </a:solidFill>
                <a:effectLst/>
                <a:uLnTx/>
                <a:uFillTx/>
                <a:latin typeface="Sigmar One" panose="00000500000000000000" pitchFamily="2" charset="0"/>
                <a:cs typeface="+mn-ea"/>
                <a:sym typeface="+mn-lt"/>
              </a:rPr>
              <a:t>Vận dụng</a:t>
            </a:r>
            <a:endParaRPr kumimoji="0" lang="zh-CN" altLang="en-US" sz="8800" b="0" i="0" u="none" strike="noStrike" kern="1200" cap="none" spc="0" normalizeH="0" baseline="0" noProof="0" dirty="0">
              <a:ln w="9525">
                <a:solidFill>
                  <a:srgbClr val="217875"/>
                </a:solidFill>
              </a:ln>
              <a:solidFill>
                <a:srgbClr val="FF33CC"/>
              </a:solidFill>
              <a:effectLst/>
              <a:uLnTx/>
              <a:uFillTx/>
              <a:latin typeface="Sigmar One" panose="00000500000000000000" pitchFamily="2" charset="0"/>
              <a:cs typeface="+mn-ea"/>
              <a:sym typeface="+mn-lt"/>
            </a:endParaRPr>
          </a:p>
        </p:txBody>
      </p:sp>
    </p:spTree>
    <p:extLst>
      <p:ext uri="{BB962C8B-B14F-4D97-AF65-F5344CB8AC3E}">
        <p14:creationId xmlns:p14="http://schemas.microsoft.com/office/powerpoint/2010/main" val="387010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8E9F697B-0B25-6245-7C76-8FD3A984053A}"/>
              </a:ext>
            </a:extLst>
          </p:cNvPr>
          <p:cNvSpPr/>
          <p:nvPr/>
        </p:nvSpPr>
        <p:spPr>
          <a:xfrm>
            <a:off x="284856" y="296109"/>
            <a:ext cx="9554470" cy="1475541"/>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0" i="0">
              <a:solidFill>
                <a:srgbClr val="000000"/>
              </a:solidFill>
              <a:effectLst/>
              <a:latin typeface="OpenSans"/>
            </a:endParaRPr>
          </a:p>
          <a:p>
            <a:r>
              <a:rPr lang="en-US" sz="3200" b="0" i="0">
                <a:solidFill>
                  <a:schemeClr val="bg1"/>
                </a:solidFill>
                <a:effectLst/>
                <a:latin typeface="Nunito Black" pitchFamily="2" charset="0"/>
              </a:rPr>
              <a:t>    </a:t>
            </a:r>
            <a:r>
              <a:rPr lang="vi-VN" sz="3200" b="0" i="0">
                <a:solidFill>
                  <a:schemeClr val="bg1"/>
                </a:solidFill>
                <a:effectLst/>
                <a:latin typeface="Nunito Black" pitchFamily="2" charset="0"/>
              </a:rPr>
              <a:t>Kể lại một vài chi tiết em yêu thích trong câu chuyện </a:t>
            </a:r>
            <a:r>
              <a:rPr lang="vi-VN" sz="3200" b="0" i="1">
                <a:solidFill>
                  <a:schemeClr val="bg1"/>
                </a:solidFill>
                <a:effectLst/>
                <a:latin typeface="Nunito Black" pitchFamily="2" charset="0"/>
              </a:rPr>
              <a:t>Những bậc đá chạm mây </a:t>
            </a:r>
            <a:r>
              <a:rPr lang="vi-VN" sz="3200" b="0" i="0">
                <a:solidFill>
                  <a:schemeClr val="bg1"/>
                </a:solidFill>
                <a:effectLst/>
                <a:latin typeface="Nunito Black" pitchFamily="2" charset="0"/>
              </a:rPr>
              <a:t>cho người thân nghe.</a:t>
            </a:r>
            <a:br>
              <a:rPr lang="vi-VN" sz="3200" b="0" i="0">
                <a:solidFill>
                  <a:schemeClr val="bg1"/>
                </a:solidFill>
                <a:effectLst/>
                <a:latin typeface="Nunito Black" pitchFamily="2" charset="0"/>
              </a:rPr>
            </a:br>
            <a:endParaRPr lang="en-US" sz="3200">
              <a:solidFill>
                <a:schemeClr val="bg1"/>
              </a:solidFill>
              <a:latin typeface="Nunito Black" pitchFamily="2" charset="0"/>
            </a:endParaRPr>
          </a:p>
        </p:txBody>
      </p:sp>
      <p:pic>
        <p:nvPicPr>
          <p:cNvPr id="7" name="Picture 6">
            <a:extLst>
              <a:ext uri="{FF2B5EF4-FFF2-40B4-BE49-F238E27FC236}">
                <a16:creationId xmlns:a16="http://schemas.microsoft.com/office/drawing/2014/main" xmlns="" id="{CBECE5C3-BD71-96BC-D213-153E010235EF}"/>
              </a:ext>
            </a:extLst>
          </p:cNvPr>
          <p:cNvPicPr>
            <a:picLocks noChangeAspect="1"/>
          </p:cNvPicPr>
          <p:nvPr/>
        </p:nvPicPr>
        <p:blipFill>
          <a:blip r:embed="rId3"/>
          <a:stretch>
            <a:fillRect/>
          </a:stretch>
        </p:blipFill>
        <p:spPr>
          <a:xfrm flipH="1">
            <a:off x="9880562" y="3235685"/>
            <a:ext cx="2311438" cy="3383280"/>
          </a:xfrm>
          <a:prstGeom prst="rect">
            <a:avLst/>
          </a:prstGeom>
        </p:spPr>
      </p:pic>
      <p:sp>
        <p:nvSpPr>
          <p:cNvPr id="9" name="Speech Bubble: Rectangle with Corners Rounded 8">
            <a:extLst>
              <a:ext uri="{FF2B5EF4-FFF2-40B4-BE49-F238E27FC236}">
                <a16:creationId xmlns:a16="http://schemas.microsoft.com/office/drawing/2014/main" xmlns="" id="{FAEFBB11-EC23-38D8-026C-698E8D009694}"/>
              </a:ext>
            </a:extLst>
          </p:cNvPr>
          <p:cNvSpPr/>
          <p:nvPr/>
        </p:nvSpPr>
        <p:spPr>
          <a:xfrm>
            <a:off x="1752601" y="2333626"/>
            <a:ext cx="7099852" cy="3383280"/>
          </a:xfrm>
          <a:prstGeom prst="wedgeRoundRectCallout">
            <a:avLst>
              <a:gd name="adj1" fmla="val 71850"/>
              <a:gd name="adj2" fmla="val -1594"/>
              <a:gd name="adj3" fmla="val 16667"/>
            </a:avLst>
          </a:prstGeom>
          <a:solidFill>
            <a:schemeClr val="accent5">
              <a:lumMod val="20000"/>
              <a:lumOff val="8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rgbClr val="000000"/>
              </a:solidFill>
              <a:effectLst/>
              <a:latin typeface="Nunito Black" pitchFamily="2" charset="0"/>
            </a:endParaRPr>
          </a:p>
          <a:p>
            <a:pPr algn="ctr"/>
            <a:r>
              <a:rPr lang="vi-VN" sz="2800" b="0" i="0">
                <a:solidFill>
                  <a:srgbClr val="000000"/>
                </a:solidFill>
                <a:effectLst/>
                <a:latin typeface="Nunito Black" pitchFamily="2" charset="0"/>
              </a:rPr>
              <a:t>Hôm nay ở lớp con được học câu chuyện </a:t>
            </a:r>
            <a:r>
              <a:rPr lang="vi-VN" sz="2800" b="0" i="1">
                <a:solidFill>
                  <a:srgbClr val="000000"/>
                </a:solidFill>
                <a:effectLst/>
                <a:latin typeface="Nunito Black" pitchFamily="2" charset="0"/>
              </a:rPr>
              <a:t>Những bậc đá chạm mây </a:t>
            </a:r>
            <a:r>
              <a:rPr lang="vi-VN" sz="2800" b="0" i="0">
                <a:solidFill>
                  <a:srgbClr val="000000"/>
                </a:solidFill>
                <a:effectLst/>
                <a:latin typeface="Nunito Black" pitchFamily="2" charset="0"/>
              </a:rPr>
              <a:t>bố mẹ ạ. Con rất ngưỡng mộ sự dũng cảm, kiên trì của cố Đương. Nhờ có sự dũng cảm của ông mà người dân trong xóm nhỏ đã có một con đường đi lên núi Hồng Lĩnh ngắn nhất.</a:t>
            </a:r>
            <a:r>
              <a:rPr lang="vi-VN" sz="2800" b="0" i="0">
                <a:solidFill>
                  <a:srgbClr val="000000"/>
                </a:solidFill>
                <a:effectLst/>
                <a:latin typeface="OpenSans"/>
              </a:rPr>
              <a:t/>
            </a:r>
            <a:br>
              <a:rPr lang="vi-VN" sz="2800" b="0" i="0">
                <a:solidFill>
                  <a:srgbClr val="000000"/>
                </a:solidFill>
                <a:effectLst/>
                <a:latin typeface="OpenSans"/>
              </a:rPr>
            </a:br>
            <a:endParaRPr lang="en-US" sz="2800">
              <a:solidFill>
                <a:schemeClr val="accent6">
                  <a:lumMod val="50000"/>
                </a:schemeClr>
              </a:solidFill>
              <a:latin typeface="Nunito Black" pitchFamily="2" charset="0"/>
            </a:endParaRPr>
          </a:p>
        </p:txBody>
      </p:sp>
    </p:spTree>
    <p:extLst>
      <p:ext uri="{BB962C8B-B14F-4D97-AF65-F5344CB8AC3E}">
        <p14:creationId xmlns:p14="http://schemas.microsoft.com/office/powerpoint/2010/main" val="97826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a16="http://schemas.microsoft.com/office/drawing/2014/main" xmlns="" id="{8FEE0C0B-55B6-30EA-EA63-C16433936497}"/>
              </a:ext>
            </a:extLst>
          </p:cNvPr>
          <p:cNvSpPr/>
          <p:nvPr/>
        </p:nvSpPr>
        <p:spPr>
          <a:xfrm>
            <a:off x="2630170" y="2110747"/>
            <a:ext cx="6931660" cy="280076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9525">
                  <a:solidFill>
                    <a:srgbClr val="217875"/>
                  </a:solidFill>
                </a:ln>
                <a:solidFill>
                  <a:srgbClr val="FF33CC"/>
                </a:solidFill>
                <a:effectLst/>
                <a:uLnTx/>
                <a:uFillTx/>
                <a:latin typeface="Sigmar One" panose="00000500000000000000" pitchFamily="2" charset="0"/>
                <a:cs typeface="+mn-ea"/>
                <a:sym typeface="+mn-lt"/>
              </a:rPr>
              <a:t>Hẹn gặp</a:t>
            </a:r>
            <a:r>
              <a:rPr kumimoji="0" lang="en-US" altLang="zh-CN" sz="8800" b="0" i="0" u="none" strike="noStrike" kern="1200" cap="none" spc="0" normalizeH="0" noProof="0">
                <a:ln w="9525">
                  <a:solidFill>
                    <a:srgbClr val="217875"/>
                  </a:solidFill>
                </a:ln>
                <a:solidFill>
                  <a:srgbClr val="FF33CC"/>
                </a:solidFill>
                <a:effectLst/>
                <a:uLnTx/>
                <a:uFillTx/>
                <a:latin typeface="Sigmar One" panose="00000500000000000000" pitchFamily="2" charset="0"/>
                <a:cs typeface="+mn-ea"/>
                <a:sym typeface="+mn-lt"/>
              </a:rPr>
              <a:t> lại các em</a:t>
            </a:r>
            <a:endParaRPr kumimoji="0" lang="zh-CN" altLang="en-US" sz="8800" b="0" i="0" u="none" strike="noStrike" kern="1200" cap="none" spc="0" normalizeH="0" baseline="0" noProof="0" dirty="0">
              <a:ln w="9525">
                <a:solidFill>
                  <a:srgbClr val="217875"/>
                </a:solidFill>
              </a:ln>
              <a:solidFill>
                <a:srgbClr val="FF33CC"/>
              </a:solidFill>
              <a:effectLst/>
              <a:uLnTx/>
              <a:uFillTx/>
              <a:latin typeface="Sigmar One" panose="00000500000000000000" pitchFamily="2" charset="0"/>
              <a:cs typeface="+mn-ea"/>
              <a:sym typeface="+mn-lt"/>
            </a:endParaRPr>
          </a:p>
        </p:txBody>
      </p:sp>
    </p:spTree>
    <p:extLst>
      <p:ext uri="{BB962C8B-B14F-4D97-AF65-F5344CB8AC3E}">
        <p14:creationId xmlns:p14="http://schemas.microsoft.com/office/powerpoint/2010/main" val="347444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a16="http://schemas.microsoft.com/office/drawing/2014/main" xmlns="" id="{9FE7D1F4-BBEF-354D-C560-D316ED979302}"/>
              </a:ext>
            </a:extLst>
          </p:cNvPr>
          <p:cNvSpPr/>
          <p:nvPr/>
        </p:nvSpPr>
        <p:spPr>
          <a:xfrm>
            <a:off x="1954751" y="2228671"/>
            <a:ext cx="8968351" cy="14465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9525">
                  <a:solidFill>
                    <a:srgbClr val="217875"/>
                  </a:solidFill>
                </a:ln>
                <a:solidFill>
                  <a:srgbClr val="FF33CC"/>
                </a:solidFill>
                <a:effectLst/>
                <a:uLnTx/>
                <a:uFillTx/>
                <a:latin typeface="Sigmar One" panose="00000500000000000000" pitchFamily="2" charset="0"/>
                <a:cs typeface="+mn-ea"/>
                <a:sym typeface="+mn-lt"/>
              </a:rPr>
              <a:t>Khởi động</a:t>
            </a:r>
            <a:endParaRPr kumimoji="0" lang="zh-CN" altLang="en-US" sz="8800" b="0" i="0" u="none" strike="noStrike" kern="1200" cap="none" spc="0" normalizeH="0" baseline="0" noProof="0" dirty="0">
              <a:ln w="9525">
                <a:solidFill>
                  <a:srgbClr val="217875"/>
                </a:solidFill>
              </a:ln>
              <a:solidFill>
                <a:srgbClr val="FF33CC"/>
              </a:solidFill>
              <a:effectLst/>
              <a:uLnTx/>
              <a:uFillTx/>
              <a:latin typeface="Sigmar One" panose="00000500000000000000" pitchFamily="2" charset="0"/>
              <a:cs typeface="+mn-ea"/>
              <a:sym typeface="+mn-lt"/>
            </a:endParaRPr>
          </a:p>
        </p:txBody>
      </p:sp>
    </p:spTree>
    <p:extLst>
      <p:ext uri="{BB962C8B-B14F-4D97-AF65-F5344CB8AC3E}">
        <p14:creationId xmlns:p14="http://schemas.microsoft.com/office/powerpoint/2010/main" val="226580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F6610E9-0FCE-AF65-C8C9-6D3F1C62E267}"/>
              </a:ext>
            </a:extLst>
          </p:cNvPr>
          <p:cNvSpPr/>
          <p:nvPr/>
        </p:nvSpPr>
        <p:spPr>
          <a:xfrm>
            <a:off x="371475" y="323850"/>
            <a:ext cx="337185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1. Nghe - viết</a:t>
            </a:r>
          </a:p>
        </p:txBody>
      </p:sp>
      <p:sp>
        <p:nvSpPr>
          <p:cNvPr id="5" name="Rectangle: Rounded Corners 4">
            <a:extLst>
              <a:ext uri="{FF2B5EF4-FFF2-40B4-BE49-F238E27FC236}">
                <a16:creationId xmlns:a16="http://schemas.microsoft.com/office/drawing/2014/main" xmlns="" id="{9D514B3D-FF49-08A9-2AFD-2A9FE02A551B}"/>
              </a:ext>
            </a:extLst>
          </p:cNvPr>
          <p:cNvSpPr/>
          <p:nvPr/>
        </p:nvSpPr>
        <p:spPr>
          <a:xfrm>
            <a:off x="1295400" y="1340774"/>
            <a:ext cx="10029825" cy="2781300"/>
          </a:xfrm>
          <a:prstGeom prst="roundRect">
            <a:avLst/>
          </a:prstGeom>
          <a:solidFill>
            <a:schemeClr val="accent6">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accent1">
                    <a:lumMod val="75000"/>
                  </a:schemeClr>
                </a:solidFill>
                <a:latin typeface="Nunito Black" pitchFamily="2" charset="0"/>
              </a:rPr>
              <a:t>                       </a:t>
            </a:r>
            <a:r>
              <a:rPr lang="en-US" sz="2800">
                <a:solidFill>
                  <a:schemeClr val="accent1">
                    <a:lumMod val="75000"/>
                  </a:schemeClr>
                </a:solidFill>
                <a:latin typeface="Nunito Black" pitchFamily="2" charset="0"/>
              </a:rPr>
              <a:t>Những bậc đá chạm mây </a:t>
            </a:r>
          </a:p>
          <a:p>
            <a:r>
              <a:rPr lang="en-US" sz="2800">
                <a:solidFill>
                  <a:schemeClr val="accent1">
                    <a:lumMod val="75000"/>
                  </a:schemeClr>
                </a:solidFill>
                <a:latin typeface="Nunito Black" pitchFamily="2" charset="0"/>
              </a:rPr>
              <a:t>    </a:t>
            </a:r>
            <a:r>
              <a:rPr lang="en-US" sz="2800">
                <a:solidFill>
                  <a:srgbClr val="7030A0"/>
                </a:solidFill>
                <a:latin typeface="Nunito Black" pitchFamily="2" charset="0"/>
              </a:rPr>
              <a:t>Sau năm lần sim ra quả, con đường lên núi đã hoàn thành. Nhờ đó, mọi người có thể lên xuống núi dễ dàng. Cả xóm biết ơn cố Đương, tặng thêm cho ông một tên mới là cố ghép. Ngày nay, con đường vượt núi gọi là Truông Ghép vẫn còn ở phía nam dãy núi Hồng Lĩnh.</a:t>
            </a:r>
            <a:r>
              <a:rPr lang="en-US" sz="2800">
                <a:solidFill>
                  <a:schemeClr val="accent1">
                    <a:lumMod val="75000"/>
                  </a:schemeClr>
                </a:solidFill>
                <a:latin typeface="Nunito Black" pitchFamily="2" charset="0"/>
              </a:rPr>
              <a:t>                                                                                                                                                                  </a:t>
            </a:r>
          </a:p>
        </p:txBody>
      </p:sp>
    </p:spTree>
    <p:extLst>
      <p:ext uri="{BB962C8B-B14F-4D97-AF65-F5344CB8AC3E}">
        <p14:creationId xmlns:p14="http://schemas.microsoft.com/office/powerpoint/2010/main" val="253569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3F2783E-2233-B33A-8CA6-C189D815F120}"/>
              </a:ext>
            </a:extLst>
          </p:cNvPr>
          <p:cNvSpPr/>
          <p:nvPr/>
        </p:nvSpPr>
        <p:spPr>
          <a:xfrm>
            <a:off x="371475" y="323850"/>
            <a:ext cx="337185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1. Nghe - viết</a:t>
            </a:r>
          </a:p>
        </p:txBody>
      </p:sp>
      <p:sp>
        <p:nvSpPr>
          <p:cNvPr id="5" name="Rectangle: Rounded Corners 4">
            <a:extLst>
              <a:ext uri="{FF2B5EF4-FFF2-40B4-BE49-F238E27FC236}">
                <a16:creationId xmlns:a16="http://schemas.microsoft.com/office/drawing/2014/main" xmlns="" id="{5F45C694-18F0-C031-F212-4A6A469C57F0}"/>
              </a:ext>
            </a:extLst>
          </p:cNvPr>
          <p:cNvSpPr/>
          <p:nvPr/>
        </p:nvSpPr>
        <p:spPr>
          <a:xfrm>
            <a:off x="514350" y="1197899"/>
            <a:ext cx="10029825" cy="2781300"/>
          </a:xfrm>
          <a:prstGeom prst="roundRect">
            <a:avLst/>
          </a:prstGeom>
          <a:solidFill>
            <a:schemeClr val="accent6">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accent1">
                    <a:lumMod val="75000"/>
                  </a:schemeClr>
                </a:solidFill>
                <a:latin typeface="Nunito Black" pitchFamily="2" charset="0"/>
              </a:rPr>
              <a:t>                       </a:t>
            </a:r>
            <a:r>
              <a:rPr lang="en-US" sz="2800">
                <a:solidFill>
                  <a:schemeClr val="accent1">
                    <a:lumMod val="75000"/>
                  </a:schemeClr>
                </a:solidFill>
                <a:latin typeface="Nunito Black" pitchFamily="2" charset="0"/>
              </a:rPr>
              <a:t>Những bậc đá chạm mây </a:t>
            </a:r>
          </a:p>
          <a:p>
            <a:r>
              <a:rPr lang="en-US" sz="2800">
                <a:solidFill>
                  <a:schemeClr val="accent1">
                    <a:lumMod val="75000"/>
                  </a:schemeClr>
                </a:solidFill>
                <a:latin typeface="Nunito Black" pitchFamily="2" charset="0"/>
              </a:rPr>
              <a:t>    </a:t>
            </a:r>
            <a:r>
              <a:rPr lang="en-US" sz="2800">
                <a:solidFill>
                  <a:srgbClr val="7030A0"/>
                </a:solidFill>
                <a:latin typeface="Nunito Black" pitchFamily="2" charset="0"/>
              </a:rPr>
              <a:t>Sau năm lần sim ra quả, con đường lên núi đã hoàn thành. Nhờ đó, mọi người có thể lên xuống núi dễ dàng. Cả xóm biết ơn cố Đương, tặng thêm cho ông một tên mới là cố ghép. Ngày nay, con đường vượt núi gọi là Truông Ghép vẫn còn ở phía nam dãy núi Hồng Lĩnh.</a:t>
            </a:r>
            <a:r>
              <a:rPr lang="en-US" sz="2800">
                <a:solidFill>
                  <a:schemeClr val="accent1">
                    <a:lumMod val="75000"/>
                  </a:schemeClr>
                </a:solidFill>
                <a:latin typeface="Nunito Black" pitchFamily="2" charset="0"/>
              </a:rPr>
              <a:t>                                                                                                                                                                  </a:t>
            </a:r>
          </a:p>
        </p:txBody>
      </p:sp>
      <p:sp>
        <p:nvSpPr>
          <p:cNvPr id="6" name="Rectangle: Rounded Corners 5">
            <a:extLst>
              <a:ext uri="{FF2B5EF4-FFF2-40B4-BE49-F238E27FC236}">
                <a16:creationId xmlns:a16="http://schemas.microsoft.com/office/drawing/2014/main" xmlns="" id="{B3A632C5-960C-3215-2B7C-5334FC8F282D}"/>
              </a:ext>
            </a:extLst>
          </p:cNvPr>
          <p:cNvSpPr/>
          <p:nvPr/>
        </p:nvSpPr>
        <p:spPr>
          <a:xfrm>
            <a:off x="1204811" y="4288501"/>
            <a:ext cx="9406648" cy="1550324"/>
          </a:xfrm>
          <a:prstGeom prst="roundRect">
            <a:avLst/>
          </a:prstGeom>
          <a:solidFill>
            <a:schemeClr val="accent2">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Nunito Black" pitchFamily="2" charset="0"/>
              </a:rPr>
              <a:t>Chú ý:  </a:t>
            </a:r>
          </a:p>
          <a:p>
            <a:r>
              <a:rPr lang="en-US" sz="2800" b="1" i="0">
                <a:solidFill>
                  <a:srgbClr val="002060"/>
                </a:solidFill>
                <a:effectLst/>
                <a:latin typeface="Nunito Black" pitchFamily="2" charset="0"/>
              </a:rPr>
              <a:t>           +</a:t>
            </a:r>
            <a:r>
              <a:rPr lang="en-US" sz="2800" b="0" i="0">
                <a:solidFill>
                  <a:srgbClr val="002060"/>
                </a:solidFill>
                <a:effectLst/>
                <a:latin typeface="Nunito Black" pitchFamily="2" charset="0"/>
              </a:rPr>
              <a:t>Viết đúng chính tả, trình bày sạch đẹp.</a:t>
            </a:r>
            <a:r>
              <a:rPr lang="en-US" sz="2800" b="0" i="0">
                <a:solidFill>
                  <a:srgbClr val="0070C0"/>
                </a:solidFill>
                <a:effectLst/>
                <a:latin typeface="Nunito Black" pitchFamily="2" charset="0"/>
              </a:rPr>
              <a:t/>
            </a:r>
            <a:br>
              <a:rPr lang="en-US" sz="2800" b="0" i="0">
                <a:solidFill>
                  <a:srgbClr val="0070C0"/>
                </a:solidFill>
                <a:effectLst/>
                <a:latin typeface="Nunito Black" pitchFamily="2" charset="0"/>
              </a:rPr>
            </a:br>
            <a:r>
              <a:rPr lang="en-US" sz="2800" b="0" i="0">
                <a:solidFill>
                  <a:srgbClr val="0070C0"/>
                </a:solidFill>
                <a:effectLst/>
                <a:latin typeface="Nunito Black" pitchFamily="2" charset="0"/>
              </a:rPr>
              <a:t>           </a:t>
            </a:r>
            <a:r>
              <a:rPr lang="en-US" sz="2800" b="1">
                <a:solidFill>
                  <a:srgbClr val="002060"/>
                </a:solidFill>
                <a:latin typeface="Nunito Black" pitchFamily="2" charset="0"/>
              </a:rPr>
              <a:t>+ Viết hoa tên bài và tên riêng.</a:t>
            </a:r>
          </a:p>
          <a:p>
            <a:r>
              <a:rPr lang="en-US" sz="2800" b="1">
                <a:solidFill>
                  <a:srgbClr val="002060"/>
                </a:solidFill>
                <a:latin typeface="Nunito Black" pitchFamily="2" charset="0"/>
              </a:rPr>
              <a:t>           + Lùi đầu dòng khi viết câu đầu tiên của đoạn. </a:t>
            </a:r>
          </a:p>
        </p:txBody>
      </p:sp>
    </p:spTree>
    <p:extLst>
      <p:ext uri="{BB962C8B-B14F-4D97-AF65-F5344CB8AC3E}">
        <p14:creationId xmlns:p14="http://schemas.microsoft.com/office/powerpoint/2010/main" val="98506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E29622A-37A5-26BC-6C9A-A9687E3FC92C}"/>
              </a:ext>
            </a:extLst>
          </p:cNvPr>
          <p:cNvSpPr/>
          <p:nvPr/>
        </p:nvSpPr>
        <p:spPr>
          <a:xfrm>
            <a:off x="371475" y="323850"/>
            <a:ext cx="337185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Luyện đọc</a:t>
            </a:r>
          </a:p>
        </p:txBody>
      </p:sp>
      <p:sp>
        <p:nvSpPr>
          <p:cNvPr id="3" name="Rectangle: Rounded Corners 2">
            <a:extLst>
              <a:ext uri="{FF2B5EF4-FFF2-40B4-BE49-F238E27FC236}">
                <a16:creationId xmlns:a16="http://schemas.microsoft.com/office/drawing/2014/main" xmlns="" id="{9CF6C08D-E158-9A42-71CB-F5E7207A0286}"/>
              </a:ext>
            </a:extLst>
          </p:cNvPr>
          <p:cNvSpPr/>
          <p:nvPr/>
        </p:nvSpPr>
        <p:spPr>
          <a:xfrm>
            <a:off x="1242596" y="1536267"/>
            <a:ext cx="10029825" cy="2781300"/>
          </a:xfrm>
          <a:prstGeom prst="roundRect">
            <a:avLst/>
          </a:prstGeom>
          <a:solidFill>
            <a:schemeClr val="accent6">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accent1">
                    <a:lumMod val="75000"/>
                  </a:schemeClr>
                </a:solidFill>
                <a:latin typeface="Nunito Black" pitchFamily="2" charset="0"/>
              </a:rPr>
              <a:t>                                              </a:t>
            </a:r>
            <a:r>
              <a:rPr lang="en-US" sz="2800">
                <a:solidFill>
                  <a:schemeClr val="accent1">
                    <a:lumMod val="75000"/>
                  </a:schemeClr>
                </a:solidFill>
                <a:latin typeface="Nunito Black" pitchFamily="2" charset="0"/>
              </a:rPr>
              <a:t>Những bậc đá chạm mây </a:t>
            </a:r>
          </a:p>
          <a:p>
            <a:r>
              <a:rPr lang="en-US" sz="2800">
                <a:solidFill>
                  <a:schemeClr val="accent1">
                    <a:lumMod val="75000"/>
                  </a:schemeClr>
                </a:solidFill>
                <a:latin typeface="Nunito Black" pitchFamily="2" charset="0"/>
              </a:rPr>
              <a:t>    </a:t>
            </a:r>
            <a:r>
              <a:rPr lang="en-US" sz="2800">
                <a:solidFill>
                  <a:srgbClr val="7030A0"/>
                </a:solidFill>
                <a:latin typeface="Nunito Black" pitchFamily="2" charset="0"/>
              </a:rPr>
              <a:t>Sau năm lần sim ra quả, con đường lên núi đã hoàn thành. Nhờ đó, mọi người có thể lên xuống núi dễ dàng. Cả xóm biết ơn cố Đương, tặng thêm cho ông một tên mới là cố ghép. Ngày nay, con đường vượt núi gọi là Truông Ghép vẫn còn ở phía nam dãy núi Hồng Lĩnh.</a:t>
            </a:r>
            <a:r>
              <a:rPr lang="en-US" sz="2800">
                <a:solidFill>
                  <a:schemeClr val="accent1">
                    <a:lumMod val="75000"/>
                  </a:schemeClr>
                </a:solidFill>
                <a:latin typeface="Nunito Black" pitchFamily="2" charset="0"/>
              </a:rPr>
              <a:t>                                                                                                                                                                  </a:t>
            </a:r>
          </a:p>
        </p:txBody>
      </p:sp>
    </p:spTree>
    <p:extLst>
      <p:ext uri="{BB962C8B-B14F-4D97-AF65-F5344CB8AC3E}">
        <p14:creationId xmlns:p14="http://schemas.microsoft.com/office/powerpoint/2010/main" val="241799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5D0AA4D6-7C2D-758D-3A7C-2E5440D34054}"/>
              </a:ext>
            </a:extLst>
          </p:cNvPr>
          <p:cNvSpPr/>
          <p:nvPr/>
        </p:nvSpPr>
        <p:spPr>
          <a:xfrm>
            <a:off x="284856" y="296109"/>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graphicFrame>
        <p:nvGraphicFramePr>
          <p:cNvPr id="5" name="Table 4">
            <a:extLst>
              <a:ext uri="{FF2B5EF4-FFF2-40B4-BE49-F238E27FC236}">
                <a16:creationId xmlns:a16="http://schemas.microsoft.com/office/drawing/2014/main" xmlns="" id="{D918A7F3-E81B-B255-3B02-46E72899CC34}"/>
              </a:ext>
            </a:extLst>
          </p:cNvPr>
          <p:cNvGraphicFramePr>
            <a:graphicFrameLocks noGrp="1"/>
          </p:cNvGraphicFramePr>
          <p:nvPr>
            <p:extLst>
              <p:ext uri="{D42A27DB-BD31-4B8C-83A1-F6EECF244321}">
                <p14:modId xmlns:p14="http://schemas.microsoft.com/office/powerpoint/2010/main" val="2806352561"/>
              </p:ext>
            </p:extLst>
          </p:nvPr>
        </p:nvGraphicFramePr>
        <p:xfrm>
          <a:off x="399155" y="2008746"/>
          <a:ext cx="11792845" cy="2954026"/>
        </p:xfrm>
        <a:graphic>
          <a:graphicData uri="http://schemas.openxmlformats.org/drawingml/2006/table">
            <a:tbl>
              <a:tblPr/>
              <a:tblGrid>
                <a:gridCol w="3506068">
                  <a:extLst>
                    <a:ext uri="{9D8B030D-6E8A-4147-A177-3AD203B41FA5}">
                      <a16:colId xmlns:a16="http://schemas.microsoft.com/office/drawing/2014/main" xmlns="" val="4117650961"/>
                    </a:ext>
                  </a:extLst>
                </a:gridCol>
                <a:gridCol w="4162751">
                  <a:extLst>
                    <a:ext uri="{9D8B030D-6E8A-4147-A177-3AD203B41FA5}">
                      <a16:colId xmlns:a16="http://schemas.microsoft.com/office/drawing/2014/main" xmlns="" val="3413719419"/>
                    </a:ext>
                  </a:extLst>
                </a:gridCol>
                <a:gridCol w="4124026">
                  <a:extLst>
                    <a:ext uri="{9D8B030D-6E8A-4147-A177-3AD203B41FA5}">
                      <a16:colId xmlns:a16="http://schemas.microsoft.com/office/drawing/2014/main" xmlns="" val="42441081"/>
                    </a:ext>
                  </a:extLst>
                </a:gridCol>
              </a:tblGrid>
              <a:tr h="2954026">
                <a:tc>
                  <a:txBody>
                    <a:bodyPr/>
                    <a:lstStyle/>
                    <a:p>
                      <a:pPr fontAlgn="t"/>
                      <a:r>
                        <a:rPr lang="en-US" sz="2800" b="0">
                          <a:solidFill>
                            <a:srgbClr val="002060"/>
                          </a:solidFill>
                          <a:effectLst/>
                          <a:latin typeface="Nunito Black" pitchFamily="2" charset="0"/>
                        </a:rPr>
                        <a:t>Buổi sáng ó o</a:t>
                      </a:r>
                    </a:p>
                    <a:p>
                      <a:pPr fontAlgn="t"/>
                      <a:r>
                        <a:rPr lang="en-US" sz="2800" b="0">
                          <a:solidFill>
                            <a:srgbClr val="002060"/>
                          </a:solidFill>
                          <a:effectLst/>
                          <a:latin typeface="Nunito Black" pitchFamily="2" charset="0"/>
                        </a:rPr>
                        <a:t>Gà □   ống gọi đấy</a:t>
                      </a:r>
                    </a:p>
                    <a:p>
                      <a:pPr fontAlgn="t"/>
                      <a:r>
                        <a:rPr lang="en-US" sz="2800" b="0">
                          <a:solidFill>
                            <a:srgbClr val="002060"/>
                          </a:solidFill>
                          <a:effectLst/>
                          <a:latin typeface="Nunito Black" pitchFamily="2" charset="0"/>
                        </a:rPr>
                        <a:t>Mặt □  ời mau dậy</a:t>
                      </a:r>
                    </a:p>
                    <a:p>
                      <a:pPr fontAlgn="t"/>
                      <a:r>
                        <a:rPr lang="en-US" sz="2800" b="0">
                          <a:solidFill>
                            <a:srgbClr val="002060"/>
                          </a:solidFill>
                          <a:effectLst/>
                          <a:latin typeface="Nunito Black" pitchFamily="2" charset="0"/>
                        </a:rPr>
                        <a:t>Đỏ xinh câu   □ ào</a:t>
                      </a:r>
                    </a:p>
                  </a:txBody>
                  <a:tcPr marL="38100" marR="38100" marT="38100" marB="38100">
                    <a:lnL>
                      <a:noFill/>
                    </a:lnL>
                    <a:lnR>
                      <a:noFill/>
                    </a:lnR>
                    <a:lnT>
                      <a:noFill/>
                    </a:lnT>
                    <a:lnB>
                      <a:noFill/>
                    </a:lnB>
                  </a:tcPr>
                </a:tc>
                <a:tc>
                  <a:txBody>
                    <a:bodyPr/>
                    <a:lstStyle/>
                    <a:p>
                      <a:pPr fontAlgn="t"/>
                      <a:r>
                        <a:rPr lang="vi-VN" sz="2800" b="0">
                          <a:solidFill>
                            <a:srgbClr val="002060"/>
                          </a:solidFill>
                          <a:effectLst/>
                          <a:latin typeface="Nunito Black" pitchFamily="2" charset="0"/>
                        </a:rPr>
                        <a:t>Buổi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ưa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ên cao</a:t>
                      </a:r>
                    </a:p>
                    <a:p>
                      <a:pPr fontAlgn="t"/>
                      <a:r>
                        <a:rPr lang="vi-VN" sz="2800" b="0">
                          <a:solidFill>
                            <a:srgbClr val="002060"/>
                          </a:solidFill>
                          <a:effectLst/>
                          <a:latin typeface="Nunito Black" pitchFamily="2" charset="0"/>
                        </a:rPr>
                        <a:t>Mặt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ời tung nắng</a:t>
                      </a:r>
                    </a:p>
                    <a:p>
                      <a:pPr fontAlgn="t"/>
                      <a:r>
                        <a:rPr lang="vi-VN" sz="2800" b="0">
                          <a:solidFill>
                            <a:srgbClr val="002060"/>
                          </a:solidFill>
                          <a:effectLst/>
                          <a:latin typeface="Nunito Black" pitchFamily="2" charset="0"/>
                        </a:rPr>
                        <a:t>Đùa cùng mây </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a:t>
                      </a:r>
                      <a:r>
                        <a:rPr lang="en-US" sz="2800" b="0">
                          <a:solidFill>
                            <a:srgbClr val="002060"/>
                          </a:solidFill>
                          <a:effectLst/>
                          <a:latin typeface="Nunito Black" pitchFamily="2" charset="0"/>
                        </a:rPr>
                        <a:t>  </a:t>
                      </a:r>
                      <a:r>
                        <a:rPr lang="vi-VN" sz="2800" b="0">
                          <a:solidFill>
                            <a:srgbClr val="002060"/>
                          </a:solidFill>
                          <a:effectLst/>
                          <a:latin typeface="Nunito Black" pitchFamily="2" charset="0"/>
                        </a:rPr>
                        <a:t>ắng</a:t>
                      </a:r>
                    </a:p>
                    <a:p>
                      <a:pPr fontAlgn="t"/>
                      <a:r>
                        <a:rPr lang="vi-VN" sz="2800" b="0">
                          <a:solidFill>
                            <a:srgbClr val="002060"/>
                          </a:solidFill>
                          <a:effectLst/>
                          <a:latin typeface="Nunito Black" pitchFamily="2" charset="0"/>
                        </a:rPr>
                        <a:t>Ú òa ú òa.</a:t>
                      </a:r>
                    </a:p>
                  </a:txBody>
                  <a:tcPr marL="38100" marR="38100" marT="38100" marB="38100">
                    <a:lnL>
                      <a:noFill/>
                    </a:lnL>
                    <a:lnR>
                      <a:noFill/>
                    </a:lnR>
                    <a:lnT>
                      <a:noFill/>
                    </a:lnT>
                    <a:lnB>
                      <a:noFill/>
                    </a:lnB>
                  </a:tcPr>
                </a:tc>
                <a:tc>
                  <a:txBody>
                    <a:bodyPr/>
                    <a:lstStyle/>
                    <a:p>
                      <a:pPr fontAlgn="t"/>
                      <a:r>
                        <a:rPr lang="en-US" sz="2800" b="0">
                          <a:solidFill>
                            <a:srgbClr val="002060"/>
                          </a:solidFill>
                          <a:effectLst/>
                          <a:latin typeface="Nunito Black" pitchFamily="2" charset="0"/>
                        </a:rPr>
                        <a:t>Buổi □   iều hiền hòa</a:t>
                      </a:r>
                    </a:p>
                    <a:p>
                      <a:pPr fontAlgn="t"/>
                      <a:r>
                        <a:rPr lang="en-US" sz="2800" b="0">
                          <a:solidFill>
                            <a:srgbClr val="002060"/>
                          </a:solidFill>
                          <a:effectLst/>
                          <a:latin typeface="Nunito Black" pitchFamily="2" charset="0"/>
                        </a:rPr>
                        <a:t>Dung dăng dung dẻ</a:t>
                      </a:r>
                    </a:p>
                    <a:p>
                      <a:pPr fontAlgn="t"/>
                      <a:r>
                        <a:rPr lang="en-US" sz="2800" b="0">
                          <a:solidFill>
                            <a:srgbClr val="002060"/>
                          </a:solidFill>
                          <a:effectLst/>
                          <a:latin typeface="Nunito Black" pitchFamily="2" charset="0"/>
                        </a:rPr>
                        <a:t>Mặt □    ời thỏ thẻ</a:t>
                      </a:r>
                    </a:p>
                    <a:p>
                      <a:pPr fontAlgn="t"/>
                      <a:r>
                        <a:rPr lang="en-US" sz="2800" b="0">
                          <a:solidFill>
                            <a:srgbClr val="002060"/>
                          </a:solidFill>
                          <a:effectLst/>
                          <a:latin typeface="Nunito Black" pitchFamily="2" charset="0"/>
                        </a:rPr>
                        <a:t>□ẳng về nhà đâu.</a:t>
                      </a:r>
                    </a:p>
                    <a:p>
                      <a:pPr algn="r" fontAlgn="t"/>
                      <a:r>
                        <a:rPr lang="en-US" sz="2800" b="0">
                          <a:solidFill>
                            <a:srgbClr val="002060"/>
                          </a:solidFill>
                          <a:effectLst/>
                          <a:latin typeface="Nunito Black" pitchFamily="2" charset="0"/>
                        </a:rPr>
                        <a:t>(Theo My Linh)</a:t>
                      </a:r>
                    </a:p>
                  </a:txBody>
                  <a:tcPr marL="38100" marR="38100" marT="38100" marB="38100">
                    <a:lnL>
                      <a:noFill/>
                    </a:lnL>
                    <a:lnR>
                      <a:noFill/>
                    </a:lnR>
                    <a:lnT>
                      <a:noFill/>
                    </a:lnT>
                    <a:lnB>
                      <a:noFill/>
                    </a:lnB>
                  </a:tcPr>
                </a:tc>
                <a:extLst>
                  <a:ext uri="{0D108BD9-81ED-4DB2-BD59-A6C34878D82A}">
                    <a16:rowId xmlns:a16="http://schemas.microsoft.com/office/drawing/2014/main" xmlns="" val="2199351004"/>
                  </a:ext>
                </a:extLst>
              </a:tr>
            </a:tbl>
          </a:graphicData>
        </a:graphic>
      </p:graphicFrame>
      <p:sp>
        <p:nvSpPr>
          <p:cNvPr id="7" name="TextBox 6">
            <a:extLst>
              <a:ext uri="{FF2B5EF4-FFF2-40B4-BE49-F238E27FC236}">
                <a16:creationId xmlns:a16="http://schemas.microsoft.com/office/drawing/2014/main" xmlns="" id="{4BAF96AE-EE8D-FF0E-F5B9-A9170B82BF6F}"/>
              </a:ext>
            </a:extLst>
          </p:cNvPr>
          <p:cNvSpPr txBox="1"/>
          <p:nvPr/>
        </p:nvSpPr>
        <p:spPr>
          <a:xfrm>
            <a:off x="399156" y="1363155"/>
            <a:ext cx="9265506" cy="523220"/>
          </a:xfrm>
          <a:prstGeom prst="rect">
            <a:avLst/>
          </a:prstGeom>
          <a:noFill/>
        </p:spPr>
        <p:txBody>
          <a:bodyPr wrap="square">
            <a:spAutoFit/>
          </a:bodyPr>
          <a:lstStyle/>
          <a:p>
            <a:r>
              <a:rPr lang="vi-VN" sz="2800" b="0" i="0">
                <a:solidFill>
                  <a:srgbClr val="0070C0"/>
                </a:solidFill>
                <a:effectLst/>
                <a:latin typeface="Nunito Black" pitchFamily="2" charset="0"/>
              </a:rPr>
              <a:t>a. Em đọc kĩ đoạn thơ và điền ch/ tr thích hợp</a:t>
            </a:r>
            <a:endParaRPr lang="en-US">
              <a:solidFill>
                <a:srgbClr val="0070C0"/>
              </a:solidFill>
              <a:latin typeface="Nunito Black" pitchFamily="2" charset="0"/>
            </a:endParaRPr>
          </a:p>
        </p:txBody>
      </p:sp>
      <p:sp>
        <p:nvSpPr>
          <p:cNvPr id="3" name="Rectangle 2">
            <a:extLst>
              <a:ext uri="{FF2B5EF4-FFF2-40B4-BE49-F238E27FC236}">
                <a16:creationId xmlns:a16="http://schemas.microsoft.com/office/drawing/2014/main" xmlns="" id="{215B0F5A-B956-96CE-8CB1-B62080793F1D}"/>
              </a:ext>
            </a:extLst>
          </p:cNvPr>
          <p:cNvSpPr/>
          <p:nvPr/>
        </p:nvSpPr>
        <p:spPr>
          <a:xfrm>
            <a:off x="929195" y="2526388"/>
            <a:ext cx="523783"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6" name="Rectangle 5">
            <a:extLst>
              <a:ext uri="{FF2B5EF4-FFF2-40B4-BE49-F238E27FC236}">
                <a16:creationId xmlns:a16="http://schemas.microsoft.com/office/drawing/2014/main" xmlns="" id="{57EA6F56-1437-FBEF-1B4C-1D9E5E236E09}"/>
              </a:ext>
            </a:extLst>
          </p:cNvPr>
          <p:cNvSpPr/>
          <p:nvPr/>
        </p:nvSpPr>
        <p:spPr>
          <a:xfrm>
            <a:off x="1093432" y="2934761"/>
            <a:ext cx="523783"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8" name="Rectangle 7">
            <a:extLst>
              <a:ext uri="{FF2B5EF4-FFF2-40B4-BE49-F238E27FC236}">
                <a16:creationId xmlns:a16="http://schemas.microsoft.com/office/drawing/2014/main" xmlns="" id="{75757BE9-8EDA-CD06-616A-0BF927BCA104}"/>
              </a:ext>
            </a:extLst>
          </p:cNvPr>
          <p:cNvSpPr/>
          <p:nvPr/>
        </p:nvSpPr>
        <p:spPr>
          <a:xfrm>
            <a:off x="2476591" y="3381155"/>
            <a:ext cx="588670"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ch</a:t>
            </a:r>
          </a:p>
        </p:txBody>
      </p:sp>
      <p:sp>
        <p:nvSpPr>
          <p:cNvPr id="9" name="Rectangle 8">
            <a:extLst>
              <a:ext uri="{FF2B5EF4-FFF2-40B4-BE49-F238E27FC236}">
                <a16:creationId xmlns:a16="http://schemas.microsoft.com/office/drawing/2014/main" xmlns="" id="{9BC1E3CB-6913-5BCC-3732-BD134908A00A}"/>
              </a:ext>
            </a:extLst>
          </p:cNvPr>
          <p:cNvSpPr/>
          <p:nvPr/>
        </p:nvSpPr>
        <p:spPr>
          <a:xfrm>
            <a:off x="4770018" y="2109383"/>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0" name="Rectangle 9">
            <a:extLst>
              <a:ext uri="{FF2B5EF4-FFF2-40B4-BE49-F238E27FC236}">
                <a16:creationId xmlns:a16="http://schemas.microsoft.com/office/drawing/2014/main" xmlns="" id="{8E25F8FF-EC48-E9B8-9ACF-886A9682465C}"/>
              </a:ext>
            </a:extLst>
          </p:cNvPr>
          <p:cNvSpPr/>
          <p:nvPr/>
        </p:nvSpPr>
        <p:spPr>
          <a:xfrm>
            <a:off x="5771795" y="2109382"/>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1" name="Rectangle 10">
            <a:extLst>
              <a:ext uri="{FF2B5EF4-FFF2-40B4-BE49-F238E27FC236}">
                <a16:creationId xmlns:a16="http://schemas.microsoft.com/office/drawing/2014/main" xmlns="" id="{54CE7DD1-8CE1-6CD8-9C08-01274CB3F8FA}"/>
              </a:ext>
            </a:extLst>
          </p:cNvPr>
          <p:cNvSpPr/>
          <p:nvPr/>
        </p:nvSpPr>
        <p:spPr>
          <a:xfrm>
            <a:off x="4752174" y="2526388"/>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2" name="Rectangle 11">
            <a:extLst>
              <a:ext uri="{FF2B5EF4-FFF2-40B4-BE49-F238E27FC236}">
                <a16:creationId xmlns:a16="http://schemas.microsoft.com/office/drawing/2014/main" xmlns="" id="{DACDEED2-F04C-55FE-488E-B7E4F34CAD96}"/>
              </a:ext>
            </a:extLst>
          </p:cNvPr>
          <p:cNvSpPr/>
          <p:nvPr/>
        </p:nvSpPr>
        <p:spPr>
          <a:xfrm>
            <a:off x="6416337" y="2958776"/>
            <a:ext cx="523782"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3" name="Rectangle 12">
            <a:extLst>
              <a:ext uri="{FF2B5EF4-FFF2-40B4-BE49-F238E27FC236}">
                <a16:creationId xmlns:a16="http://schemas.microsoft.com/office/drawing/2014/main" xmlns="" id="{D8F95A26-0771-CBFE-2A60-216BBDB35CAA}"/>
              </a:ext>
            </a:extLst>
          </p:cNvPr>
          <p:cNvSpPr/>
          <p:nvPr/>
        </p:nvSpPr>
        <p:spPr>
          <a:xfrm>
            <a:off x="8859176" y="2105634"/>
            <a:ext cx="613298"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ch</a:t>
            </a:r>
          </a:p>
        </p:txBody>
      </p:sp>
      <p:sp>
        <p:nvSpPr>
          <p:cNvPr id="14" name="Rectangle 13">
            <a:extLst>
              <a:ext uri="{FF2B5EF4-FFF2-40B4-BE49-F238E27FC236}">
                <a16:creationId xmlns:a16="http://schemas.microsoft.com/office/drawing/2014/main" xmlns="" id="{0126BA30-6C04-BEC8-C727-DAEEC55AD746}"/>
              </a:ext>
            </a:extLst>
          </p:cNvPr>
          <p:cNvSpPr/>
          <p:nvPr/>
        </p:nvSpPr>
        <p:spPr>
          <a:xfrm>
            <a:off x="8859176" y="2934760"/>
            <a:ext cx="613298"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tr</a:t>
            </a:r>
          </a:p>
        </p:txBody>
      </p:sp>
      <p:sp>
        <p:nvSpPr>
          <p:cNvPr id="15" name="Rectangle 14">
            <a:extLst>
              <a:ext uri="{FF2B5EF4-FFF2-40B4-BE49-F238E27FC236}">
                <a16:creationId xmlns:a16="http://schemas.microsoft.com/office/drawing/2014/main" xmlns="" id="{DF0C9A21-87DA-2859-E840-475252BAC414}"/>
              </a:ext>
            </a:extLst>
          </p:cNvPr>
          <p:cNvSpPr/>
          <p:nvPr/>
        </p:nvSpPr>
        <p:spPr>
          <a:xfrm>
            <a:off x="7625918" y="3381156"/>
            <a:ext cx="692458" cy="4083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0000"/>
                </a:solidFill>
                <a:latin typeface="Nunito Black" pitchFamily="2" charset="0"/>
              </a:rPr>
              <a:t>Ch</a:t>
            </a:r>
          </a:p>
        </p:txBody>
      </p:sp>
    </p:spTree>
    <p:extLst>
      <p:ext uri="{BB962C8B-B14F-4D97-AF65-F5344CB8AC3E}">
        <p14:creationId xmlns:p14="http://schemas.microsoft.com/office/powerpoint/2010/main" val="154465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F0D396E-5671-A702-5A1F-E521C6279DCE}"/>
              </a:ext>
            </a:extLst>
          </p:cNvPr>
          <p:cNvSpPr txBox="1"/>
          <p:nvPr/>
        </p:nvSpPr>
        <p:spPr>
          <a:xfrm>
            <a:off x="227706" y="1144080"/>
            <a:ext cx="11564244" cy="1231106"/>
          </a:xfrm>
          <a:prstGeom prst="rect">
            <a:avLst/>
          </a:prstGeom>
          <a:noFill/>
        </p:spPr>
        <p:txBody>
          <a:bodyPr wrap="square">
            <a:spAutoFit/>
          </a:bodyPr>
          <a:lstStyle/>
          <a:p>
            <a:r>
              <a:rPr lang="en-US" sz="2800" b="0" i="0">
                <a:solidFill>
                  <a:srgbClr val="002060"/>
                </a:solidFill>
                <a:effectLst/>
                <a:latin typeface="Nunito Black" pitchFamily="2" charset="0"/>
              </a:rPr>
              <a:t>b. Em quan sát kĩ bức tranh và tìm những từ chứa tiếng có vần </a:t>
            </a:r>
            <a:r>
              <a:rPr lang="en-US" sz="2800" b="0" i="0">
                <a:solidFill>
                  <a:srgbClr val="FF0000"/>
                </a:solidFill>
                <a:effectLst/>
                <a:latin typeface="Nunito Black" pitchFamily="2" charset="0"/>
              </a:rPr>
              <a:t>ăn</a:t>
            </a:r>
            <a:r>
              <a:rPr lang="en-US" sz="2800" b="0" i="0">
                <a:solidFill>
                  <a:srgbClr val="002060"/>
                </a:solidFill>
                <a:effectLst/>
                <a:latin typeface="Nunito Black" pitchFamily="2" charset="0"/>
              </a:rPr>
              <a:t> hoặc </a:t>
            </a:r>
            <a:r>
              <a:rPr lang="en-US" sz="2800" b="0" i="0">
                <a:solidFill>
                  <a:srgbClr val="FF0000"/>
                </a:solidFill>
                <a:effectLst/>
                <a:latin typeface="Nunito Black" pitchFamily="2" charset="0"/>
              </a:rPr>
              <a:t>ăng.</a:t>
            </a:r>
            <a:r>
              <a:rPr lang="en-US" sz="2800" b="0" i="0">
                <a:solidFill>
                  <a:srgbClr val="002060"/>
                </a:solidFill>
                <a:effectLst/>
                <a:latin typeface="Nunito Black" pitchFamily="2" charset="0"/>
              </a:rPr>
              <a:t/>
            </a:r>
            <a:br>
              <a:rPr lang="en-US" sz="2800" b="0" i="0">
                <a:solidFill>
                  <a:srgbClr val="002060"/>
                </a:solidFill>
                <a:effectLst/>
                <a:latin typeface="Nunito Black" pitchFamily="2" charset="0"/>
              </a:rPr>
            </a:br>
            <a:endParaRPr lang="en-US">
              <a:solidFill>
                <a:srgbClr val="002060"/>
              </a:solidFill>
              <a:latin typeface="Nunito Black" pitchFamily="2" charset="0"/>
            </a:endParaRPr>
          </a:p>
        </p:txBody>
      </p:sp>
      <p:pic>
        <p:nvPicPr>
          <p:cNvPr id="6" name="Picture 5">
            <a:extLst>
              <a:ext uri="{FF2B5EF4-FFF2-40B4-BE49-F238E27FC236}">
                <a16:creationId xmlns:a16="http://schemas.microsoft.com/office/drawing/2014/main" xmlns="" id="{924431E7-DC1C-4C77-C66D-2202E3EB18AC}"/>
              </a:ext>
            </a:extLst>
          </p:cNvPr>
          <p:cNvPicPr>
            <a:picLocks noChangeAspect="1"/>
          </p:cNvPicPr>
          <p:nvPr/>
        </p:nvPicPr>
        <p:blipFill>
          <a:blip r:embed="rId3"/>
          <a:stretch>
            <a:fillRect/>
          </a:stretch>
        </p:blipFill>
        <p:spPr>
          <a:xfrm>
            <a:off x="2160649" y="1759633"/>
            <a:ext cx="5438645" cy="4521880"/>
          </a:xfrm>
          <a:prstGeom prst="rect">
            <a:avLst/>
          </a:prstGeom>
        </p:spPr>
      </p:pic>
      <p:sp>
        <p:nvSpPr>
          <p:cNvPr id="7" name="Rectangle: Rounded Corners 6">
            <a:extLst>
              <a:ext uri="{FF2B5EF4-FFF2-40B4-BE49-F238E27FC236}">
                <a16:creationId xmlns:a16="http://schemas.microsoft.com/office/drawing/2014/main" xmlns="" id="{7506C2CE-1E64-3198-59E9-9C2246388868}"/>
              </a:ext>
            </a:extLst>
          </p:cNvPr>
          <p:cNvSpPr/>
          <p:nvPr/>
        </p:nvSpPr>
        <p:spPr>
          <a:xfrm>
            <a:off x="284856" y="296109"/>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spTree>
    <p:extLst>
      <p:ext uri="{BB962C8B-B14F-4D97-AF65-F5344CB8AC3E}">
        <p14:creationId xmlns:p14="http://schemas.microsoft.com/office/powerpoint/2010/main" val="151601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407B8E1-AC31-A7F5-E663-A6C3395076EB}"/>
              </a:ext>
            </a:extLst>
          </p:cNvPr>
          <p:cNvSpPr/>
          <p:nvPr/>
        </p:nvSpPr>
        <p:spPr>
          <a:xfrm>
            <a:off x="284856" y="296109"/>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sp>
        <p:nvSpPr>
          <p:cNvPr id="5" name="TextBox 4">
            <a:extLst>
              <a:ext uri="{FF2B5EF4-FFF2-40B4-BE49-F238E27FC236}">
                <a16:creationId xmlns:a16="http://schemas.microsoft.com/office/drawing/2014/main" xmlns="" id="{40A0D2C8-5E60-B33F-5497-8E1D004AF227}"/>
              </a:ext>
            </a:extLst>
          </p:cNvPr>
          <p:cNvSpPr txBox="1"/>
          <p:nvPr/>
        </p:nvSpPr>
        <p:spPr>
          <a:xfrm>
            <a:off x="284856" y="1306005"/>
            <a:ext cx="11564244" cy="1231106"/>
          </a:xfrm>
          <a:prstGeom prst="rect">
            <a:avLst/>
          </a:prstGeom>
          <a:noFill/>
        </p:spPr>
        <p:txBody>
          <a:bodyPr wrap="square">
            <a:spAutoFit/>
          </a:bodyPr>
          <a:lstStyle/>
          <a:p>
            <a:r>
              <a:rPr lang="en-US" sz="2800" b="0" i="0">
                <a:solidFill>
                  <a:srgbClr val="002060"/>
                </a:solidFill>
                <a:effectLst/>
                <a:latin typeface="Nunito Black" pitchFamily="2" charset="0"/>
              </a:rPr>
              <a:t>b. Em quan sát kĩ bức tranh và tìm những từ chứa tiếng có vần </a:t>
            </a:r>
            <a:r>
              <a:rPr lang="en-US" sz="2800" b="0" i="0">
                <a:solidFill>
                  <a:srgbClr val="FF0000"/>
                </a:solidFill>
                <a:effectLst/>
                <a:latin typeface="Nunito Black" pitchFamily="2" charset="0"/>
              </a:rPr>
              <a:t>ăn</a:t>
            </a:r>
            <a:r>
              <a:rPr lang="en-US" sz="2800" b="0" i="0">
                <a:solidFill>
                  <a:srgbClr val="002060"/>
                </a:solidFill>
                <a:effectLst/>
                <a:latin typeface="Nunito Black" pitchFamily="2" charset="0"/>
              </a:rPr>
              <a:t> hoặc </a:t>
            </a:r>
            <a:r>
              <a:rPr lang="en-US" sz="2800" b="0" i="0">
                <a:solidFill>
                  <a:srgbClr val="FF0000"/>
                </a:solidFill>
                <a:effectLst/>
                <a:latin typeface="Nunito Black" pitchFamily="2" charset="0"/>
              </a:rPr>
              <a:t>ăng.</a:t>
            </a:r>
            <a:r>
              <a:rPr lang="en-US" sz="2800" b="0" i="0">
                <a:solidFill>
                  <a:srgbClr val="002060"/>
                </a:solidFill>
                <a:effectLst/>
                <a:latin typeface="Nunito Black" pitchFamily="2" charset="0"/>
              </a:rPr>
              <a:t/>
            </a:r>
            <a:br>
              <a:rPr lang="en-US" sz="2800" b="0" i="0">
                <a:solidFill>
                  <a:srgbClr val="002060"/>
                </a:solidFill>
                <a:effectLst/>
                <a:latin typeface="Nunito Black" pitchFamily="2" charset="0"/>
              </a:rPr>
            </a:br>
            <a:endParaRPr lang="en-US">
              <a:solidFill>
                <a:srgbClr val="002060"/>
              </a:solidFill>
              <a:latin typeface="Nunito Black" pitchFamily="2" charset="0"/>
            </a:endParaRPr>
          </a:p>
        </p:txBody>
      </p:sp>
      <p:sp>
        <p:nvSpPr>
          <p:cNvPr id="6" name="Rectangle: Rounded Corners 5">
            <a:extLst>
              <a:ext uri="{FF2B5EF4-FFF2-40B4-BE49-F238E27FC236}">
                <a16:creationId xmlns:a16="http://schemas.microsoft.com/office/drawing/2014/main" xmlns="" id="{D625AF0B-FF72-583A-21C2-CED60FF0B7DD}"/>
              </a:ext>
            </a:extLst>
          </p:cNvPr>
          <p:cNvSpPr/>
          <p:nvPr/>
        </p:nvSpPr>
        <p:spPr>
          <a:xfrm>
            <a:off x="748037" y="2630289"/>
            <a:ext cx="4791629" cy="592305"/>
          </a:xfrm>
          <a:prstGeom prst="roundRect">
            <a:avLst/>
          </a:prstGeom>
          <a:solidFill>
            <a:schemeClr val="accent4">
              <a:lumMod val="60000"/>
              <a:lumOff val="4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solidFill>
                <a:srgbClr val="00B050"/>
              </a:solidFill>
              <a:latin typeface="Nunito Black" pitchFamily="2" charset="0"/>
            </a:endParaRPr>
          </a:p>
          <a:p>
            <a:pPr algn="just"/>
            <a:endParaRPr lang="en-US" sz="2800">
              <a:solidFill>
                <a:srgbClr val="00B050"/>
              </a:solidFill>
              <a:latin typeface="Nunito Black" pitchFamily="2" charset="0"/>
            </a:endParaRPr>
          </a:p>
          <a:p>
            <a:pPr algn="just"/>
            <a:r>
              <a:rPr lang="en-US" sz="2800">
                <a:solidFill>
                  <a:srgbClr val="00B050"/>
                </a:solidFill>
                <a:latin typeface="Nunito Black" pitchFamily="2" charset="0"/>
              </a:rPr>
              <a:t>ăn: </a:t>
            </a:r>
            <a:r>
              <a:rPr lang="en-US" sz="2800" b="1">
                <a:solidFill>
                  <a:srgbClr val="002060"/>
                </a:solidFill>
              </a:rPr>
              <a:t>con rắn, thằn lằn, con trăn</a:t>
            </a:r>
            <a:r>
              <a:rPr lang="en-US" sz="4000">
                <a:solidFill>
                  <a:srgbClr val="002060"/>
                </a:solidFill>
                <a:latin typeface="Nunito Black" pitchFamily="2" charset="0"/>
              </a:rPr>
              <a:t> </a:t>
            </a:r>
            <a:endParaRPr lang="en-US" sz="2800" b="0" i="0">
              <a:solidFill>
                <a:srgbClr val="002060"/>
              </a:solidFill>
              <a:effectLst/>
              <a:latin typeface="Nunito Black" pitchFamily="2" charset="0"/>
            </a:endParaRPr>
          </a:p>
          <a:p>
            <a:r>
              <a:rPr lang="en-US" b="0" i="0">
                <a:solidFill>
                  <a:srgbClr val="00B050"/>
                </a:solidFill>
                <a:effectLst/>
                <a:latin typeface="OpenSans"/>
              </a:rPr>
              <a:t/>
            </a:r>
            <a:br>
              <a:rPr lang="en-US" b="0" i="0">
                <a:solidFill>
                  <a:srgbClr val="00B050"/>
                </a:solidFill>
                <a:effectLst/>
                <a:latin typeface="OpenSans"/>
              </a:rPr>
            </a:br>
            <a:r>
              <a:rPr lang="en-US" b="0" i="0">
                <a:solidFill>
                  <a:srgbClr val="000000"/>
                </a:solidFill>
                <a:effectLst/>
                <a:latin typeface="OpenSans"/>
              </a:rPr>
              <a:t/>
            </a:r>
            <a:br>
              <a:rPr lang="en-US" b="0" i="0">
                <a:solidFill>
                  <a:srgbClr val="000000"/>
                </a:solidFill>
                <a:effectLst/>
                <a:latin typeface="OpenSans"/>
              </a:rPr>
            </a:br>
            <a:endParaRPr lang="en-US"/>
          </a:p>
        </p:txBody>
      </p:sp>
      <p:sp>
        <p:nvSpPr>
          <p:cNvPr id="7" name="Rectangle: Rounded Corners 6">
            <a:extLst>
              <a:ext uri="{FF2B5EF4-FFF2-40B4-BE49-F238E27FC236}">
                <a16:creationId xmlns:a16="http://schemas.microsoft.com/office/drawing/2014/main" xmlns="" id="{1CF866D0-BCA0-A5EB-3AB2-5FAEFD2A0CC2}"/>
              </a:ext>
            </a:extLst>
          </p:cNvPr>
          <p:cNvSpPr/>
          <p:nvPr/>
        </p:nvSpPr>
        <p:spPr>
          <a:xfrm>
            <a:off x="6228886" y="2581816"/>
            <a:ext cx="4095844" cy="640778"/>
          </a:xfrm>
          <a:prstGeom prst="roundRect">
            <a:avLst/>
          </a:prstGeom>
          <a:solidFill>
            <a:schemeClr val="accent6">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solidFill>
                <a:srgbClr val="00B050"/>
              </a:solidFill>
              <a:latin typeface="Nunito Black" pitchFamily="2" charset="0"/>
            </a:endParaRPr>
          </a:p>
          <a:p>
            <a:r>
              <a:rPr lang="en-US" sz="2800">
                <a:solidFill>
                  <a:srgbClr val="7030A0"/>
                </a:solidFill>
                <a:latin typeface="Nunito Black" pitchFamily="2" charset="0"/>
              </a:rPr>
              <a:t>ăng: </a:t>
            </a:r>
            <a:r>
              <a:rPr lang="en-US" sz="2800" b="1">
                <a:solidFill>
                  <a:srgbClr val="0070C0"/>
                </a:solidFill>
              </a:rPr>
              <a:t>ánh nắng, hoa trắng</a:t>
            </a:r>
            <a:r>
              <a:rPr lang="en-US" b="0" i="0">
                <a:solidFill>
                  <a:srgbClr val="00B050"/>
                </a:solidFill>
                <a:effectLst/>
                <a:latin typeface="OpenSans"/>
              </a:rPr>
              <a:t/>
            </a:r>
            <a:br>
              <a:rPr lang="en-US" b="0" i="0">
                <a:solidFill>
                  <a:srgbClr val="00B050"/>
                </a:solidFill>
                <a:effectLst/>
                <a:latin typeface="OpenSans"/>
              </a:rPr>
            </a:br>
            <a:r>
              <a:rPr lang="en-US" b="0" i="0">
                <a:solidFill>
                  <a:srgbClr val="000000"/>
                </a:solidFill>
                <a:effectLst/>
                <a:latin typeface="OpenSans"/>
              </a:rPr>
              <a:t/>
            </a:r>
            <a:br>
              <a:rPr lang="en-US" b="0" i="0">
                <a:solidFill>
                  <a:srgbClr val="000000"/>
                </a:solidFill>
                <a:effectLst/>
                <a:latin typeface="OpenSans"/>
              </a:rPr>
            </a:br>
            <a:endParaRPr lang="en-US"/>
          </a:p>
        </p:txBody>
      </p:sp>
    </p:spTree>
    <p:extLst>
      <p:ext uri="{BB962C8B-B14F-4D97-AF65-F5344CB8AC3E}">
        <p14:creationId xmlns:p14="http://schemas.microsoft.com/office/powerpoint/2010/main" val="122532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6E1EA69E-DB63-8DE3-93A9-9753867DBD80}"/>
              </a:ext>
            </a:extLst>
          </p:cNvPr>
          <p:cNvSpPr/>
          <p:nvPr/>
        </p:nvSpPr>
        <p:spPr>
          <a:xfrm>
            <a:off x="284855" y="296109"/>
            <a:ext cx="10439369" cy="1417281"/>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latin typeface="Nunito Black" pitchFamily="2" charset="0"/>
            </a:endParaRPr>
          </a:p>
          <a:p>
            <a:endParaRPr lang="en-US" sz="3200">
              <a:latin typeface="Nunito Black" pitchFamily="2" charset="0"/>
            </a:endParaRPr>
          </a:p>
          <a:p>
            <a:r>
              <a:rPr lang="en-US" sz="3200">
                <a:latin typeface="Nunito Black" pitchFamily="2" charset="0"/>
              </a:rPr>
              <a:t>3. </a:t>
            </a:r>
            <a:r>
              <a:rPr lang="en-US" sz="3200" b="0" i="0">
                <a:solidFill>
                  <a:schemeClr val="bg1"/>
                </a:solidFill>
                <a:effectLst/>
                <a:latin typeface="Nunito Black" pitchFamily="2" charset="0"/>
              </a:rPr>
              <a:t>Tìm thêm các từ ngữ có tiếng bắt đầu bằng ch, tr (hoặc chứa ăn, ăng)</a:t>
            </a:r>
            <a:br>
              <a:rPr lang="en-US" sz="3200" b="0" i="0">
                <a:solidFill>
                  <a:schemeClr val="bg1"/>
                </a:solidFill>
                <a:effectLst/>
                <a:latin typeface="Nunito Black" pitchFamily="2" charset="0"/>
              </a:rPr>
            </a:br>
            <a:r>
              <a:rPr lang="en-US" sz="3200" b="0" i="0">
                <a:solidFill>
                  <a:srgbClr val="000000"/>
                </a:solidFill>
                <a:effectLst/>
                <a:latin typeface="OpenSans"/>
              </a:rPr>
              <a:t/>
            </a:r>
            <a:br>
              <a:rPr lang="en-US" sz="3200" b="0" i="0">
                <a:solidFill>
                  <a:srgbClr val="000000"/>
                </a:solidFill>
                <a:effectLst/>
                <a:latin typeface="OpenSans"/>
              </a:rPr>
            </a:br>
            <a:endParaRPr lang="en-US" sz="3200">
              <a:latin typeface="Nunito Black" pitchFamily="2" charset="0"/>
            </a:endParaRPr>
          </a:p>
        </p:txBody>
      </p:sp>
      <p:grpSp>
        <p:nvGrpSpPr>
          <p:cNvPr id="2" name="Group 1">
            <a:extLst>
              <a:ext uri="{FF2B5EF4-FFF2-40B4-BE49-F238E27FC236}">
                <a16:creationId xmlns:a16="http://schemas.microsoft.com/office/drawing/2014/main" xmlns="" id="{AC6F97C1-63FC-6DDD-2531-2D9E2904122C}"/>
              </a:ext>
            </a:extLst>
          </p:cNvPr>
          <p:cNvGrpSpPr/>
          <p:nvPr/>
        </p:nvGrpSpPr>
        <p:grpSpPr>
          <a:xfrm>
            <a:off x="4403682" y="2010439"/>
            <a:ext cx="1969251" cy="1849056"/>
            <a:chOff x="3447002" y="870293"/>
            <a:chExt cx="2554417" cy="2558707"/>
          </a:xfrm>
          <a:solidFill>
            <a:srgbClr val="D50D8E"/>
          </a:solidFill>
          <a:effectLst>
            <a:glow rad="101600">
              <a:schemeClr val="accent6">
                <a:satMod val="175000"/>
                <a:alpha val="40000"/>
              </a:schemeClr>
            </a:glow>
          </a:effectLst>
        </p:grpSpPr>
        <p:sp>
          <p:nvSpPr>
            <p:cNvPr id="3" name="Freeform 15">
              <a:extLst>
                <a:ext uri="{FF2B5EF4-FFF2-40B4-BE49-F238E27FC236}">
                  <a16:creationId xmlns:a16="http://schemas.microsoft.com/office/drawing/2014/main" xmlns="" id="{517DDC78-596A-65E2-C38F-C64789C26051}"/>
                </a:ext>
              </a:extLst>
            </p:cNvPr>
            <p:cNvSpPr>
              <a:spLocks/>
            </p:cNvSpPr>
            <p:nvPr/>
          </p:nvSpPr>
          <p:spPr bwMode="auto">
            <a:xfrm>
              <a:off x="3447002" y="870293"/>
              <a:ext cx="2554417" cy="2558707"/>
            </a:xfrm>
            <a:custGeom>
              <a:avLst/>
              <a:gdLst>
                <a:gd name="T0" fmla="*/ 1889740 w 2320"/>
                <a:gd name="T1" fmla="*/ 571426 h 2320"/>
                <a:gd name="T2" fmla="*/ 1319560 w 2320"/>
                <a:gd name="T3" fmla="*/ 0 h 2320"/>
                <a:gd name="T4" fmla="*/ 0 w 2320"/>
                <a:gd name="T5" fmla="*/ 0 h 2320"/>
                <a:gd name="T6" fmla="*/ 0 w 2320"/>
                <a:gd name="T7" fmla="*/ 1322442 h 2320"/>
                <a:gd name="T8" fmla="*/ 570180 w 2320"/>
                <a:gd name="T9" fmla="*/ 1893868 h 2320"/>
                <a:gd name="T10" fmla="*/ 1889740 w 2320"/>
                <a:gd name="T11" fmla="*/ 1893868 h 2320"/>
                <a:gd name="T12" fmla="*/ 188974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dirty="0">
                <a:solidFill>
                  <a:schemeClr val="bg1"/>
                </a:solidFill>
              </a:endParaRPr>
            </a:p>
          </p:txBody>
        </p:sp>
        <p:sp>
          <p:nvSpPr>
            <p:cNvPr id="6" name="TextBox 5">
              <a:extLst>
                <a:ext uri="{FF2B5EF4-FFF2-40B4-BE49-F238E27FC236}">
                  <a16:creationId xmlns:a16="http://schemas.microsoft.com/office/drawing/2014/main" xmlns="" id="{E588102C-2B78-EABB-26AD-302DB0749BB8}"/>
                </a:ext>
              </a:extLst>
            </p:cNvPr>
            <p:cNvSpPr txBox="1"/>
            <p:nvPr/>
          </p:nvSpPr>
          <p:spPr>
            <a:xfrm>
              <a:off x="3535993" y="1332767"/>
              <a:ext cx="2376434"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ch</a:t>
              </a:r>
              <a:endParaRPr lang="en-US" sz="6000" b="1" dirty="0">
                <a:solidFill>
                  <a:schemeClr val="bg1"/>
                </a:solidFill>
              </a:endParaRPr>
            </a:p>
          </p:txBody>
        </p:sp>
      </p:grpSp>
      <p:grpSp>
        <p:nvGrpSpPr>
          <p:cNvPr id="7" name="Group 6">
            <a:extLst>
              <a:ext uri="{FF2B5EF4-FFF2-40B4-BE49-F238E27FC236}">
                <a16:creationId xmlns:a16="http://schemas.microsoft.com/office/drawing/2014/main" xmlns="" id="{89423D5C-8559-3254-0C2B-C79A7EB58603}"/>
              </a:ext>
            </a:extLst>
          </p:cNvPr>
          <p:cNvGrpSpPr/>
          <p:nvPr/>
        </p:nvGrpSpPr>
        <p:grpSpPr>
          <a:xfrm>
            <a:off x="6489164" y="1986841"/>
            <a:ext cx="1969250" cy="1849056"/>
            <a:chOff x="6206532" y="876726"/>
            <a:chExt cx="2554416" cy="2558707"/>
          </a:xfrm>
          <a:solidFill>
            <a:srgbClr val="D50D8E"/>
          </a:solidFill>
          <a:effectLst>
            <a:glow rad="101600">
              <a:schemeClr val="accent6">
                <a:satMod val="175000"/>
                <a:alpha val="40000"/>
              </a:schemeClr>
            </a:glow>
          </a:effectLst>
        </p:grpSpPr>
        <p:sp>
          <p:nvSpPr>
            <p:cNvPr id="8" name="Freeform 14">
              <a:extLst>
                <a:ext uri="{FF2B5EF4-FFF2-40B4-BE49-F238E27FC236}">
                  <a16:creationId xmlns:a16="http://schemas.microsoft.com/office/drawing/2014/main" xmlns="" id="{21D8047F-958E-F6FC-F602-C898164D6EBA}"/>
                </a:ext>
              </a:extLst>
            </p:cNvPr>
            <p:cNvSpPr>
              <a:spLocks/>
            </p:cNvSpPr>
            <p:nvPr/>
          </p:nvSpPr>
          <p:spPr bwMode="auto">
            <a:xfrm>
              <a:off x="6206532" y="876726"/>
              <a:ext cx="2554416" cy="2558707"/>
            </a:xfrm>
            <a:custGeom>
              <a:avLst/>
              <a:gdLst>
                <a:gd name="T0" fmla="*/ 0 w 2320"/>
                <a:gd name="T1" fmla="*/ 571426 h 2320"/>
                <a:gd name="T2" fmla="*/ 570180 w 2320"/>
                <a:gd name="T3" fmla="*/ 0 h 2320"/>
                <a:gd name="T4" fmla="*/ 1889740 w 2320"/>
                <a:gd name="T5" fmla="*/ 0 h 2320"/>
                <a:gd name="T6" fmla="*/ 1889740 w 2320"/>
                <a:gd name="T7" fmla="*/ 1322442 h 2320"/>
                <a:gd name="T8" fmla="*/ 1319560 w 2320"/>
                <a:gd name="T9" fmla="*/ 1893868 h 2320"/>
                <a:gd name="T10" fmla="*/ 0 w 2320"/>
                <a:gd name="T11" fmla="*/ 1893868 h 2320"/>
                <a:gd name="T12" fmla="*/ 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a:solidFill>
                  <a:schemeClr val="bg1"/>
                </a:solidFill>
              </a:endParaRPr>
            </a:p>
          </p:txBody>
        </p:sp>
        <p:sp>
          <p:nvSpPr>
            <p:cNvPr id="9" name="TextBox 8">
              <a:extLst>
                <a:ext uri="{FF2B5EF4-FFF2-40B4-BE49-F238E27FC236}">
                  <a16:creationId xmlns:a16="http://schemas.microsoft.com/office/drawing/2014/main" xmlns="" id="{AF634386-78F4-5C9D-98B1-46C2E59F9F18}"/>
                </a:ext>
              </a:extLst>
            </p:cNvPr>
            <p:cNvSpPr txBox="1"/>
            <p:nvPr/>
          </p:nvSpPr>
          <p:spPr>
            <a:xfrm>
              <a:off x="6344321" y="1453346"/>
              <a:ext cx="2376435"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tr</a:t>
              </a:r>
              <a:endParaRPr lang="en-US" sz="6000" b="1" dirty="0">
                <a:solidFill>
                  <a:schemeClr val="bg1"/>
                </a:solidFill>
              </a:endParaRPr>
            </a:p>
          </p:txBody>
        </p:sp>
      </p:grpSp>
      <p:grpSp>
        <p:nvGrpSpPr>
          <p:cNvPr id="10" name="Group 9">
            <a:extLst>
              <a:ext uri="{FF2B5EF4-FFF2-40B4-BE49-F238E27FC236}">
                <a16:creationId xmlns:a16="http://schemas.microsoft.com/office/drawing/2014/main" xmlns="" id="{255E1AE8-5572-EDF6-9F38-658DFBD81CA8}"/>
              </a:ext>
            </a:extLst>
          </p:cNvPr>
          <p:cNvGrpSpPr/>
          <p:nvPr/>
        </p:nvGrpSpPr>
        <p:grpSpPr>
          <a:xfrm>
            <a:off x="4519913" y="3981270"/>
            <a:ext cx="1969251" cy="1853705"/>
            <a:chOff x="3447002" y="3610256"/>
            <a:chExt cx="2554417" cy="2565140"/>
          </a:xfrm>
          <a:solidFill>
            <a:srgbClr val="D50D8E"/>
          </a:solidFill>
          <a:effectLst>
            <a:glow rad="101600">
              <a:schemeClr val="accent6">
                <a:satMod val="175000"/>
                <a:alpha val="40000"/>
              </a:schemeClr>
            </a:glow>
          </a:effectLst>
        </p:grpSpPr>
        <p:sp>
          <p:nvSpPr>
            <p:cNvPr id="11" name="Freeform 13">
              <a:extLst>
                <a:ext uri="{FF2B5EF4-FFF2-40B4-BE49-F238E27FC236}">
                  <a16:creationId xmlns:a16="http://schemas.microsoft.com/office/drawing/2014/main" xmlns="" id="{E3BFA242-B382-8558-D4B3-8896E548B0FF}"/>
                </a:ext>
              </a:extLst>
            </p:cNvPr>
            <p:cNvSpPr>
              <a:spLocks/>
            </p:cNvSpPr>
            <p:nvPr/>
          </p:nvSpPr>
          <p:spPr bwMode="auto">
            <a:xfrm>
              <a:off x="3447002" y="3610256"/>
              <a:ext cx="2554417" cy="2565140"/>
            </a:xfrm>
            <a:custGeom>
              <a:avLst/>
              <a:gdLst>
                <a:gd name="T0" fmla="*/ 1889740 w 2320"/>
                <a:gd name="T1" fmla="*/ 1325322 h 2320"/>
                <a:gd name="T2" fmla="*/ 1319560 w 2320"/>
                <a:gd name="T3" fmla="*/ 1897992 h 2320"/>
                <a:gd name="T4" fmla="*/ 0 w 2320"/>
                <a:gd name="T5" fmla="*/ 1897992 h 2320"/>
                <a:gd name="T6" fmla="*/ 0 w 2320"/>
                <a:gd name="T7" fmla="*/ 572670 h 2320"/>
                <a:gd name="T8" fmla="*/ 570180 w 2320"/>
                <a:gd name="T9" fmla="*/ 0 h 2320"/>
                <a:gd name="T10" fmla="*/ 1889740 w 2320"/>
                <a:gd name="T11" fmla="*/ 0 h 2320"/>
                <a:gd name="T12" fmla="*/ 188974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a:solidFill>
                  <a:schemeClr val="bg1"/>
                </a:solidFill>
              </a:endParaRPr>
            </a:p>
          </p:txBody>
        </p:sp>
        <p:sp>
          <p:nvSpPr>
            <p:cNvPr id="12" name="TextBox 11">
              <a:extLst>
                <a:ext uri="{FF2B5EF4-FFF2-40B4-BE49-F238E27FC236}">
                  <a16:creationId xmlns:a16="http://schemas.microsoft.com/office/drawing/2014/main" xmlns="" id="{DCE3316C-038E-1BF2-5A3B-B290E5740687}"/>
                </a:ext>
              </a:extLst>
            </p:cNvPr>
            <p:cNvSpPr txBox="1"/>
            <p:nvPr/>
          </p:nvSpPr>
          <p:spPr>
            <a:xfrm>
              <a:off x="3535993" y="4196769"/>
              <a:ext cx="2376434"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ăn</a:t>
              </a:r>
              <a:endParaRPr lang="en-US" sz="6000" b="1" dirty="0">
                <a:solidFill>
                  <a:schemeClr val="bg1"/>
                </a:solidFill>
              </a:endParaRPr>
            </a:p>
          </p:txBody>
        </p:sp>
      </p:grpSp>
      <p:grpSp>
        <p:nvGrpSpPr>
          <p:cNvPr id="13" name="Group 12">
            <a:extLst>
              <a:ext uri="{FF2B5EF4-FFF2-40B4-BE49-F238E27FC236}">
                <a16:creationId xmlns:a16="http://schemas.microsoft.com/office/drawing/2014/main" xmlns="" id="{75AB89D5-2B06-B72F-4D46-A798ECB6D1A9}"/>
              </a:ext>
            </a:extLst>
          </p:cNvPr>
          <p:cNvGrpSpPr/>
          <p:nvPr/>
        </p:nvGrpSpPr>
        <p:grpSpPr>
          <a:xfrm>
            <a:off x="6595387" y="3981970"/>
            <a:ext cx="1969250" cy="1853705"/>
            <a:chOff x="6206532" y="3616689"/>
            <a:chExt cx="2554416" cy="2565140"/>
          </a:xfrm>
          <a:solidFill>
            <a:srgbClr val="D50D8E"/>
          </a:solidFill>
          <a:effectLst>
            <a:glow rad="101600">
              <a:schemeClr val="accent6">
                <a:satMod val="175000"/>
                <a:alpha val="40000"/>
              </a:schemeClr>
            </a:glow>
          </a:effectLst>
        </p:grpSpPr>
        <p:sp>
          <p:nvSpPr>
            <p:cNvPr id="14" name="Freeform 12">
              <a:extLst>
                <a:ext uri="{FF2B5EF4-FFF2-40B4-BE49-F238E27FC236}">
                  <a16:creationId xmlns:a16="http://schemas.microsoft.com/office/drawing/2014/main" xmlns="" id="{A5D2DC4A-4837-BAFE-CDA9-E70C4302D459}"/>
                </a:ext>
              </a:extLst>
            </p:cNvPr>
            <p:cNvSpPr>
              <a:spLocks/>
            </p:cNvSpPr>
            <p:nvPr/>
          </p:nvSpPr>
          <p:spPr bwMode="auto">
            <a:xfrm>
              <a:off x="6206532" y="3616689"/>
              <a:ext cx="2554416" cy="2565140"/>
            </a:xfrm>
            <a:custGeom>
              <a:avLst/>
              <a:gdLst>
                <a:gd name="T0" fmla="*/ 0 w 2320"/>
                <a:gd name="T1" fmla="*/ 1325322 h 2320"/>
                <a:gd name="T2" fmla="*/ 570180 w 2320"/>
                <a:gd name="T3" fmla="*/ 1897992 h 2320"/>
                <a:gd name="T4" fmla="*/ 1889740 w 2320"/>
                <a:gd name="T5" fmla="*/ 1897992 h 2320"/>
                <a:gd name="T6" fmla="*/ 1889740 w 2320"/>
                <a:gd name="T7" fmla="*/ 572670 h 2320"/>
                <a:gd name="T8" fmla="*/ 1319560 w 2320"/>
                <a:gd name="T9" fmla="*/ 0 h 2320"/>
                <a:gd name="T10" fmla="*/ 0 w 2320"/>
                <a:gd name="T11" fmla="*/ 0 h 2320"/>
                <a:gd name="T12" fmla="*/ 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6000" b="1">
                <a:solidFill>
                  <a:schemeClr val="bg1"/>
                </a:solidFill>
              </a:endParaRPr>
            </a:p>
          </p:txBody>
        </p:sp>
        <p:sp>
          <p:nvSpPr>
            <p:cNvPr id="15" name="TextBox 14">
              <a:extLst>
                <a:ext uri="{FF2B5EF4-FFF2-40B4-BE49-F238E27FC236}">
                  <a16:creationId xmlns:a16="http://schemas.microsoft.com/office/drawing/2014/main" xmlns="" id="{389A3B3B-0DD6-ACA3-3C8B-98145F79C56B}"/>
                </a:ext>
              </a:extLst>
            </p:cNvPr>
            <p:cNvSpPr txBox="1"/>
            <p:nvPr/>
          </p:nvSpPr>
          <p:spPr>
            <a:xfrm>
              <a:off x="6206532" y="4189848"/>
              <a:ext cx="2376435" cy="1405465"/>
            </a:xfrm>
            <a:prstGeom prst="rect">
              <a:avLst/>
            </a:prstGeom>
            <a:grpFill/>
          </p:spPr>
          <p:txBody>
            <a:bodyPr wrap="square">
              <a:spAutoFit/>
            </a:bodyPr>
            <a:lstStyle/>
            <a:p>
              <a:pPr algn="ctr"/>
              <a:r>
                <a:rPr lang="en-US" sz="6000" b="1">
                  <a:solidFill>
                    <a:schemeClr val="bg1"/>
                  </a:solidFill>
                  <a:latin typeface="Arial-Rounded" panose="020B0500000000000000" pitchFamily="34" charset="0"/>
                  <a:cs typeface="Arial-Rounded" panose="020B0500000000000000" pitchFamily="34" charset="0"/>
                </a:rPr>
                <a:t>ăng</a:t>
              </a:r>
              <a:endParaRPr lang="en-US" sz="6000" b="1" dirty="0">
                <a:solidFill>
                  <a:schemeClr val="bg1"/>
                </a:solidFill>
              </a:endParaRPr>
            </a:p>
          </p:txBody>
        </p:sp>
      </p:grpSp>
      <p:sp>
        <p:nvSpPr>
          <p:cNvPr id="16" name="Rectangle: Rounded Corners 15">
            <a:extLst>
              <a:ext uri="{FF2B5EF4-FFF2-40B4-BE49-F238E27FC236}">
                <a16:creationId xmlns:a16="http://schemas.microsoft.com/office/drawing/2014/main" xmlns="" id="{0F4D5405-1E5A-6453-AA2D-4A73E0F500FD}"/>
              </a:ext>
            </a:extLst>
          </p:cNvPr>
          <p:cNvSpPr/>
          <p:nvPr/>
        </p:nvSpPr>
        <p:spPr>
          <a:xfrm>
            <a:off x="571500" y="1871827"/>
            <a:ext cx="3112744" cy="1328573"/>
          </a:xfrm>
          <a:prstGeom prst="roundRect">
            <a:avLst/>
          </a:prstGeom>
          <a:solidFill>
            <a:schemeClr val="accent2">
              <a:lumMod val="40000"/>
              <a:lumOff val="6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a:solidFill>
                  <a:srgbClr val="000000"/>
                </a:solidFill>
                <a:effectLst/>
                <a:latin typeface="OpenSans"/>
              </a:rPr>
              <a:t>con chó, chim sẻ, chạy đua, chuồn chuồn, chào hỏi,</a:t>
            </a:r>
            <a:r>
              <a:rPr lang="en-US" sz="2800" b="1" i="0">
                <a:solidFill>
                  <a:srgbClr val="000000"/>
                </a:solidFill>
                <a:effectLst/>
                <a:latin typeface="OpenSans"/>
              </a:rPr>
              <a:t>…</a:t>
            </a:r>
            <a:endParaRPr lang="en-US"/>
          </a:p>
        </p:txBody>
      </p:sp>
      <p:pic>
        <p:nvPicPr>
          <p:cNvPr id="18" name="Graphic 17" descr="Back with solid fill">
            <a:extLst>
              <a:ext uri="{FF2B5EF4-FFF2-40B4-BE49-F238E27FC236}">
                <a16:creationId xmlns:a16="http://schemas.microsoft.com/office/drawing/2014/main" xmlns="" id="{1E722B2F-71C3-EF7E-960E-E77F6882B4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647848" y="1891917"/>
            <a:ext cx="872064" cy="1120212"/>
          </a:xfrm>
          <a:prstGeom prst="rect">
            <a:avLst/>
          </a:prstGeom>
        </p:spPr>
      </p:pic>
      <p:sp>
        <p:nvSpPr>
          <p:cNvPr id="19" name="Rectangle: Rounded Corners 18">
            <a:extLst>
              <a:ext uri="{FF2B5EF4-FFF2-40B4-BE49-F238E27FC236}">
                <a16:creationId xmlns:a16="http://schemas.microsoft.com/office/drawing/2014/main" xmlns="" id="{11D10DC4-A534-783D-C90C-4FC632122664}"/>
              </a:ext>
            </a:extLst>
          </p:cNvPr>
          <p:cNvSpPr/>
          <p:nvPr/>
        </p:nvSpPr>
        <p:spPr>
          <a:xfrm>
            <a:off x="757040" y="4405115"/>
            <a:ext cx="2741664" cy="1328573"/>
          </a:xfrm>
          <a:prstGeom prst="roundRect">
            <a:avLst/>
          </a:prstGeom>
          <a:solidFill>
            <a:schemeClr val="accent6">
              <a:lumMod val="60000"/>
              <a:lumOff val="4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rgbClr val="000000"/>
              </a:solidFill>
              <a:effectLst/>
              <a:latin typeface="OpenSans"/>
            </a:endParaRPr>
          </a:p>
          <a:p>
            <a:pPr algn="ctr"/>
            <a:endParaRPr lang="en-US" sz="2800">
              <a:solidFill>
                <a:srgbClr val="000000"/>
              </a:solidFill>
              <a:latin typeface="OpenSans"/>
            </a:endParaRPr>
          </a:p>
          <a:p>
            <a:pPr algn="ctr"/>
            <a:r>
              <a:rPr lang="en-US" sz="2400" b="0" i="0">
                <a:solidFill>
                  <a:srgbClr val="000000"/>
                </a:solidFill>
                <a:effectLst/>
                <a:latin typeface="Nunito Black" pitchFamily="2" charset="0"/>
              </a:rPr>
              <a:t>chăn màn, khăn mặt, tập làm văn, bắn súng,…</a:t>
            </a:r>
            <a:r>
              <a:rPr lang="en-US" sz="2800" b="0" i="0">
                <a:solidFill>
                  <a:srgbClr val="000000"/>
                </a:solidFill>
                <a:effectLst/>
                <a:latin typeface="OpenSans"/>
              </a:rPr>
              <a:t/>
            </a:r>
            <a:br>
              <a:rPr lang="en-US" sz="2800" b="0" i="0">
                <a:solidFill>
                  <a:srgbClr val="000000"/>
                </a:solidFill>
                <a:effectLst/>
                <a:latin typeface="OpenSans"/>
              </a:rPr>
            </a:br>
            <a:r>
              <a:rPr lang="en-US" sz="2800" b="0" i="0">
                <a:solidFill>
                  <a:srgbClr val="000000"/>
                </a:solidFill>
                <a:effectLst/>
                <a:latin typeface="OpenSans"/>
              </a:rPr>
              <a:t/>
            </a:r>
            <a:br>
              <a:rPr lang="en-US" sz="2800" b="0" i="0">
                <a:solidFill>
                  <a:srgbClr val="000000"/>
                </a:solidFill>
                <a:effectLst/>
                <a:latin typeface="OpenSans"/>
              </a:rPr>
            </a:br>
            <a:endParaRPr lang="en-US"/>
          </a:p>
        </p:txBody>
      </p:sp>
      <p:pic>
        <p:nvPicPr>
          <p:cNvPr id="20" name="Graphic 19" descr="Back with solid fill">
            <a:extLst>
              <a:ext uri="{FF2B5EF4-FFF2-40B4-BE49-F238E27FC236}">
                <a16:creationId xmlns:a16="http://schemas.microsoft.com/office/drawing/2014/main" xmlns="" id="{806A70EB-E25C-7B0D-0589-EEED9CA9926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0696983">
            <a:off x="3541237" y="4672259"/>
            <a:ext cx="925431" cy="1060757"/>
          </a:xfrm>
          <a:prstGeom prst="rect">
            <a:avLst/>
          </a:prstGeom>
        </p:spPr>
      </p:pic>
      <p:pic>
        <p:nvPicPr>
          <p:cNvPr id="22" name="Graphic 21" descr="Back with solid fill">
            <a:extLst>
              <a:ext uri="{FF2B5EF4-FFF2-40B4-BE49-F238E27FC236}">
                <a16:creationId xmlns:a16="http://schemas.microsoft.com/office/drawing/2014/main" xmlns="" id="{97D19028-58C9-E19E-852C-1A024CAFE5A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427428" y="2140377"/>
            <a:ext cx="914400" cy="914400"/>
          </a:xfrm>
          <a:prstGeom prst="rect">
            <a:avLst/>
          </a:prstGeom>
        </p:spPr>
      </p:pic>
      <p:sp>
        <p:nvSpPr>
          <p:cNvPr id="23" name="Rectangle: Rounded Corners 22">
            <a:extLst>
              <a:ext uri="{FF2B5EF4-FFF2-40B4-BE49-F238E27FC236}">
                <a16:creationId xmlns:a16="http://schemas.microsoft.com/office/drawing/2014/main" xmlns="" id="{8A8C318F-66A7-B91B-1A56-BA615AA86FE0}"/>
              </a:ext>
            </a:extLst>
          </p:cNvPr>
          <p:cNvSpPr/>
          <p:nvPr/>
        </p:nvSpPr>
        <p:spPr>
          <a:xfrm>
            <a:off x="9253577" y="1871827"/>
            <a:ext cx="2652673" cy="1328573"/>
          </a:xfrm>
          <a:prstGeom prst="roundRect">
            <a:avLst/>
          </a:prstGeom>
          <a:solidFill>
            <a:schemeClr val="accent2">
              <a:lumMod val="40000"/>
              <a:lumOff val="6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0" i="0">
              <a:solidFill>
                <a:srgbClr val="000000"/>
              </a:solidFill>
              <a:effectLst/>
              <a:latin typeface="OpenSans"/>
            </a:endParaRPr>
          </a:p>
          <a:p>
            <a:pPr algn="ctr"/>
            <a:endParaRPr lang="en-US" sz="2400" b="0" i="0">
              <a:solidFill>
                <a:srgbClr val="000000"/>
              </a:solidFill>
              <a:effectLst/>
              <a:latin typeface="Nunito Black" pitchFamily="2" charset="0"/>
            </a:endParaRPr>
          </a:p>
          <a:p>
            <a:pPr algn="ctr"/>
            <a:r>
              <a:rPr lang="en-US" sz="2400" b="0" i="0">
                <a:solidFill>
                  <a:srgbClr val="000000"/>
                </a:solidFill>
                <a:effectLst/>
                <a:latin typeface="Nunito Black" pitchFamily="2" charset="0"/>
              </a:rPr>
              <a:t>cá trê, con trâu, tròn xoe, mặt trời</a:t>
            </a:r>
            <a:r>
              <a:rPr lang="en-US" sz="2800" b="0" i="0">
                <a:solidFill>
                  <a:srgbClr val="000000"/>
                </a:solidFill>
                <a:effectLst/>
                <a:latin typeface="OpenSans"/>
              </a:rPr>
              <a:t/>
            </a:r>
            <a:br>
              <a:rPr lang="en-US" sz="2800" b="0" i="0">
                <a:solidFill>
                  <a:srgbClr val="000000"/>
                </a:solidFill>
                <a:effectLst/>
                <a:latin typeface="OpenSans"/>
              </a:rPr>
            </a:br>
            <a:r>
              <a:rPr lang="en-US" sz="2800" b="0" i="0">
                <a:solidFill>
                  <a:srgbClr val="000000"/>
                </a:solidFill>
                <a:effectLst/>
                <a:latin typeface="OpenSans"/>
              </a:rPr>
              <a:t/>
            </a:r>
            <a:br>
              <a:rPr lang="en-US" sz="2800" b="0" i="0">
                <a:solidFill>
                  <a:srgbClr val="000000"/>
                </a:solidFill>
                <a:effectLst/>
                <a:latin typeface="OpenSans"/>
              </a:rPr>
            </a:br>
            <a:endParaRPr lang="en-US" sz="2800" b="1">
              <a:solidFill>
                <a:srgbClr val="000000"/>
              </a:solidFill>
              <a:latin typeface="OpenSans"/>
            </a:endParaRPr>
          </a:p>
        </p:txBody>
      </p:sp>
      <p:pic>
        <p:nvPicPr>
          <p:cNvPr id="24" name="Graphic 23" descr="Back with solid fill">
            <a:extLst>
              <a:ext uri="{FF2B5EF4-FFF2-40B4-BE49-F238E27FC236}">
                <a16:creationId xmlns:a16="http://schemas.microsoft.com/office/drawing/2014/main" xmlns="" id="{576924F8-D29C-8249-E4B2-8CB409A5E52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421567" y="4346393"/>
            <a:ext cx="914400" cy="914400"/>
          </a:xfrm>
          <a:prstGeom prst="rect">
            <a:avLst/>
          </a:prstGeom>
        </p:spPr>
      </p:pic>
      <p:sp>
        <p:nvSpPr>
          <p:cNvPr id="25" name="Rectangle: Rounded Corners 24">
            <a:extLst>
              <a:ext uri="{FF2B5EF4-FFF2-40B4-BE49-F238E27FC236}">
                <a16:creationId xmlns:a16="http://schemas.microsoft.com/office/drawing/2014/main" xmlns="" id="{E700D07D-090E-E01B-97A4-8E73577DAC00}"/>
              </a:ext>
            </a:extLst>
          </p:cNvPr>
          <p:cNvSpPr/>
          <p:nvPr/>
        </p:nvSpPr>
        <p:spPr>
          <a:xfrm>
            <a:off x="9505950" y="4210050"/>
            <a:ext cx="2466975" cy="1328572"/>
          </a:xfrm>
          <a:prstGeom prst="roundRect">
            <a:avLst/>
          </a:prstGeom>
          <a:solidFill>
            <a:schemeClr val="accent6">
              <a:lumMod val="60000"/>
              <a:lumOff val="40000"/>
            </a:schemeClr>
          </a:solidFill>
          <a:ln w="3810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0" i="0">
              <a:solidFill>
                <a:srgbClr val="000000"/>
              </a:solidFill>
              <a:effectLst/>
              <a:latin typeface="OpenSans"/>
            </a:endParaRPr>
          </a:p>
          <a:p>
            <a:endParaRPr lang="en-US" sz="2800">
              <a:solidFill>
                <a:srgbClr val="000000"/>
              </a:solidFill>
              <a:latin typeface="OpenSans"/>
            </a:endParaRPr>
          </a:p>
          <a:p>
            <a:r>
              <a:rPr lang="vi-VN" sz="2800" b="1" i="0">
                <a:solidFill>
                  <a:srgbClr val="000000"/>
                </a:solidFill>
                <a:effectLst/>
                <a:latin typeface="OpenSansBold"/>
              </a:rPr>
              <a:t>đóng băng, đường thẳng, mọc răng</a:t>
            </a:r>
            <a:r>
              <a:rPr lang="en-US" sz="2800" b="0" i="0">
                <a:solidFill>
                  <a:srgbClr val="000000"/>
                </a:solidFill>
                <a:effectLst/>
                <a:latin typeface="Nunito Black" pitchFamily="2" charset="0"/>
              </a:rPr>
              <a:t>,…</a:t>
            </a:r>
            <a:r>
              <a:rPr lang="en-US" sz="2800" b="0" i="0">
                <a:solidFill>
                  <a:srgbClr val="000000"/>
                </a:solidFill>
                <a:effectLst/>
                <a:latin typeface="OpenSans"/>
              </a:rPr>
              <a:t/>
            </a:r>
            <a:br>
              <a:rPr lang="en-US" sz="2800" b="0" i="0">
                <a:solidFill>
                  <a:srgbClr val="000000"/>
                </a:solidFill>
                <a:effectLst/>
                <a:latin typeface="OpenSans"/>
              </a:rPr>
            </a:br>
            <a:r>
              <a:rPr lang="en-US" sz="2800" b="0" i="0">
                <a:solidFill>
                  <a:srgbClr val="000000"/>
                </a:solidFill>
                <a:effectLst/>
                <a:latin typeface="OpenSans"/>
              </a:rPr>
              <a:t/>
            </a:r>
            <a:br>
              <a:rPr lang="en-US" sz="2800" b="0" i="0">
                <a:solidFill>
                  <a:srgbClr val="000000"/>
                </a:solidFill>
                <a:effectLst/>
                <a:latin typeface="OpenSans"/>
              </a:rPr>
            </a:br>
            <a:endParaRPr lang="en-US"/>
          </a:p>
        </p:txBody>
      </p:sp>
    </p:spTree>
    <p:extLst>
      <p:ext uri="{BB962C8B-B14F-4D97-AF65-F5344CB8AC3E}">
        <p14:creationId xmlns:p14="http://schemas.microsoft.com/office/powerpoint/2010/main" val="258515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fltVal val="0"/>
                                          </p:val>
                                        </p:tav>
                                        <p:tav tm="100000">
                                          <p:val>
                                            <p:strVal val="#ppt_w"/>
                                          </p:val>
                                        </p:tav>
                                      </p:tavLst>
                                    </p:anim>
                                    <p:anim calcmode="lin" valueType="num">
                                      <p:cBhvr>
                                        <p:cTn id="71" dur="500" fill="hold"/>
                                        <p:tgtEl>
                                          <p:spTgt spid="19"/>
                                        </p:tgtEl>
                                        <p:attrNameLst>
                                          <p:attrName>ppt_h</p:attrName>
                                        </p:attrNameLst>
                                      </p:cBhvr>
                                      <p:tavLst>
                                        <p:tav tm="0">
                                          <p:val>
                                            <p:fltVal val="0"/>
                                          </p:val>
                                        </p:tav>
                                        <p:tav tm="100000">
                                          <p:val>
                                            <p:strVal val="#ppt_h"/>
                                          </p:val>
                                        </p:tav>
                                      </p:tavLst>
                                    </p:anim>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3"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546</Words>
  <Application>Microsoft Office PowerPoint</Application>
  <PresentationFormat>Custom</PresentationFormat>
  <Paragraphs>75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AutoBVT</cp:lastModifiedBy>
  <cp:revision>4</cp:revision>
  <dcterms:created xsi:type="dcterms:W3CDTF">2022-08-19T03:39:38Z</dcterms:created>
  <dcterms:modified xsi:type="dcterms:W3CDTF">2023-12-05T00:47:37Z</dcterms:modified>
</cp:coreProperties>
</file>