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8" r:id="rId3"/>
    <p:sldId id="259" r:id="rId4"/>
    <p:sldId id="275" r:id="rId5"/>
    <p:sldId id="261" r:id="rId6"/>
    <p:sldId id="262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9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3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5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3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4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3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9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5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8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4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F3D24-58FF-4773-8E9B-2180294B72AE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5F70C-D4E5-488C-B890-24F00888B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5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317" y="1839684"/>
            <a:ext cx="11142133" cy="2688771"/>
          </a:xfrm>
        </p:spPr>
        <p:txBody>
          <a:bodyPr>
            <a:normAutofit lnSpcReduction="10000"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MÔN TIẾNG VIỆT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về từ chỉ sự vật, hoạt động, đặc </a:t>
            </a:r>
            <a:r>
              <a:rPr lang="en-US" sz="4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</a:p>
          <a:p>
            <a:endParaRPr lang="en-US" sz="320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Người thực hiện : Phan Thị Thanh Thủy – GVCN lớp 2B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         Trường Tiểu học Thị Trấn An Lão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46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8000" y="304800"/>
            <a:ext cx="11277600" cy="750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Tìm từ chỉ hoạt động của sự vật trong khổ thơ sau: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Mặt trời rúc bụi tre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Buổi chiều về nghe mát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Bò ra sông uống nước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Thấy bóng mình ngỡ ai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6915" y="304800"/>
            <a:ext cx="4955831" cy="872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</a:t>
            </a:r>
            <a:r>
              <a:rPr lang="en-US" altLang="en-US" sz="50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</a:t>
            </a:r>
            <a:endParaRPr lang="en-US" sz="5067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333" y="2325511"/>
            <a:ext cx="76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8000" y="2220974"/>
            <a:ext cx="8974668" cy="4658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Mặt </a:t>
            </a:r>
            <a:r>
              <a:rPr lang="en-US" altLang="en-US" sz="5067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 rúc bụi tre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Buổi chiều về nghe mát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Bò ra sông uống nước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Thấy bóng mình ngỡ ai</a:t>
            </a:r>
          </a:p>
          <a:p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215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8000" y="304800"/>
            <a:ext cx="11277600" cy="750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Tìm 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hoạt động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sự vật trong khổ thơ sau: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Mặt trời </a:t>
            </a:r>
            <a:r>
              <a:rPr lang="en-US" altLang="en-US" sz="5067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rúc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bụi tre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Buổi chiều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Bò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sông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nước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bóng mình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ai.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64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16090" y="170542"/>
            <a:ext cx="11277600" cy="75002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 Tìm từ chỉ sự vật trong khổ thơ sau: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Mặt trời rúc bụi tre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Buổi chiều về nghe mát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Bò ra sông uống nước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Thấy bóng mình ngỡ ai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804356" y="993423"/>
            <a:ext cx="337537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64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8000" y="304800"/>
            <a:ext cx="11277600" cy="750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 Tìm 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sự vật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khổ thơ sau: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en-US" sz="5067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 trời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rúc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bụi tre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chiều</a:t>
            </a:r>
            <a:r>
              <a:rPr lang="en-US" altLang="en-US" sz="50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nghe mát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uống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Thấy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 mình</a:t>
            </a:r>
            <a:r>
              <a:rPr lang="en-US" altLang="en-US" sz="50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ngỡ </a:t>
            </a:r>
            <a:r>
              <a:rPr lang="en-US" altLang="en-US" sz="5067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50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4178" y="2540000"/>
            <a:ext cx="485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20000" y="3374703"/>
            <a:ext cx="2167466" cy="1149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5067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</a:p>
          <a:p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207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8000" y="304800"/>
            <a:ext cx="11525956" cy="689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Câu </a:t>
            </a:r>
            <a:r>
              <a:rPr lang="en-US" altLang="en-US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Dòng nào dưới đây chỉ toàn những từ chỉ đặc điểm:</a:t>
            </a:r>
          </a:p>
          <a:p>
            <a:pPr>
              <a:spcBef>
                <a:spcPct val="50000"/>
              </a:spcBef>
              <a:buNone/>
            </a:pP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ngoan, bảng, thông minh, chạy, dịu dàng.</a:t>
            </a:r>
          </a:p>
          <a:p>
            <a:pPr>
              <a:spcBef>
                <a:spcPct val="50000"/>
              </a:spcBef>
              <a:buNone/>
            </a:pP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hiền lành, thông minh, dịu dàng, chăm chỉ</a:t>
            </a:r>
          </a:p>
          <a:p>
            <a:pPr>
              <a:spcBef>
                <a:spcPct val="50000"/>
              </a:spcBef>
              <a:buNone/>
            </a:pP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cao</a:t>
            </a:r>
            <a:r>
              <a:rPr lang="en-US" altLang="en-US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 sách, </a:t>
            </a:r>
            <a:r>
              <a:rPr lang="en-US" altLang="en-US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 minh, </a:t>
            </a: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hát, ti vi.</a:t>
            </a:r>
            <a:endParaRPr lang="en-US" altLang="en-US" sz="4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None/>
            </a:pPr>
            <a:endParaRPr lang="en-US" altLang="en-US" sz="48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08000" y="1988226"/>
            <a:ext cx="11525956" cy="4062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4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en-US" altLang="en-US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hiền lành, thông minh, dịu dàng, chăm chỉ</a:t>
            </a:r>
          </a:p>
          <a:p>
            <a:pPr>
              <a:spcBef>
                <a:spcPct val="50000"/>
              </a:spcBef>
              <a:buNone/>
            </a:pPr>
            <a:endParaRPr lang="en-US" altLang="en-US" sz="48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77333" y="1693333"/>
            <a:ext cx="2991556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4004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0662" y="0"/>
            <a:ext cx="5189075" cy="1325563"/>
          </a:xfrm>
        </p:spPr>
        <p:txBody>
          <a:bodyPr/>
          <a:lstStyle/>
          <a:p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40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31711"/>
            <a:ext cx="10969760" cy="7202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1.Từ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chỉ sự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vật: 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những từ chỉ người, chỉ đồ vật, chỉ con vật, chỉ cây cối. Ngoài ra những từ chỉ hiện tượng thời tiết ( nắng, mưa, gió, bão,… ), những từ chỉ thời gian ( ngày, đêm, buổi sáng, buổi trưa, buổi chiều,…) cũng là những từ chỉ sự vật.</a:t>
            </a:r>
          </a:p>
          <a:p>
            <a:pPr marL="0" indent="0"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Từ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chỉ hoạt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động: 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những từ chỉ sự vận động của người và vật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Từ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chỉ đặc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điểm: 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những từ 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màu sắc, phẩm chất, tính tình, hình dáng, kích thước của sự  vật.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75222" y="2009218"/>
            <a:ext cx="2469978" cy="1285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76608" y="2119613"/>
            <a:ext cx="2442862" cy="1285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32703" y="3735603"/>
            <a:ext cx="10922000" cy="1285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87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244" y="1185079"/>
            <a:ext cx="11492089" cy="172354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en-US" sz="8800" b="1" smtClean="0">
                <a:solidFill>
                  <a:srgbClr val="00B0F0"/>
                </a:solidFill>
                <a:latin typeface="Stencil" pitchFamily="82" charset="0"/>
                <a:cs typeface="Times New Roman" panose="02020603050405020304" pitchFamily="18" charset="0"/>
              </a:rPr>
              <a:t>  BÀI HỌC KẾT THÚC</a:t>
            </a:r>
            <a:endParaRPr lang="en-US" altLang="en-US" sz="8800" b="1">
              <a:solidFill>
                <a:srgbClr val="00B0F0"/>
              </a:solidFill>
              <a:latin typeface="Stencil" pitchFamily="82" charset="0"/>
              <a:cs typeface="Times New Roman" panose="02020603050405020304" pitchFamily="18" charset="0"/>
            </a:endParaRPr>
          </a:p>
          <a:p>
            <a:endParaRPr lang="en-US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6266" y="4165600"/>
            <a:ext cx="10645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Chúc các em luôn chăm ngoan, học giỏi!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50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870" y="352770"/>
            <a:ext cx="10515600" cy="6704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Từ chỉ sự vật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6755" y="1045539"/>
            <a:ext cx="10515600" cy="2148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sự vật: - Chỉ người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- Chỉ đồ vật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- Chỉ con vật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- Chỉ cây cối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76608" y="2119613"/>
            <a:ext cx="2442862" cy="1285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8076" y="3033018"/>
            <a:ext cx="3029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- Chỉ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người: </a:t>
            </a:r>
            <a:endParaRPr lang="en-US" sz="2800"/>
          </a:p>
        </p:txBody>
      </p:sp>
      <p:sp>
        <p:nvSpPr>
          <p:cNvPr id="10" name="TextBox 9"/>
          <p:cNvSpPr txBox="1"/>
          <p:nvPr/>
        </p:nvSpPr>
        <p:spPr>
          <a:xfrm>
            <a:off x="3341424" y="3018174"/>
            <a:ext cx="6949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bố, mẹ, ông, bà, giáo viên, học sinh, bạn bè,….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3111" y="3541394"/>
            <a:ext cx="1988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Chỉ đồ vật:</a:t>
            </a:r>
            <a:endParaRPr 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1299110" y="4072935"/>
            <a:ext cx="2416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Chỉ con vật: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/>
          </a:p>
        </p:txBody>
      </p:sp>
      <p:sp>
        <p:nvSpPr>
          <p:cNvPr id="14" name="TextBox 13"/>
          <p:cNvSpPr txBox="1"/>
          <p:nvPr/>
        </p:nvSpPr>
        <p:spPr>
          <a:xfrm>
            <a:off x="3562493" y="3570347"/>
            <a:ext cx="4900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bàn, ghế, tủ, thước kẻ, bút chì,…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68073" y="4085008"/>
            <a:ext cx="3831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trâu, bò, chó, mèo, gà,…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24338" y="4660979"/>
            <a:ext cx="7550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cây bàng, cây phượng, rau cải, hoa hồng, mít, ổi,…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9110" y="4660979"/>
            <a:ext cx="2484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Chỉ cây cối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/>
          </a:p>
        </p:txBody>
      </p:sp>
      <p:sp>
        <p:nvSpPr>
          <p:cNvPr id="19" name="TextBox 18"/>
          <p:cNvSpPr txBox="1"/>
          <p:nvPr/>
        </p:nvSpPr>
        <p:spPr>
          <a:xfrm>
            <a:off x="569985" y="5230224"/>
            <a:ext cx="112192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Ngoài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những từ chỉ hiện tượng thời tiết ( nắng, mưa, gió, 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bão,…), những từ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thời gian ( ngày, đêm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sáng, buổi trưa, buổi chiều,…) cũng là những từ chỉ sự vật.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73657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5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870" y="352768"/>
            <a:ext cx="10515600" cy="13255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Từ chỉ hoạt động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870" y="1587455"/>
            <a:ext cx="10515600" cy="2148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hoạt động là những từ chỉ sự vận động của người và vật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75222" y="2009218"/>
            <a:ext cx="2469978" cy="1285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76608" y="2119613"/>
            <a:ext cx="2442862" cy="1285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32703" y="3735603"/>
            <a:ext cx="10922000" cy="1285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03870" y="3294321"/>
            <a:ext cx="10515600" cy="2148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 dụ: chạy, bay, nhảy, ăn, uống, đi, đọc, viết,…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06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6" grpId="0"/>
      <p:bldP spid="7" grpId="0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9176608" y="2119613"/>
            <a:ext cx="2442862" cy="1285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6" y="4184046"/>
            <a:ext cx="3828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Đặc điểm về màu sắc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/>
          </a:p>
        </p:txBody>
      </p:sp>
      <p:sp>
        <p:nvSpPr>
          <p:cNvPr id="10" name="TextBox 9"/>
          <p:cNvSpPr txBox="1"/>
          <p:nvPr/>
        </p:nvSpPr>
        <p:spPr>
          <a:xfrm>
            <a:off x="3550181" y="4197227"/>
            <a:ext cx="3752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trắng, xanh, đỏ, vàng,….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909" y="4720447"/>
            <a:ext cx="5352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Đặc điểm về phẩm chất, tính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tình:</a:t>
            </a:r>
            <a:endParaRPr lang="en-US" sz="2800"/>
          </a:p>
        </p:txBody>
      </p:sp>
      <p:sp>
        <p:nvSpPr>
          <p:cNvPr id="12" name="TextBox 11"/>
          <p:cNvSpPr txBox="1"/>
          <p:nvPr/>
        </p:nvSpPr>
        <p:spPr>
          <a:xfrm>
            <a:off x="2006" y="5319301"/>
            <a:ext cx="5796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Đặc điểm về hình dáng, kích thước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/>
          </a:p>
        </p:txBody>
      </p:sp>
      <p:sp>
        <p:nvSpPr>
          <p:cNvPr id="14" name="TextBox 13"/>
          <p:cNvSpPr txBox="1"/>
          <p:nvPr/>
        </p:nvSpPr>
        <p:spPr>
          <a:xfrm>
            <a:off x="5215598" y="4720447"/>
            <a:ext cx="7016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tốt, ngoan, hiền, chăm chỉ, vui vẻ, điềm đạm,…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02843" y="5319301"/>
            <a:ext cx="5256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dài, ngắn, tròn, vuông, cao, thấp,…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103870" y="352768"/>
            <a:ext cx="10515600" cy="13255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Từ chỉ đặc điểm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1103870" y="1587455"/>
            <a:ext cx="10515600" cy="1817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chỉ đặc điểm: - Về màu sắc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- Về phẩm chất, tính tình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- Về hình dáng, kích thước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84059" y="3409173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5384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10" grpId="0"/>
      <p:bldP spid="11" grpId="0"/>
      <p:bldP spid="12" grpId="0"/>
      <p:bldP spid="14" grpId="0"/>
      <p:bldP spid="15" grpId="0"/>
      <p:bldP spid="18" grpId="0"/>
      <p:bldP spid="20" grpId="0" uiExpand="1" build="p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8000" y="304800"/>
            <a:ext cx="11277600" cy="87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Từ ngữ nào sau đây chỉ sự vật?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381955" y="2067477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889955" y="1998565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chăm chỉ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2414906" y="3165621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2414906" y="4263765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FF00"/>
              </a:solidFill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889954" y="4284932"/>
            <a:ext cx="4096951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267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bảng đen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686756" y="3102433"/>
            <a:ext cx="4267199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học bài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89955" y="4284932"/>
            <a:ext cx="4096951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267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bảng đen</a:t>
            </a:r>
            <a:endParaRPr lang="en-US" altLang="en-US" sz="4267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082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8000" y="304800"/>
            <a:ext cx="11277600" cy="165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5067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Chọn từ ngữ chỉ hoạt động thích hợp điền vào mỗi chỗ trống dưới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đây: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60400" y="2681111"/>
            <a:ext cx="11277600" cy="3211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buFontTx/>
              <a:buNone/>
              <a:defRPr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panose="020B0604020202020204" pitchFamily="34" charset="0"/>
              </a:defRPr>
            </a:lvl9pPr>
          </a:lstStyle>
          <a:p>
            <a:r>
              <a:rPr lang="en-US" altLang="en-US" smtClean="0"/>
              <a:t>a) Bạn </a:t>
            </a:r>
            <a:r>
              <a:rPr lang="en-US" altLang="en-US"/>
              <a:t>Lan .... rất hay.</a:t>
            </a:r>
          </a:p>
          <a:p>
            <a:r>
              <a:rPr lang="en-US" altLang="en-US" smtClean="0"/>
              <a:t>b) Bạn </a:t>
            </a:r>
            <a:r>
              <a:rPr lang="en-US" altLang="en-US"/>
              <a:t>Hùng… rất giỏi.</a:t>
            </a:r>
          </a:p>
          <a:p>
            <a:r>
              <a:rPr lang="en-US" altLang="en-US" smtClean="0"/>
              <a:t>c) Thầy </a:t>
            </a:r>
            <a:r>
              <a:rPr lang="en-US" altLang="en-US"/>
              <a:t>Thuận … môn Toán.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46800" y="293511"/>
            <a:ext cx="4210755" cy="872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50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hoạt động</a:t>
            </a:r>
            <a:endParaRPr lang="en-US" sz="5067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765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8000" y="304800"/>
            <a:ext cx="11277600" cy="165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Chọn từ ngữ </a:t>
            </a:r>
            <a:r>
              <a:rPr lang="en-US" altLang="en-US" sz="5067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hoạt động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hợp điền vào mỗi chỗ trống dưới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đây: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60400" y="2161822"/>
            <a:ext cx="11277600" cy="87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914400" indent="-914400">
              <a:spcBef>
                <a:spcPct val="50000"/>
              </a:spcBef>
              <a:buFontTx/>
              <a:buAutoNum type="alphaLcPeriod"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 Lan .... rất hay.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12800" y="3386666"/>
            <a:ext cx="11277600" cy="555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85800" indent="-685800">
              <a:spcBef>
                <a:spcPct val="50000"/>
              </a:spcBef>
              <a:buFontTx/>
              <a:buChar char="-"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 Lan 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chuyện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hay.</a:t>
            </a:r>
          </a:p>
          <a:p>
            <a:pPr marL="685800" indent="-685800">
              <a:spcBef>
                <a:spcPct val="50000"/>
              </a:spcBef>
              <a:buFontTx/>
              <a:buChar char="-"/>
            </a:pP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 Lan 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rất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hay.</a:t>
            </a:r>
          </a:p>
          <a:p>
            <a:pPr marL="685800" indent="-685800">
              <a:spcBef>
                <a:spcPct val="50000"/>
              </a:spcBef>
              <a:buFontTx/>
              <a:buChar char="-"/>
            </a:pP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 Lan 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rất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hay.</a:t>
            </a:r>
          </a:p>
          <a:p>
            <a:pPr marL="685800" indent="-685800">
              <a:spcBef>
                <a:spcPct val="50000"/>
              </a:spcBef>
              <a:buFontTx/>
              <a:buChar char="-"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spcBef>
                <a:spcPct val="50000"/>
              </a:spcBef>
              <a:buFontTx/>
              <a:buChar char="-"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775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9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8000" y="304800"/>
            <a:ext cx="11277600" cy="165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Chọn từ ngữ </a:t>
            </a:r>
            <a:r>
              <a:rPr lang="en-US" altLang="en-US" sz="5067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hoạt động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hợp điền vào mỗi chỗ trống dưới đây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60400" y="2161822"/>
            <a:ext cx="11277600" cy="87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Bạn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Hùng… rất giỏi.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12800" y="3386666"/>
            <a:ext cx="11277600" cy="672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Bạn Hùng 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giỏi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Bạn Hùng </a:t>
            </a:r>
            <a:r>
              <a:rPr lang="en-US" altLang="en-US" sz="50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 đàn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giỏi.</a:t>
            </a:r>
          </a:p>
          <a:p>
            <a:pPr>
              <a:spcBef>
                <a:spcPct val="50000"/>
              </a:spcBef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Bạn Hùng </a:t>
            </a:r>
            <a:r>
              <a:rPr lang="en-US" altLang="en-US" sz="50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 bóng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giỏi.</a:t>
            </a:r>
          </a:p>
          <a:p>
            <a:pPr>
              <a:spcBef>
                <a:spcPct val="50000"/>
              </a:spcBef>
              <a:buNone/>
            </a:pPr>
            <a:endParaRPr lang="en-US" altLang="en-US" sz="5067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spcBef>
                <a:spcPct val="50000"/>
              </a:spcBef>
              <a:buFontTx/>
              <a:buChar char="-"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spcBef>
                <a:spcPct val="50000"/>
              </a:spcBef>
              <a:buFontTx/>
              <a:buChar char="-"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2849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08000" y="304800"/>
            <a:ext cx="11277600" cy="165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Chọn từ ngữ </a:t>
            </a:r>
            <a:r>
              <a:rPr lang="en-US" altLang="en-US" sz="5067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hoạt động 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 hợp điền vào mỗi chỗ trống dưới đây</a:t>
            </a:r>
            <a:endParaRPr lang="en-US" altLang="en-US" sz="5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60400" y="2161822"/>
            <a:ext cx="11277600" cy="87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Thầy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 … môn Toán.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12800" y="3386666"/>
            <a:ext cx="11277600" cy="555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Thầy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 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Toán.</a:t>
            </a:r>
          </a:p>
          <a:p>
            <a:pPr>
              <a:spcBef>
                <a:spcPct val="50000"/>
              </a:spcBef>
              <a:buNone/>
            </a:pPr>
            <a:r>
              <a:rPr lang="en-US" altLang="en-US" sz="5067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Thầy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 </a:t>
            </a:r>
            <a:r>
              <a:rPr lang="en-US" altLang="en-US" sz="50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giảng bài </a:t>
            </a:r>
            <a:r>
              <a:rPr lang="en-US" altLang="en-US" sz="5067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Toán.</a:t>
            </a:r>
          </a:p>
          <a:p>
            <a:pPr marL="685800" indent="-685800">
              <a:spcBef>
                <a:spcPct val="50000"/>
              </a:spcBef>
              <a:buFontTx/>
              <a:buChar char="-"/>
            </a:pPr>
            <a:endParaRPr lang="en-US" altLang="en-US" sz="5067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spcBef>
                <a:spcPct val="50000"/>
              </a:spcBef>
              <a:buFontTx/>
              <a:buChar char="-"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spcBef>
                <a:spcPct val="50000"/>
              </a:spcBef>
              <a:buFontTx/>
              <a:buChar char="-"/>
            </a:pPr>
            <a:endParaRPr lang="en-US" altLang="en-US" sz="5067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6816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935</Words>
  <Application>Microsoft Office PowerPoint</Application>
  <PresentationFormat>Widescreen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Stencil</vt:lpstr>
      <vt:lpstr>Times New Roman</vt:lpstr>
      <vt:lpstr>Office Theme</vt:lpstr>
      <vt:lpstr>PowerPoint Presentation</vt:lpstr>
      <vt:lpstr>1. Từ chỉ sự vật</vt:lpstr>
      <vt:lpstr>2. Từ chỉ hoạt động</vt:lpstr>
      <vt:lpstr>3. Từ chỉ đặc điểm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GHI NHỚ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về từ chỉ sự vật, hoạt động, đặc điểm.</dc:title>
  <dc:creator>MAYTINH</dc:creator>
  <cp:lastModifiedBy>STD_THUY</cp:lastModifiedBy>
  <cp:revision>28</cp:revision>
  <dcterms:created xsi:type="dcterms:W3CDTF">2020-03-24T03:24:02Z</dcterms:created>
  <dcterms:modified xsi:type="dcterms:W3CDTF">2024-01-16T07:34:33Z</dcterms:modified>
</cp:coreProperties>
</file>