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9.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 id="2147483795" r:id="rId8"/>
  </p:sldMasterIdLst>
  <p:notesMasterIdLst>
    <p:notesMasterId r:id="rId36"/>
  </p:notesMasterIdLst>
  <p:sldIdLst>
    <p:sldId id="289" r:id="rId9"/>
    <p:sldId id="2007577219" r:id="rId10"/>
    <p:sldId id="334" r:id="rId11"/>
    <p:sldId id="335" r:id="rId12"/>
    <p:sldId id="258" r:id="rId13"/>
    <p:sldId id="259" r:id="rId14"/>
    <p:sldId id="260" r:id="rId15"/>
    <p:sldId id="261" r:id="rId16"/>
    <p:sldId id="344" r:id="rId17"/>
    <p:sldId id="350" r:id="rId18"/>
    <p:sldId id="351" r:id="rId19"/>
    <p:sldId id="355" r:id="rId20"/>
    <p:sldId id="356" r:id="rId21"/>
    <p:sldId id="353" r:id="rId22"/>
    <p:sldId id="385" r:id="rId23"/>
    <p:sldId id="386" r:id="rId24"/>
    <p:sldId id="282" r:id="rId25"/>
    <p:sldId id="284" r:id="rId26"/>
    <p:sldId id="387" r:id="rId27"/>
    <p:sldId id="388" r:id="rId28"/>
    <p:sldId id="366" r:id="rId29"/>
    <p:sldId id="367" r:id="rId30"/>
    <p:sldId id="326" r:id="rId31"/>
    <p:sldId id="372" r:id="rId32"/>
    <p:sldId id="389" r:id="rId33"/>
    <p:sldId id="330" r:id="rId34"/>
    <p:sldId id="20075772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2/4/2023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2/4/2023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435894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379829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850910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2318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080082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851194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692272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27938894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177561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8463473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6437549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70.xml"/><Relationship Id="rId16" Type="http://schemas.openxmlformats.org/officeDocument/2006/relationships/tags" Target="../tags/tag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ags" Target="../tags/tag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CC57C79-258B-4C3A-B2E9-AC5822D2AC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978FE11D-509D-4A62-8325-0E8E0BCC9F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id="{B7A82CCF-C239-4AAB-B52A-EED954A7260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511752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2.xml"/><Relationship Id="rId7" Type="http://schemas.openxmlformats.org/officeDocument/2006/relationships/image" Target="../media/image4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2.xml"/><Relationship Id="rId7" Type="http://schemas.openxmlformats.org/officeDocument/2006/relationships/image" Target="../media/image4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5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64.xml"/><Relationship Id="rId7" Type="http://schemas.openxmlformats.org/officeDocument/2006/relationships/image" Target="../media/image72.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71.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9.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13" Type="http://schemas.microsoft.com/office/2007/relationships/hdphoto" Target="../media/hdphoto2.wdp"/><Relationship Id="rId18" Type="http://schemas.openxmlformats.org/officeDocument/2006/relationships/slide" Target="slide5.xml"/><Relationship Id="rId3" Type="http://schemas.microsoft.com/office/2007/relationships/media" Target="../media/media2.mp3"/><Relationship Id="rId7" Type="http://schemas.openxmlformats.org/officeDocument/2006/relationships/image" Target="../media/image17.jpeg"/><Relationship Id="rId12" Type="http://schemas.openxmlformats.org/officeDocument/2006/relationships/image" Target="../media/image21.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image" Target="../media/image20.gif"/><Relationship Id="rId19"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gi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8.xml"/><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image" Target="../media/image18.gif"/><Relationship Id="rId12" Type="http://schemas.openxmlformats.org/officeDocument/2006/relationships/image" Target="../media/image8.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6.xml"/><Relationship Id="rId5" Type="http://schemas.openxmlformats.org/officeDocument/2006/relationships/slideLayout" Target="../slideLayouts/slideLayout21.xml"/><Relationship Id="rId1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 Target="slide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0.gif"/><Relationship Id="rId4" Type="http://schemas.openxmlformats.org/officeDocument/2006/relationships/notesSlide" Target="../notesSlides/notesSlide6.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image" Target="../media/image20.gif"/><Relationship Id="rId4" Type="http://schemas.openxmlformats.org/officeDocument/2006/relationships/notesSlide" Target="../notesSlides/notesSlide7.xml"/><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image" Target="../media/image20.gif"/><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5.xml"/><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4" name="Google Shape;961;p9"/>
          <p:cNvSpPr/>
          <p:nvPr/>
        </p:nvSpPr>
        <p:spPr>
          <a:xfrm>
            <a:off x="2392855" y="10582"/>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2023</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05400" y="2038350"/>
            <a:ext cx="5581650" cy="1989455"/>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thắt</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dây</a:t>
            </a:r>
            <a:r>
              <a:rPr lang="en-US" sz="3200" b="1" dirty="0">
                <a:solidFill>
                  <a:srgbClr val="C00000"/>
                </a:solidFill>
                <a:latin typeface="Calibri" panose="020F0502020204030204" pitchFamily="34" charset="0"/>
                <a:cs typeface="Calibri" panose="020F0502020204030204" pitchFamily="34" charset="0"/>
              </a:rPr>
              <a:t> an </a:t>
            </a:r>
            <a:r>
              <a:rPr lang="en-US" sz="3200" b="1" dirty="0" err="1">
                <a:solidFill>
                  <a:srgbClr val="C00000"/>
                </a:solidFill>
                <a:latin typeface="Calibri" panose="020F0502020204030204" pitchFamily="34" charset="0"/>
                <a:cs typeface="Calibri" panose="020F0502020204030204" pitchFamily="34" charset="0"/>
              </a:rPr>
              <a:t>toàn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đùa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nghịch</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ngồi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xe</a:t>
            </a:r>
            <a:r>
              <a:rPr lang="en-US" sz="3200" b="1" dirty="0">
                <a:solidFill>
                  <a:srgbClr val="C00000"/>
                </a:solidFill>
                <a:latin typeface="Calibri" panose="020F0502020204030204" pitchFamily="34" charset="0"/>
                <a:cs typeface="Calibri" panose="020F0502020204030204" pitchFamily="34" charset="0"/>
              </a:rPr>
              <a:t> ô </a:t>
            </a:r>
            <a:r>
              <a:rPr lang="en-US" sz="3200" b="1" dirty="0" err="1">
                <a:solidFill>
                  <a:srgbClr val="C00000"/>
                </a:solidFill>
                <a:latin typeface="Calibri" panose="020F0502020204030204" pitchFamily="34" charset="0"/>
                <a:cs typeface="Calibri" panose="020F0502020204030204" pitchFamily="34" charset="0"/>
              </a:rPr>
              <a:t>tô</a:t>
            </a:r>
            <a:r>
              <a:rPr lang="en-US" sz="3200" b="1" dirty="0">
                <a:solidFill>
                  <a:srgbClr val="C00000"/>
                </a:solidFill>
                <a:latin typeface="Calibri" panose="020F0502020204030204" pitchFamily="34" charset="0"/>
                <a:cs typeface="Calibri" panose="020F0502020204030204" pitchFamily="34" charset="0"/>
              </a:rPr>
              <a:t>.</a:t>
            </a:r>
          </a:p>
          <a:p>
            <a:pPr lvl="0" algn="ctr">
              <a:lnSpc>
                <a:spcPct val="120000"/>
              </a:lnSpc>
            </a:pPr>
            <a:r>
              <a:rPr lang="en-US" sz="2400" b="1" dirty="0">
                <a:solidFill>
                  <a:srgbClr val="FF0000"/>
                </a:solidFill>
                <a:cs typeface="Calibri" panose="020F0502020204030204" pitchFamily="34" charset="0"/>
                <a:sym typeface="Wingdings" panose="05000000000000000000" pitchFamily="2" charset="2"/>
              </a:rPr>
              <a:t> </a:t>
            </a:r>
            <a:r>
              <a:rPr lang="en-US" sz="2400" b="1" dirty="0" err="1">
                <a:solidFill>
                  <a:srgbClr val="FF0000"/>
                </a:solidFill>
                <a:cs typeface="Calibri" panose="020F0502020204030204" pitchFamily="34" charset="0"/>
                <a:sym typeface="Wingdings" panose="05000000000000000000" pitchFamily="2" charset="2"/>
              </a:rPr>
              <a:t>Chưa</a:t>
            </a:r>
            <a:r>
              <a:rPr lang="en-US" sz="2400" b="1" dirty="0">
                <a:solidFill>
                  <a:srgbClr val="FF0000"/>
                </a:solidFill>
                <a:cs typeface="Calibri" panose="020F0502020204030204" pitchFamily="34" charset="0"/>
                <a:sym typeface="Wingdings" panose="05000000000000000000" pitchFamily="2" charset="2"/>
              </a:rPr>
              <a:t> </a:t>
            </a:r>
            <a:r>
              <a:rPr lang="nl-NL" sz="2400" b="1" dirty="0">
                <a:solidFill>
                  <a:srgbClr val="FF0000"/>
                </a:solidFill>
                <a:sym typeface="Wingdings" panose="05000000000000000000" pitchFamily="2" charset="2"/>
              </a:rPr>
              <a:t>t</a:t>
            </a:r>
            <a:r>
              <a:rPr lang="nl-NL" sz="2400" b="1" dirty="0">
                <a:solidFill>
                  <a:srgbClr val="FF0000"/>
                </a:solidFill>
              </a:rPr>
              <a: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Calibri" panose="020F0502020204030204" pitchFamily="34" charset="0"/>
                <a:cs typeface="Calibri" panose="020F0502020204030204" pitchFamily="34" charset="0"/>
              </a:rPr>
              <a:t>Các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bạn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nhỏ</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mặc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áo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phao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ngồi</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ngay</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ngắn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trên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thuyền</a:t>
            </a:r>
            <a:r>
              <a:rPr lang="en-US" sz="3600" b="1" dirty="0">
                <a:solidFill>
                  <a:srgbClr val="C0000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hàng</a:t>
            </a:r>
            <a:r>
              <a:rPr lang="en-US" sz="3200" b="1" dirty="0">
                <a:solidFill>
                  <a:srgbClr val="C00000"/>
                </a:solidFill>
                <a:latin typeface="Calibri" panose="020F0502020204030204" pitchFamily="34" charset="0"/>
                <a:cs typeface="Calibri" panose="020F0502020204030204" pitchFamily="34" charset="0"/>
              </a:rPr>
              <a:t> 2, </a:t>
            </a:r>
            <a:r>
              <a:rPr lang="en-US" sz="3200" b="1" dirty="0" err="1">
                <a:solidFill>
                  <a:srgbClr val="C00000"/>
                </a:solidFill>
                <a:latin typeface="Calibri" panose="020F0502020204030204" pitchFamily="34" charset="0"/>
                <a:cs typeface="Calibri" panose="020F0502020204030204" pitchFamily="34" charset="0"/>
              </a:rPr>
              <a:t>một</a:t>
            </a:r>
            <a:r>
              <a:rPr lang="vi-VN" sz="3200" b="1" dirty="0">
                <a:solidFill>
                  <a:srgbClr val="C00000"/>
                </a:solidFill>
                <a:latin typeface="Calibri" panose="020F0502020204030204" pitchFamily="34" charset="0"/>
                <a:cs typeface="Calibri" panose="020F0502020204030204" pitchFamily="34" charset="0"/>
              </a:rPr>
              <a:t> bạn buông hai tay khi đi xe đạp.</a:t>
            </a:r>
            <a:endParaRPr lang="en-US" sz="3200" b="1" dirty="0">
              <a:solidFill>
                <a:srgbClr val="C0000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1938992"/>
          </a:xfrm>
          <a:prstGeom prst="rect">
            <a:avLst/>
          </a:prstGeom>
          <a:noFill/>
        </p:spPr>
        <p:txBody>
          <a:bodyPr wrap="square" rtlCol="0">
            <a:spAutoFit/>
          </a:bodyPr>
          <a:lstStyle/>
          <a:p>
            <a:pPr lvl="0" algn="just"/>
            <a:r>
              <a:rPr lang="en-US" sz="4000" b="1" dirty="0" err="1">
                <a:solidFill>
                  <a:prstClr val="white"/>
                </a:solidFill>
              </a:rPr>
              <a:t>Khuyên</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phải</a:t>
            </a:r>
            <a:r>
              <a:rPr lang="en-US" sz="4000" b="1" dirty="0">
                <a:solidFill>
                  <a:prstClr val="white"/>
                </a:solidFill>
              </a:rPr>
              <a:t> </a:t>
            </a:r>
            <a:r>
              <a:rPr lang="en-US" sz="4000" b="1" dirty="0" err="1">
                <a:solidFill>
                  <a:prstClr val="white"/>
                </a:solidFill>
              </a:rPr>
              <a:t>đội</a:t>
            </a:r>
            <a:r>
              <a:rPr lang="en-US" sz="4000" b="1" dirty="0">
                <a:solidFill>
                  <a:prstClr val="white"/>
                </a:solidFill>
              </a:rPr>
              <a:t> </a:t>
            </a:r>
            <a:r>
              <a:rPr lang="en-US" sz="4000" b="1" dirty="0" err="1">
                <a:solidFill>
                  <a:prstClr val="white"/>
                </a:solidFill>
              </a:rPr>
              <a:t>mũ</a:t>
            </a:r>
            <a:r>
              <a:rPr lang="en-US" sz="4000" b="1" dirty="0">
                <a:solidFill>
                  <a:prstClr val="white"/>
                </a:solidFill>
              </a:rPr>
              <a:t> </a:t>
            </a:r>
            <a:r>
              <a:rPr lang="en-US" sz="4000" b="1" dirty="0" err="1">
                <a:solidFill>
                  <a:prstClr val="white"/>
                </a:solidFill>
              </a:rPr>
              <a:t>bảo</a:t>
            </a:r>
            <a:r>
              <a:rPr lang="en-US" sz="4000" b="1" dirty="0">
                <a:solidFill>
                  <a:prstClr val="white"/>
                </a:solidFill>
              </a:rPr>
              <a:t> </a:t>
            </a:r>
            <a:r>
              <a:rPr lang="en-US" sz="4000" b="1" dirty="0" err="1">
                <a:solidFill>
                  <a:prstClr val="white"/>
                </a:solidFill>
              </a:rPr>
              <a:t>hiểm</a:t>
            </a:r>
            <a:r>
              <a:rPr lang="en-US" sz="4000" b="1" dirty="0">
                <a:solidFill>
                  <a:prstClr val="white"/>
                </a:solidFill>
              </a:rPr>
              <a:t> </a:t>
            </a:r>
            <a:r>
              <a:rPr lang="en-US" sz="4000" b="1" dirty="0" err="1">
                <a:solidFill>
                  <a:prstClr val="white"/>
                </a:solidFill>
              </a:rPr>
              <a:t>khi</a:t>
            </a:r>
            <a:r>
              <a:rPr lang="en-US" sz="4000" b="1" dirty="0">
                <a:solidFill>
                  <a:prstClr val="white"/>
                </a:solidFill>
              </a:rPr>
              <a:t> </a:t>
            </a:r>
            <a:r>
              <a:rPr lang="en-US" sz="4000" b="1" dirty="0" err="1">
                <a:solidFill>
                  <a:prstClr val="white"/>
                </a:solidFill>
              </a:rPr>
              <a:t>lên</a:t>
            </a:r>
            <a:r>
              <a:rPr lang="en-US" sz="4000" b="1" dirty="0">
                <a:solidFill>
                  <a:prstClr val="white"/>
                </a:solidFill>
              </a:rPr>
              <a:t> </a:t>
            </a:r>
            <a:r>
              <a:rPr lang="en-US" sz="4000" b="1" dirty="0" err="1">
                <a:solidFill>
                  <a:prstClr val="white"/>
                </a:solidFill>
              </a:rPr>
              <a:t>xe</a:t>
            </a:r>
            <a:r>
              <a:rPr lang="en-US" sz="4000" b="1" dirty="0">
                <a:solidFill>
                  <a:prstClr val="white"/>
                </a:solidFill>
              </a:rPr>
              <a:t> </a:t>
            </a:r>
            <a:r>
              <a:rPr lang="en-US" sz="4000" b="1" dirty="0" err="1">
                <a:solidFill>
                  <a:prstClr val="white"/>
                </a:solidFill>
              </a:rPr>
              <a:t>máy</a:t>
            </a:r>
            <a:r>
              <a:rPr lang="en-US" sz="4000" b="1" dirty="0">
                <a:solidFill>
                  <a:prstClr val="white"/>
                </a:solidFill>
              </a:rPr>
              <a:t> </a:t>
            </a:r>
            <a:r>
              <a:rPr lang="en-US" sz="4000" b="1" dirty="0" err="1">
                <a:solidFill>
                  <a:prstClr val="white"/>
                </a:solidFill>
              </a:rPr>
              <a:t>để</a:t>
            </a:r>
            <a:r>
              <a:rPr lang="en-US" sz="4000" b="1" dirty="0">
                <a:solidFill>
                  <a:prstClr val="white"/>
                </a:solidFill>
              </a:rPr>
              <a:t> </a:t>
            </a:r>
            <a:r>
              <a:rPr lang="en-US" sz="4000" b="1" dirty="0" err="1">
                <a:solidFill>
                  <a:prstClr val="white"/>
                </a:solidFill>
              </a:rPr>
              <a:t>bố</a:t>
            </a:r>
            <a:r>
              <a:rPr lang="en-US" sz="4000" b="1" dirty="0">
                <a:solidFill>
                  <a:prstClr val="white"/>
                </a:solidFill>
              </a:rPr>
              <a:t> </a:t>
            </a:r>
            <a:r>
              <a:rPr lang="en-US" sz="4000" b="1" dirty="0" err="1">
                <a:solidFill>
                  <a:prstClr val="white"/>
                </a:solidFill>
              </a:rPr>
              <a:t>đón</a:t>
            </a:r>
            <a:r>
              <a:rPr lang="en-US" sz="4000" b="1" dirty="0">
                <a:solidFill>
                  <a:prstClr val="white"/>
                </a:solidFill>
              </a:rPr>
              <a:t> </a:t>
            </a:r>
            <a:r>
              <a:rPr lang="en-US" sz="4000" b="1" dirty="0" err="1">
                <a:solidFill>
                  <a:prstClr val="white"/>
                </a:solidFill>
              </a:rPr>
              <a:t>về</a:t>
            </a:r>
            <a:endParaRPr kumimoji="0" lang="en-US" sz="4000" b="1" i="0" u="none" strike="noStrike" kern="1200" cap="none" spc="0" normalizeH="0" baseline="0" noProof="0" dirty="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C2174BFA-3FBB-4D45-930D-72A2462DB6DF}"/>
              </a:ext>
            </a:extLst>
          </p:cNvPr>
          <p:cNvPicPr>
            <a:picLocks noChangeAspect="1"/>
          </p:cNvPicPr>
          <p:nvPr/>
        </p:nvPicPr>
        <p:blipFill>
          <a:blip r:embed="rId4"/>
          <a:stretch>
            <a:fillRect/>
          </a:stretch>
        </p:blipFill>
        <p:spPr>
          <a:xfrm>
            <a:off x="6753225" y="3309937"/>
            <a:ext cx="2800350"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543551" cy="2062103"/>
          </a:xfrm>
          <a:prstGeom prst="rect">
            <a:avLst/>
          </a:prstGeom>
          <a:noFill/>
        </p:spPr>
        <p:txBody>
          <a:bodyPr wrap="square" rtlCol="0">
            <a:spAutoFit/>
          </a:bodyPr>
          <a:lstStyle/>
          <a:p>
            <a:pPr lvl="0" algn="just"/>
            <a:r>
              <a:rPr lang="en-US" sz="3200" b="1" dirty="0" err="1">
                <a:solidFill>
                  <a:prstClr val="white"/>
                </a:solidFill>
              </a:rPr>
              <a:t>Khuyên</a:t>
            </a:r>
            <a:r>
              <a:rPr lang="en-US" sz="3200" b="1" dirty="0">
                <a:solidFill>
                  <a:prstClr val="white"/>
                </a:solidFill>
              </a:rPr>
              <a:t> </a:t>
            </a:r>
            <a:r>
              <a:rPr lang="en-US" sz="3200" b="1" dirty="0" err="1">
                <a:solidFill>
                  <a:prstClr val="white"/>
                </a:solidFill>
              </a:rPr>
              <a:t>bạn</a:t>
            </a:r>
            <a:r>
              <a:rPr lang="en-US" sz="3200" b="1" dirty="0">
                <a:solidFill>
                  <a:prstClr val="white"/>
                </a:solidFill>
              </a:rPr>
              <a:t> </a:t>
            </a:r>
            <a:r>
              <a:rPr lang="en-US" sz="3200" b="1" dirty="0" err="1">
                <a:solidFill>
                  <a:prstClr val="white"/>
                </a:solidFill>
              </a:rPr>
              <a:t>nhỏ</a:t>
            </a:r>
            <a:r>
              <a:rPr lang="en-US" sz="3200" b="1" dirty="0">
                <a:solidFill>
                  <a:prstClr val="white"/>
                </a:solidFill>
              </a:rPr>
              <a:t> </a:t>
            </a:r>
            <a:r>
              <a:rPr lang="en-US" sz="3200" b="1" dirty="0" err="1">
                <a:solidFill>
                  <a:prstClr val="white"/>
                </a:solidFill>
              </a:rPr>
              <a:t>phải</a:t>
            </a:r>
            <a:r>
              <a:rPr lang="en-US" sz="3200" b="1" dirty="0">
                <a:solidFill>
                  <a:prstClr val="white"/>
                </a:solidFill>
              </a:rPr>
              <a:t> </a:t>
            </a:r>
            <a:r>
              <a:rPr lang="en-US" sz="3200" b="1" dirty="0" err="1">
                <a:solidFill>
                  <a:prstClr val="white"/>
                </a:solidFill>
              </a:rPr>
              <a:t>mặc</a:t>
            </a:r>
            <a:r>
              <a:rPr lang="en-US" sz="3200" b="1" dirty="0">
                <a:solidFill>
                  <a:prstClr val="white"/>
                </a:solidFill>
              </a:rPr>
              <a:t> </a:t>
            </a:r>
            <a:r>
              <a:rPr lang="en-US" sz="3200" b="1" dirty="0" err="1">
                <a:solidFill>
                  <a:prstClr val="white"/>
                </a:solidFill>
              </a:rPr>
              <a:t>áo</a:t>
            </a:r>
            <a:r>
              <a:rPr lang="en-US" sz="3200" b="1" dirty="0">
                <a:solidFill>
                  <a:prstClr val="white"/>
                </a:solidFill>
              </a:rPr>
              <a:t> </a:t>
            </a:r>
            <a:r>
              <a:rPr lang="en-US" sz="3200" b="1" dirty="0" err="1">
                <a:solidFill>
                  <a:prstClr val="white"/>
                </a:solidFill>
              </a:rPr>
              <a:t>phao</a:t>
            </a:r>
            <a:r>
              <a:rPr lang="en-US" sz="3200" b="1" dirty="0">
                <a:solidFill>
                  <a:prstClr val="white"/>
                </a:solidFill>
              </a:rPr>
              <a:t>, </a:t>
            </a:r>
            <a:r>
              <a:rPr lang="en-US" sz="3200" b="1" dirty="0" err="1">
                <a:solidFill>
                  <a:prstClr val="white"/>
                </a:solidFill>
              </a:rPr>
              <a:t>ngồi</a:t>
            </a:r>
            <a:r>
              <a:rPr lang="en-US" sz="3200" b="1" dirty="0">
                <a:solidFill>
                  <a:prstClr val="white"/>
                </a:solidFill>
              </a:rPr>
              <a:t> </a:t>
            </a:r>
            <a:r>
              <a:rPr lang="en-US" sz="3200" b="1" dirty="0" err="1">
                <a:solidFill>
                  <a:prstClr val="white"/>
                </a:solidFill>
              </a:rPr>
              <a:t>ngay</a:t>
            </a:r>
            <a:r>
              <a:rPr lang="en-US" sz="3200" b="1" dirty="0">
                <a:solidFill>
                  <a:prstClr val="white"/>
                </a:solidFill>
              </a:rPr>
              <a:t> </a:t>
            </a:r>
            <a:r>
              <a:rPr lang="en-US" sz="3200" b="1" dirty="0" err="1">
                <a:solidFill>
                  <a:prstClr val="white"/>
                </a:solidFill>
              </a:rPr>
              <a:t>ngắn</a:t>
            </a:r>
            <a:r>
              <a:rPr lang="en-US" sz="3200" b="1" dirty="0">
                <a:solidFill>
                  <a:prstClr val="white"/>
                </a:solidFill>
              </a:rPr>
              <a:t> </a:t>
            </a:r>
            <a:r>
              <a:rPr lang="en-US" sz="3200" b="1" dirty="0" err="1">
                <a:solidFill>
                  <a:prstClr val="white"/>
                </a:solidFill>
              </a:rPr>
              <a:t>trên</a:t>
            </a:r>
            <a:r>
              <a:rPr lang="en-US" sz="3200" b="1" dirty="0">
                <a:solidFill>
                  <a:prstClr val="white"/>
                </a:solidFill>
              </a:rPr>
              <a:t> </a:t>
            </a:r>
            <a:r>
              <a:rPr lang="en-US" sz="3200" b="1" dirty="0" err="1">
                <a:solidFill>
                  <a:prstClr val="white"/>
                </a:solidFill>
              </a:rPr>
              <a:t>thuyền</a:t>
            </a:r>
            <a:r>
              <a:rPr lang="en-US" sz="3200" b="1" dirty="0">
                <a:solidFill>
                  <a:prstClr val="white"/>
                </a:solidFill>
              </a:rPr>
              <a:t>, </a:t>
            </a:r>
            <a:r>
              <a:rPr lang="en-US" sz="3200" b="1" dirty="0" err="1">
                <a:solidFill>
                  <a:prstClr val="white"/>
                </a:solidFill>
              </a:rPr>
              <a:t>không</a:t>
            </a:r>
            <a:r>
              <a:rPr lang="en-US" sz="3200" b="1" dirty="0">
                <a:solidFill>
                  <a:prstClr val="white"/>
                </a:solidFill>
              </a:rPr>
              <a:t> </a:t>
            </a:r>
            <a:r>
              <a:rPr lang="en-US" sz="3200" b="1" dirty="0" err="1">
                <a:solidFill>
                  <a:prstClr val="white"/>
                </a:solidFill>
              </a:rPr>
              <a:t>đứng</a:t>
            </a:r>
            <a:r>
              <a:rPr lang="en-US" sz="3200" b="1" dirty="0">
                <a:solidFill>
                  <a:prstClr val="white"/>
                </a:solidFill>
              </a:rPr>
              <a:t> </a:t>
            </a:r>
            <a:r>
              <a:rPr lang="en-US" sz="3200" b="1" dirty="0" err="1">
                <a:solidFill>
                  <a:prstClr val="white"/>
                </a:solidFill>
              </a:rPr>
              <a:t>lên</a:t>
            </a:r>
            <a:r>
              <a:rPr lang="en-US" sz="3200" b="1" dirty="0">
                <a:solidFill>
                  <a:prstClr val="white"/>
                </a:solidFill>
              </a:rPr>
              <a:t> </a:t>
            </a:r>
            <a:r>
              <a:rPr lang="en-US" sz="3200" b="1" dirty="0" err="1">
                <a:solidFill>
                  <a:prstClr val="white"/>
                </a:solidFill>
              </a:rPr>
              <a:t>hoặc</a:t>
            </a:r>
            <a:r>
              <a:rPr lang="en-US" sz="3200" b="1" dirty="0">
                <a:solidFill>
                  <a:prstClr val="white"/>
                </a:solidFill>
              </a:rPr>
              <a:t> </a:t>
            </a:r>
            <a:r>
              <a:rPr lang="en-US" sz="3200" b="1" dirty="0" err="1">
                <a:solidFill>
                  <a:prstClr val="white"/>
                </a:solidFill>
              </a:rPr>
              <a:t>đùa</a:t>
            </a:r>
            <a:r>
              <a:rPr lang="en-US" sz="3200" b="1" dirty="0">
                <a:solidFill>
                  <a:prstClr val="white"/>
                </a:solidFill>
              </a:rPr>
              <a:t> </a:t>
            </a:r>
            <a:r>
              <a:rPr lang="en-US" sz="3200" b="1" dirty="0" err="1">
                <a:solidFill>
                  <a:prstClr val="white"/>
                </a:solidFill>
              </a:rPr>
              <a:t>nghịch</a:t>
            </a:r>
            <a:r>
              <a:rPr lang="en-US" sz="3200" b="1" dirty="0">
                <a:solidFill>
                  <a:prstClr val="white"/>
                </a:solidFill>
              </a:rPr>
              <a:t>, </a:t>
            </a:r>
            <a:r>
              <a:rPr lang="en-US" sz="3200" b="1" dirty="0" err="1">
                <a:solidFill>
                  <a:prstClr val="white"/>
                </a:solidFill>
              </a:rPr>
              <a:t>gây</a:t>
            </a:r>
            <a:r>
              <a:rPr lang="en-US" sz="3200" b="1" dirty="0">
                <a:solidFill>
                  <a:prstClr val="white"/>
                </a:solidFill>
              </a:rPr>
              <a:t> </a:t>
            </a:r>
            <a:r>
              <a:rPr lang="en-US" sz="3200" b="1" dirty="0" err="1">
                <a:solidFill>
                  <a:prstClr val="white"/>
                </a:solidFill>
              </a:rPr>
              <a:t>mất</a:t>
            </a:r>
            <a:r>
              <a:rPr lang="en-US" sz="3200" b="1" dirty="0">
                <a:solidFill>
                  <a:prstClr val="white"/>
                </a:solidFill>
              </a:rPr>
              <a:t> an </a:t>
            </a:r>
            <a:r>
              <a:rPr lang="en-US" sz="3200" b="1" dirty="0" err="1">
                <a:solidFill>
                  <a:prstClr val="white"/>
                </a:solidFill>
              </a:rPr>
              <a:t>toàn</a:t>
            </a:r>
            <a:r>
              <a:rPr lang="en-US" sz="3200" b="1" dirty="0">
                <a:solidFill>
                  <a:prstClr val="white"/>
                </a:solidFill>
              </a:rPr>
              <a:t>.</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DAC0E8B-EB60-4534-921A-C778790A68CC}"/>
              </a:ext>
            </a:extLst>
          </p:cNvPr>
          <p:cNvPicPr>
            <a:picLocks noChangeAspect="1"/>
          </p:cNvPicPr>
          <p:nvPr/>
        </p:nvPicPr>
        <p:blipFill>
          <a:blip r:embed="rId4"/>
          <a:stretch>
            <a:fillRect/>
          </a:stretch>
        </p:blipFill>
        <p:spPr>
          <a:xfrm>
            <a:off x="6867524" y="3223698"/>
            <a:ext cx="2619375"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198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4" name="组合 30">
              <a:extLst>
                <a:ext uri="{FF2B5EF4-FFF2-40B4-BE49-F238E27FC236}">
                  <a16:creationId xmlns:a16="http://schemas.microsoft.com/office/drawing/2014/main"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6" name="TextBox 50">
                <a:extLst>
                  <a:ext uri="{FF2B5EF4-FFF2-40B4-BE49-F238E27FC236}">
                    <a16:creationId xmlns:a16="http://schemas.microsoft.com/office/drawing/2014/main" id="{10B86577-F31F-D2B8-9D04-6A2498E9BD8F}"/>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sp>
        <p:nvSpPr>
          <p:cNvPr id="14" name="TextBox 10">
            <a:extLst>
              <a:ext uri="{FF2B5EF4-FFF2-40B4-BE49-F238E27FC236}">
                <a16:creationId xmlns:a16="http://schemas.microsoft.com/office/drawing/2014/main"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đ</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ồng tình với những hành vi tuân thủ quy tắc an toàn khi tham gia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các phương tiện giao thông; không đồng tình với </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819776" cy="1754326"/>
          </a:xfrm>
          <a:prstGeom prst="rect">
            <a:avLst/>
          </a:prstGeom>
          <a:noFill/>
        </p:spPr>
        <p:txBody>
          <a:bodyPr wrap="square" rtlCol="0">
            <a:spAutoFit/>
          </a:bodyPr>
          <a:lstStyle/>
          <a:p>
            <a:pPr lvl="0" algn="just"/>
            <a:r>
              <a:rPr lang="en-US" sz="3600" b="1" dirty="0" err="1">
                <a:solidFill>
                  <a:prstClr val="white"/>
                </a:solidFill>
              </a:rPr>
              <a:t>Khuyên</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khi</a:t>
            </a:r>
            <a:r>
              <a:rPr lang="en-US" sz="3600" b="1" dirty="0">
                <a:solidFill>
                  <a:prstClr val="white"/>
                </a:solidFill>
              </a:rPr>
              <a:t> </a:t>
            </a:r>
            <a:r>
              <a:rPr lang="en-US" sz="3600" b="1" dirty="0" err="1">
                <a:solidFill>
                  <a:prstClr val="white"/>
                </a:solidFill>
              </a:rPr>
              <a:t>lên</a:t>
            </a:r>
            <a:r>
              <a:rPr lang="en-US" sz="3600" b="1" dirty="0">
                <a:solidFill>
                  <a:prstClr val="white"/>
                </a:solidFill>
              </a:rPr>
              <a:t>, </a:t>
            </a:r>
            <a:r>
              <a:rPr lang="en-US" sz="3600" b="1" dirty="0" err="1">
                <a:solidFill>
                  <a:prstClr val="white"/>
                </a:solidFill>
              </a:rPr>
              <a:t>xuống</a:t>
            </a:r>
            <a:r>
              <a:rPr lang="en-US" sz="3600" b="1" dirty="0">
                <a:solidFill>
                  <a:prstClr val="white"/>
                </a:solidFill>
              </a:rPr>
              <a:t> </a:t>
            </a:r>
            <a:r>
              <a:rPr lang="en-US" sz="3600" b="1" dirty="0" err="1">
                <a:solidFill>
                  <a:prstClr val="white"/>
                </a:solidFill>
              </a:rPr>
              <a:t>xe</a:t>
            </a:r>
            <a:r>
              <a:rPr lang="en-US" sz="3600" b="1" dirty="0">
                <a:solidFill>
                  <a:prstClr val="white"/>
                </a:solidFill>
              </a:rPr>
              <a:t> ô </a:t>
            </a:r>
            <a:r>
              <a:rPr lang="en-US" sz="3600" b="1" dirty="0" err="1">
                <a:solidFill>
                  <a:prstClr val="white"/>
                </a:solidFill>
              </a:rPr>
              <a:t>tô</a:t>
            </a:r>
            <a:r>
              <a:rPr lang="en-US" sz="3600" b="1" dirty="0">
                <a:solidFill>
                  <a:prstClr val="white"/>
                </a:solidFill>
              </a:rPr>
              <a:t> </a:t>
            </a:r>
            <a:r>
              <a:rPr lang="en-US" sz="3600" b="1" dirty="0" err="1">
                <a:solidFill>
                  <a:prstClr val="white"/>
                </a:solidFill>
              </a:rPr>
              <a:t>cần</a:t>
            </a:r>
            <a:r>
              <a:rPr lang="en-US" sz="3600" b="1" dirty="0">
                <a:solidFill>
                  <a:prstClr val="white"/>
                </a:solidFill>
              </a:rPr>
              <a:t> </a:t>
            </a:r>
            <a:r>
              <a:rPr lang="en-US" sz="3600" b="1" dirty="0" err="1">
                <a:solidFill>
                  <a:prstClr val="white"/>
                </a:solidFill>
              </a:rPr>
              <a:t>xếp</a:t>
            </a:r>
            <a:r>
              <a:rPr lang="en-US" sz="3600" b="1" dirty="0">
                <a:solidFill>
                  <a:prstClr val="white"/>
                </a:solidFill>
              </a:rPr>
              <a:t> </a:t>
            </a:r>
            <a:r>
              <a:rPr lang="en-US" sz="3600" b="1" dirty="0" err="1">
                <a:solidFill>
                  <a:prstClr val="white"/>
                </a:solidFill>
              </a:rPr>
              <a:t>hàng</a:t>
            </a:r>
            <a:r>
              <a:rPr lang="en-US" sz="3600" b="1" dirty="0">
                <a:solidFill>
                  <a:prstClr val="white"/>
                </a:solidFill>
              </a:rPr>
              <a:t> </a:t>
            </a:r>
            <a:r>
              <a:rPr lang="en-US" sz="3600" b="1" dirty="0" err="1">
                <a:solidFill>
                  <a:prstClr val="white"/>
                </a:solidFill>
              </a:rPr>
              <a:t>ngay</a:t>
            </a:r>
            <a:r>
              <a:rPr lang="en-US" sz="3600" b="1" dirty="0">
                <a:solidFill>
                  <a:prstClr val="white"/>
                </a:solidFill>
              </a:rPr>
              <a:t> </a:t>
            </a:r>
            <a:r>
              <a:rPr lang="en-US" sz="3600" b="1" dirty="0" err="1">
                <a:solidFill>
                  <a:prstClr val="white"/>
                </a:solidFill>
              </a:rPr>
              <a:t>ngắn</a:t>
            </a:r>
            <a:r>
              <a:rPr lang="en-US" sz="3600" b="1" dirty="0">
                <a:solidFill>
                  <a:prstClr val="white"/>
                </a:solidFill>
              </a:rPr>
              <a:t>, </a:t>
            </a:r>
            <a:r>
              <a:rPr lang="en-US" sz="3600" b="1" dirty="0" err="1">
                <a:solidFill>
                  <a:prstClr val="white"/>
                </a:solidFill>
              </a:rPr>
              <a:t>tránh</a:t>
            </a:r>
            <a:r>
              <a:rPr lang="en-US" sz="3600" b="1" dirty="0">
                <a:solidFill>
                  <a:prstClr val="white"/>
                </a:solidFill>
              </a:rPr>
              <a:t> </a:t>
            </a:r>
            <a:r>
              <a:rPr lang="en-US" sz="3600" b="1" dirty="0" err="1">
                <a:solidFill>
                  <a:prstClr val="white"/>
                </a:solidFill>
              </a:rPr>
              <a:t>chen</a:t>
            </a:r>
            <a:r>
              <a:rPr lang="en-US" sz="3600" b="1" dirty="0">
                <a:solidFill>
                  <a:prstClr val="white"/>
                </a:solidFill>
              </a:rPr>
              <a:t> </a:t>
            </a:r>
            <a:r>
              <a:rPr lang="en-US" sz="3600" b="1" dirty="0" err="1">
                <a:solidFill>
                  <a:prstClr val="white"/>
                </a:solidFill>
              </a:rPr>
              <a:t>lấn</a:t>
            </a:r>
            <a:r>
              <a:rPr lang="en-US" sz="3600" b="1" dirty="0">
                <a:solidFill>
                  <a:prstClr val="white"/>
                </a:solidFill>
              </a:rPr>
              <a:t>, </a:t>
            </a:r>
            <a:r>
              <a:rPr lang="en-US" sz="3600" b="1" dirty="0" err="1">
                <a:solidFill>
                  <a:prstClr val="white"/>
                </a:solidFill>
              </a:rPr>
              <a:t>xô</a:t>
            </a:r>
            <a:r>
              <a:rPr lang="en-US" sz="3600" b="1" dirty="0">
                <a:solidFill>
                  <a:prstClr val="white"/>
                </a:solidFill>
              </a:rPr>
              <a:t> </a:t>
            </a:r>
            <a:r>
              <a:rPr lang="en-US" sz="3600" b="1" dirty="0" err="1">
                <a:solidFill>
                  <a:prstClr val="white"/>
                </a:solidFill>
              </a:rPr>
              <a:t>đẩy</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D2453775-81C3-4108-AD93-66CD61A049A9}"/>
              </a:ext>
            </a:extLst>
          </p:cNvPr>
          <p:cNvPicPr>
            <a:picLocks noChangeAspect="1"/>
          </p:cNvPicPr>
          <p:nvPr/>
        </p:nvPicPr>
        <p:blipFill>
          <a:blip r:embed="rId4"/>
          <a:stretch>
            <a:fillRect/>
          </a:stretch>
        </p:blipFill>
        <p:spPr>
          <a:xfrm>
            <a:off x="5648960" y="3222214"/>
            <a:ext cx="3786822"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6815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8" name="Rectangle: Rounded Corners 7">
            <a:extLst>
              <a:ext uri="{FF2B5EF4-FFF2-40B4-BE49-F238E27FC236}">
                <a16:creationId xmlns:a16="http://schemas.microsoft.com/office/drawing/2014/main" id="{552967AD-29D6-4BA2-A17A-76E5D7E690F9}"/>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Nhóm</a:t>
            </a:r>
            <a:r>
              <a:rPr lang="en-US"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3" name="Rectangle: Rounded Corners 2">
            <a:extLst>
              <a:ext uri="{FF2B5EF4-FFF2-40B4-BE49-F238E27FC236}">
                <a16:creationId xmlns:a16="http://schemas.microsoft.com/office/drawing/2014/main" id="{3536A3AA-817A-4AA1-B554-7FB2A996E04A}"/>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357125"/>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tàu</a:t>
            </a:r>
            <a:r>
              <a:rPr lang="en-US" sz="3600" b="1" dirty="0">
                <a:solidFill>
                  <a:srgbClr val="002060"/>
                </a:solidFill>
                <a:latin typeface="Calibri"/>
              </a:rPr>
              <a:t> </a:t>
            </a:r>
            <a:r>
              <a:rPr lang="en-US" sz="3600" b="1" dirty="0" err="1">
                <a:solidFill>
                  <a:srgbClr val="002060"/>
                </a:solidFill>
                <a:latin typeface="Calibri"/>
              </a:rPr>
              <a:t>thuyền</a:t>
            </a:r>
            <a:r>
              <a:rPr lang="en-US" sz="3600" b="1" dirty="0">
                <a:solidFill>
                  <a:srgbClr val="002060"/>
                </a:solidFill>
                <a:latin typeface="Calibri"/>
              </a:rPr>
              <a:t> - </a:t>
            </a:r>
            <a:r>
              <a:rPr lang="en-US" sz="3600" b="1" dirty="0" err="1">
                <a:solidFill>
                  <a:srgbClr val="002060"/>
                </a:solidFill>
                <a:latin typeface="Calibri"/>
              </a:rPr>
              <a:t>mặc</a:t>
            </a:r>
            <a:r>
              <a:rPr lang="en-US" sz="3600" b="1" dirty="0">
                <a:solidFill>
                  <a:srgbClr val="002060"/>
                </a:solidFill>
                <a:latin typeface="Calibri"/>
              </a:rPr>
              <a:t> </a:t>
            </a:r>
            <a:r>
              <a:rPr lang="en-US" sz="3600" b="1" dirty="0" err="1">
                <a:solidFill>
                  <a:srgbClr val="002060"/>
                </a:solidFill>
                <a:latin typeface="Calibri"/>
              </a:rPr>
              <a:t>áo</a:t>
            </a:r>
            <a:r>
              <a:rPr lang="en-US" sz="3600" b="1" dirty="0">
                <a:solidFill>
                  <a:srgbClr val="002060"/>
                </a:solidFill>
                <a:latin typeface="Calibri"/>
              </a:rPr>
              <a:t> </a:t>
            </a:r>
            <a:r>
              <a:rPr lang="en-US" sz="3600" b="1" dirty="0" err="1">
                <a:solidFill>
                  <a:srgbClr val="002060"/>
                </a:solidFill>
                <a:latin typeface="Calibri"/>
              </a:rPr>
              <a:t>phao</a:t>
            </a:r>
            <a:endParaRPr lang="en-US" sz="3600" b="1" dirty="0">
              <a:solidFill>
                <a:srgbClr val="002060"/>
              </a:solidFill>
              <a:latin typeface="Calibri"/>
            </a:endParaRPr>
          </a:p>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xe</a:t>
            </a:r>
            <a:r>
              <a:rPr lang="en-US" sz="3600" b="1" dirty="0">
                <a:solidFill>
                  <a:srgbClr val="002060"/>
                </a:solidFill>
                <a:latin typeface="Calibri"/>
              </a:rPr>
              <a:t> </a:t>
            </a:r>
            <a:r>
              <a:rPr lang="en-US" sz="3600" b="1" dirty="0" err="1">
                <a:solidFill>
                  <a:srgbClr val="002060"/>
                </a:solidFill>
                <a:latin typeface="Calibri"/>
              </a:rPr>
              <a:t>máy</a:t>
            </a:r>
            <a:r>
              <a:rPr lang="en-US" sz="3600" b="1" dirty="0">
                <a:solidFill>
                  <a:srgbClr val="002060"/>
                </a:solidFill>
                <a:latin typeface="Calibri"/>
              </a:rPr>
              <a:t> – </a:t>
            </a:r>
            <a:r>
              <a:rPr lang="en-US" sz="3600" b="1" dirty="0" err="1">
                <a:solidFill>
                  <a:srgbClr val="002060"/>
                </a:solidFill>
                <a:latin typeface="Calibri"/>
              </a:rPr>
              <a:t>đội</a:t>
            </a:r>
            <a:r>
              <a:rPr lang="en-US" sz="3600" b="1" dirty="0">
                <a:solidFill>
                  <a:srgbClr val="002060"/>
                </a:solidFill>
                <a:latin typeface="Calibri"/>
              </a:rPr>
              <a:t> </a:t>
            </a:r>
            <a:r>
              <a:rPr lang="en-US" sz="3600" b="1" dirty="0" err="1">
                <a:solidFill>
                  <a:srgbClr val="002060"/>
                </a:solidFill>
                <a:latin typeface="Calibri"/>
              </a:rPr>
              <a:t>mũ</a:t>
            </a:r>
            <a:r>
              <a:rPr lang="en-US" sz="3600" b="1" dirty="0">
                <a:solidFill>
                  <a:srgbClr val="002060"/>
                </a:solidFill>
                <a:latin typeface="Calibri"/>
              </a:rPr>
              <a:t> </a:t>
            </a:r>
            <a:r>
              <a:rPr lang="en-US" sz="3600" b="1" dirty="0" err="1">
                <a:solidFill>
                  <a:srgbClr val="002060"/>
                </a:solidFill>
                <a:latin typeface="Calibri"/>
              </a:rPr>
              <a:t>vào</a:t>
            </a:r>
            <a:r>
              <a:rPr lang="en-US" sz="3600" b="1" dirty="0">
                <a:solidFill>
                  <a:srgbClr val="002060"/>
                </a:solidFill>
                <a:latin typeface="Calibri"/>
              </a:rPr>
              <a:t> </a:t>
            </a:r>
            <a:r>
              <a:rPr lang="en-US" sz="3600" b="1" dirty="0" err="1">
                <a:solidFill>
                  <a:srgbClr val="002060"/>
                </a:solidFill>
                <a:latin typeface="Calibri"/>
              </a:rPr>
              <a:t>đừng</a:t>
            </a:r>
            <a:r>
              <a:rPr lang="en-US" sz="3600" b="1" dirty="0">
                <a:solidFill>
                  <a:srgbClr val="002060"/>
                </a:solidFill>
                <a:latin typeface="Calibri"/>
              </a:rPr>
              <a:t> </a:t>
            </a:r>
            <a:r>
              <a:rPr lang="en-US" sz="3600" b="1" dirty="0" err="1">
                <a:solidFill>
                  <a:srgbClr val="002060"/>
                </a:solidFill>
                <a:latin typeface="Calibri"/>
              </a:rPr>
              <a:t>quên</a:t>
            </a:r>
            <a:endParaRPr lang="en-US" sz="3600" b="1" dirty="0">
              <a:solidFill>
                <a:srgbClr val="002060"/>
              </a:solidFill>
              <a:latin typeface="Calibri"/>
            </a:endParaRPr>
          </a:p>
          <a:p>
            <a:pPr algn="ctr" defTabSz="609630"/>
            <a:r>
              <a:rPr lang="en-US" sz="3600" b="1" dirty="0" err="1">
                <a:solidFill>
                  <a:srgbClr val="002060"/>
                </a:solidFill>
                <a:latin typeface="Calibri"/>
              </a:rPr>
              <a:t>Máy</a:t>
            </a:r>
            <a:r>
              <a:rPr lang="en-US" sz="3600" b="1" dirty="0">
                <a:solidFill>
                  <a:srgbClr val="002060"/>
                </a:solidFill>
                <a:latin typeface="Calibri"/>
              </a:rPr>
              <a:t> bay – </a:t>
            </a:r>
            <a:r>
              <a:rPr lang="en-US" sz="3600" b="1" dirty="0" err="1">
                <a:solidFill>
                  <a:srgbClr val="002060"/>
                </a:solidFill>
                <a:latin typeface="Calibri"/>
              </a:rPr>
              <a:t>dây</a:t>
            </a:r>
            <a:r>
              <a:rPr lang="en-US" sz="3600" b="1" dirty="0">
                <a:solidFill>
                  <a:srgbClr val="002060"/>
                </a:solidFill>
                <a:latin typeface="Calibri"/>
              </a:rPr>
              <a:t> </a:t>
            </a:r>
            <a:r>
              <a:rPr lang="en-US" sz="3600" b="1" dirty="0" err="1">
                <a:solidFill>
                  <a:srgbClr val="002060"/>
                </a:solidFill>
                <a:latin typeface="Calibri"/>
              </a:rPr>
              <a:t>thắt</a:t>
            </a:r>
            <a:r>
              <a:rPr lang="en-US" sz="3600" b="1" dirty="0">
                <a:solidFill>
                  <a:srgbClr val="002060"/>
                </a:solidFill>
                <a:latin typeface="Calibri"/>
              </a:rPr>
              <a:t> an </a:t>
            </a:r>
            <a:r>
              <a:rPr lang="en-US" sz="3600" b="1" dirty="0" err="1">
                <a:solidFill>
                  <a:srgbClr val="002060"/>
                </a:solidFill>
                <a:latin typeface="Calibri"/>
              </a:rPr>
              <a:t>toàn</a:t>
            </a:r>
            <a:endParaRPr lang="en-US" sz="3600" b="1" dirty="0">
              <a:solidFill>
                <a:srgbClr val="002060"/>
              </a:solidFill>
              <a:latin typeface="Calibri"/>
            </a:endParaRPr>
          </a:p>
          <a:p>
            <a:pPr algn="ctr" defTabSz="609630"/>
            <a:r>
              <a:rPr lang="en-US" sz="3600" b="1" dirty="0">
                <a:solidFill>
                  <a:srgbClr val="002060"/>
                </a:solidFill>
                <a:latin typeface="Calibri"/>
              </a:rPr>
              <a:t>Xe </a:t>
            </a:r>
            <a:r>
              <a:rPr lang="en-US" sz="3600" b="1" dirty="0" err="1">
                <a:solidFill>
                  <a:srgbClr val="002060"/>
                </a:solidFill>
                <a:latin typeface="Calibri"/>
              </a:rPr>
              <a:t>đạp</a:t>
            </a:r>
            <a:r>
              <a:rPr lang="en-US" sz="3600" b="1" dirty="0">
                <a:solidFill>
                  <a:srgbClr val="002060"/>
                </a:solidFill>
                <a:latin typeface="Calibri"/>
              </a:rPr>
              <a:t> – </a:t>
            </a:r>
            <a:r>
              <a:rPr lang="en-US" sz="3600" b="1" dirty="0" err="1">
                <a:solidFill>
                  <a:srgbClr val="002060"/>
                </a:solidFill>
                <a:latin typeface="Calibri"/>
              </a:rPr>
              <a:t>em</a:t>
            </a:r>
            <a:r>
              <a:rPr lang="en-US" sz="3600" b="1" dirty="0">
                <a:solidFill>
                  <a:srgbClr val="002060"/>
                </a:solidFill>
                <a:latin typeface="Calibri"/>
              </a:rPr>
              <a:t> </a:t>
            </a:r>
            <a:r>
              <a:rPr lang="en-US" sz="3600" b="1" dirty="0" err="1">
                <a:solidFill>
                  <a:srgbClr val="002060"/>
                </a:solidFill>
                <a:latin typeface="Calibri"/>
              </a:rPr>
              <a:t>chớ</a:t>
            </a:r>
            <a:r>
              <a:rPr lang="en-US" sz="3600" b="1" dirty="0">
                <a:solidFill>
                  <a:srgbClr val="002060"/>
                </a:solidFill>
                <a:latin typeface="Calibri"/>
              </a:rPr>
              <a:t> </a:t>
            </a:r>
            <a:r>
              <a:rPr lang="en-US" sz="3600" b="1" dirty="0" err="1">
                <a:solidFill>
                  <a:srgbClr val="002060"/>
                </a:solidFill>
                <a:latin typeface="Calibri"/>
              </a:rPr>
              <a:t>có</a:t>
            </a:r>
            <a:r>
              <a:rPr lang="en-US" sz="3600" b="1" dirty="0">
                <a:solidFill>
                  <a:srgbClr val="002060"/>
                </a:solidFill>
                <a:latin typeface="Calibri"/>
              </a:rPr>
              <a:t> </a:t>
            </a:r>
            <a:r>
              <a:rPr lang="en-US" sz="3600" b="1" dirty="0" err="1">
                <a:solidFill>
                  <a:srgbClr val="002060"/>
                </a:solidFill>
                <a:latin typeface="Calibri"/>
              </a:rPr>
              <a:t>dàn</a:t>
            </a:r>
            <a:r>
              <a:rPr lang="en-US" sz="3600" b="1" dirty="0">
                <a:solidFill>
                  <a:srgbClr val="002060"/>
                </a:solidFill>
                <a:latin typeface="Calibri"/>
              </a:rPr>
              <a:t> </a:t>
            </a:r>
            <a:r>
              <a:rPr lang="en-US" sz="3600" b="1" dirty="0" err="1">
                <a:solidFill>
                  <a:srgbClr val="002060"/>
                </a:solidFill>
                <a:latin typeface="Calibri"/>
              </a:rPr>
              <a:t>hàng</a:t>
            </a:r>
            <a:r>
              <a:rPr lang="en-US" sz="3600" b="1" dirty="0">
                <a:solidFill>
                  <a:srgbClr val="002060"/>
                </a:solidFill>
                <a:latin typeface="Calibri"/>
              </a:rPr>
              <a:t> </a:t>
            </a:r>
            <a:r>
              <a:rPr lang="en-US" sz="3600" b="1" dirty="0" err="1">
                <a:solidFill>
                  <a:srgbClr val="002060"/>
                </a:solidFill>
                <a:latin typeface="Calibri"/>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778000" y="279400"/>
            <a:ext cx="36068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21644391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Bạn nhỏ tham gia 					phương tiện giao thông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5198" y="3812864"/>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957745" y="5046592"/>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87418" y="909430"/>
            <a:ext cx="10871183" cy="455489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Nêu nguy hiểm có thể 					xảy ra đối với bạn nhỏ 		trong hình?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73B89761-9E9C-4EDC-8193-345FAA3875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26" y="1766979"/>
            <a:ext cx="3893577" cy="2629906"/>
          </a:xfrm>
          <a:prstGeom prst="rect">
            <a:avLst/>
          </a:prstGeom>
        </p:spPr>
      </p:pic>
      <p:pic>
        <p:nvPicPr>
          <p:cNvPr id="23" name="đỏ gần">
            <a:hlinkClick r:id="rId11"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TIMING" val="|0.5"/>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902</Words>
  <Application>Microsoft Office PowerPoint</Application>
  <PresentationFormat>Widescreen</PresentationFormat>
  <Paragraphs>84</Paragraphs>
  <Slides>27</Slides>
  <Notes>17</Notes>
  <HiddenSlides>0</HiddenSlides>
  <MMClips>13</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27</vt:i4>
      </vt:variant>
    </vt:vector>
  </HeadingPairs>
  <TitlesOfParts>
    <vt:vector size="47" baseType="lpstr">
      <vt:lpstr>等线</vt:lpstr>
      <vt:lpstr>iCiel Crocante</vt:lpstr>
      <vt:lpstr>字魂59号-创粗黑</vt:lpstr>
      <vt:lpstr>Arial</vt:lpstr>
      <vt:lpstr>Arial-Rounded</vt:lpstr>
      <vt:lpstr>Calibri</vt:lpstr>
      <vt:lpstr>Calibri Light</vt:lpstr>
      <vt:lpstr>Coiny</vt:lpstr>
      <vt:lpstr>Segoe UI Historic</vt:lpstr>
      <vt:lpstr>Times New Roman</vt:lpstr>
      <vt:lpstr>Wingdings</vt:lpstr>
      <vt:lpstr>Wingdings 2</vt:lpstr>
      <vt:lpstr>4_Office 主题​​</vt:lpstr>
      <vt:lpstr>Office 主题</vt:lpstr>
      <vt:lpstr>1_Office Theme</vt:lpstr>
      <vt:lpstr>4_Office 主题</vt:lpstr>
      <vt:lpstr>6_Office 主题</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2023-01-15T02:06:43Z</dcterms:created>
  <dcterms:modified xsi:type="dcterms:W3CDTF">2023-02-04T14:56:32Z</dcterms:modified>
</cp:coreProperties>
</file>