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710" r:id="rId3"/>
  </p:sldMasterIdLst>
  <p:notesMasterIdLst>
    <p:notesMasterId r:id="rId16"/>
  </p:notesMasterIdLst>
  <p:sldIdLst>
    <p:sldId id="1153" r:id="rId4"/>
    <p:sldId id="293" r:id="rId5"/>
    <p:sldId id="295" r:id="rId6"/>
    <p:sldId id="296" r:id="rId7"/>
    <p:sldId id="297" r:id="rId8"/>
    <p:sldId id="264" r:id="rId9"/>
    <p:sldId id="312" r:id="rId10"/>
    <p:sldId id="313" r:id="rId11"/>
    <p:sldId id="314" r:id="rId12"/>
    <p:sldId id="315" r:id="rId13"/>
    <p:sldId id="316" r:id="rId14"/>
    <p:sldId id="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559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391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5" r:id="rId12"/>
    <p:sldLayoutId id="2147483726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2.mp3"/><Relationship Id="rId16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audio" Target="../media/audio3.wav"/><Relationship Id="rId5" Type="http://schemas.microsoft.com/office/2007/relationships/media" Target="../media/media4.mp3"/><Relationship Id="rId15" Type="http://schemas.openxmlformats.org/officeDocument/2006/relationships/image" Target="../media/image16.GIF"/><Relationship Id="rId10" Type="http://schemas.openxmlformats.org/officeDocument/2006/relationships/audio" Target="../media/audio2.wav"/><Relationship Id="rId19" Type="http://schemas.openxmlformats.org/officeDocument/2006/relationships/image" Target="../media/image20.GIF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1.png"/><Relationship Id="rId18" Type="http://schemas.openxmlformats.org/officeDocument/2006/relationships/image" Target="../media/image20.GIF"/><Relationship Id="rId3" Type="http://schemas.microsoft.com/office/2007/relationships/media" Target="../media/media3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3.png"/><Relationship Id="rId18" Type="http://schemas.openxmlformats.org/officeDocument/2006/relationships/image" Target="../media/image20.GIF"/><Relationship Id="rId3" Type="http://schemas.microsoft.com/office/2007/relationships/media" Target="../media/media3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4.png"/><Relationship Id="rId18" Type="http://schemas.openxmlformats.org/officeDocument/2006/relationships/image" Target="../media/image20.GIF"/><Relationship Id="rId3" Type="http://schemas.microsoft.com/office/2007/relationships/media" Target="../media/media3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EAED-0084-1F43-991B-CE07E20C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2E864-8ED0-634D-BC4D-ED3DE431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F7EE3-A672-C449-B85A-B2976B42D949}"/>
              </a:ext>
            </a:extLst>
          </p:cNvPr>
          <p:cNvSpPr/>
          <p:nvPr/>
        </p:nvSpPr>
        <p:spPr>
          <a:xfrm>
            <a:off x="0" y="0"/>
            <a:ext cx="12191999" cy="64577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图片 329">
            <a:extLst>
              <a:ext uri="{FF2B5EF4-FFF2-40B4-BE49-F238E27FC236}">
                <a16:creationId xmlns:a16="http://schemas.microsoft.com/office/drawing/2014/main" id="{9915DDFE-85A3-384E-8E26-105776658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6" name="图片 325">
            <a:extLst>
              <a:ext uri="{FF2B5EF4-FFF2-40B4-BE49-F238E27FC236}">
                <a16:creationId xmlns:a16="http://schemas.microsoft.com/office/drawing/2014/main" id="{56B252CC-B5C9-DD4E-9E16-F93575537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7" name="图片 331">
            <a:extLst>
              <a:ext uri="{FF2B5EF4-FFF2-40B4-BE49-F238E27FC236}">
                <a16:creationId xmlns:a16="http://schemas.microsoft.com/office/drawing/2014/main" id="{8A2CA7CD-B0FD-A644-AAC1-C28B4C689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8" name="图片 335">
            <a:extLst>
              <a:ext uri="{FF2B5EF4-FFF2-40B4-BE49-F238E27FC236}">
                <a16:creationId xmlns:a16="http://schemas.microsoft.com/office/drawing/2014/main" id="{39C7921E-D9A5-CF49-A2F4-5DB1FF0C4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9" name="图片 337">
            <a:extLst>
              <a:ext uri="{FF2B5EF4-FFF2-40B4-BE49-F238E27FC236}">
                <a16:creationId xmlns:a16="http://schemas.microsoft.com/office/drawing/2014/main" id="{6F8C40BA-FCF4-F44B-9F1F-4C0474C35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10" name="图片 341">
            <a:extLst>
              <a:ext uri="{FF2B5EF4-FFF2-40B4-BE49-F238E27FC236}">
                <a16:creationId xmlns:a16="http://schemas.microsoft.com/office/drawing/2014/main" id="{DC405F98-2334-E944-B0A1-5FC77FDA63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4814582"/>
            <a:ext cx="4825912" cy="1658646"/>
          </a:xfrm>
          <a:prstGeom prst="rect">
            <a:avLst/>
          </a:prstGeom>
        </p:spPr>
      </p:pic>
      <p:pic>
        <p:nvPicPr>
          <p:cNvPr id="11" name="图片 327">
            <a:extLst>
              <a:ext uri="{FF2B5EF4-FFF2-40B4-BE49-F238E27FC236}">
                <a16:creationId xmlns:a16="http://schemas.microsoft.com/office/drawing/2014/main" id="{3F94C685-BB81-2D42-AB6E-E80BA5115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12" name="图片 333">
            <a:extLst>
              <a:ext uri="{FF2B5EF4-FFF2-40B4-BE49-F238E27FC236}">
                <a16:creationId xmlns:a16="http://schemas.microsoft.com/office/drawing/2014/main" id="{075800DB-F516-F14A-811E-B1B5349C60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" y="5132308"/>
            <a:ext cx="1833548" cy="1725692"/>
          </a:xfrm>
          <a:prstGeom prst="rect">
            <a:avLst/>
          </a:prstGeom>
        </p:spPr>
      </p:pic>
      <p:pic>
        <p:nvPicPr>
          <p:cNvPr id="13" name="图片 337">
            <a:extLst>
              <a:ext uri="{FF2B5EF4-FFF2-40B4-BE49-F238E27FC236}">
                <a16:creationId xmlns:a16="http://schemas.microsoft.com/office/drawing/2014/main" id="{6B9E030A-DA32-F54B-9C05-FEEB662E0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96" y="268474"/>
            <a:ext cx="8711808" cy="1785066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1D9153FB-B267-A540-9E91-38B761D8F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667" y="6323397"/>
            <a:ext cx="6705600" cy="5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432FF"/>
                </a:solidFill>
              </a:rPr>
              <a:t>Giáo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viên</a:t>
            </a:r>
            <a:r>
              <a:rPr lang="en-US" altLang="en-US" sz="2800" b="1" dirty="0">
                <a:solidFill>
                  <a:srgbClr val="0432FF"/>
                </a:solidFill>
              </a:rPr>
              <a:t>: </a:t>
            </a:r>
            <a:r>
              <a:rPr lang="en-US" altLang="en-US" sz="2800" b="1" dirty="0" err="1">
                <a:solidFill>
                  <a:srgbClr val="0432FF"/>
                </a:solidFill>
              </a:rPr>
              <a:t>Đào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Thị</a:t>
            </a:r>
            <a:r>
              <a:rPr lang="en-US" altLang="en-US" sz="2800" b="1" dirty="0">
                <a:solidFill>
                  <a:srgbClr val="0432FF"/>
                </a:solidFill>
              </a:rPr>
              <a:t> Xuân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BC2D8E-2478-FD4B-BA4D-709F00FA74EA}"/>
              </a:ext>
            </a:extLst>
          </p:cNvPr>
          <p:cNvSpPr/>
          <p:nvPr/>
        </p:nvSpPr>
        <p:spPr>
          <a:xfrm>
            <a:off x="3068237" y="2196078"/>
            <a:ext cx="6526619" cy="13234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TOÁN</a:t>
            </a:r>
          </a:p>
          <a:p>
            <a:pPr algn="ctr">
              <a:defRPr/>
            </a:pPr>
            <a:endParaRPr lang="en-US" sz="4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92280E-88E5-DF41-8E8F-96169D69AADF}"/>
              </a:ext>
            </a:extLst>
          </p:cNvPr>
          <p:cNvSpPr/>
          <p:nvPr/>
        </p:nvSpPr>
        <p:spPr>
          <a:xfrm>
            <a:off x="1804354" y="433791"/>
            <a:ext cx="9453075" cy="1785067"/>
          </a:xfrm>
          <a:prstGeom prst="rect">
            <a:avLst/>
          </a:prstGeom>
          <a:noFill/>
        </p:spPr>
        <p:txBody>
          <a:bodyPr lIns="68580" tIns="34290" rIns="68580" bIns="34290" numCol="1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Jokerman" panose="04090605060D06020702" pitchFamily="82" charset="0"/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Jokerman" panose="04090605060D06020702" pitchFamily="82" charset="0"/>
              </a:rPr>
              <a:t>mừng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Jokerman" panose="04090605060D06020702" pitchFamily="82" charset="0"/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FF"/>
                </a:solidFill>
                <a:latin typeface="Jokerman" panose="04090605060D06020702" pitchFamily="82" charset="0"/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FF"/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CCFF"/>
                </a:solidFill>
                <a:latin typeface="Jokerman" panose="04090605060D06020702" pitchFamily="82" charset="0"/>
              </a:rPr>
              <a:t>đến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Jokerman" panose="04090605060D06020702" pitchFamily="82" charset="0"/>
              </a:rPr>
              <a:t>với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Jokerman" panose="04090605060D06020702" pitchFamily="82" charset="0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latin typeface="Jokerman" panose="04090605060D06020702" pitchFamily="82" charset="0"/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Jokerman" panose="04090605060D06020702" pitchFamily="82" charset="0"/>
              </a:rPr>
              <a:t>hôm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Jokerman" panose="04090605060D06020702" pitchFamily="82" charset="0"/>
              </a:rPr>
              <a:t>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Jokerman" panose="04090605060D06020702" pitchFamily="82" charset="0"/>
              </a:rPr>
              <a:t>nay</a:t>
            </a:r>
          </a:p>
        </p:txBody>
      </p:sp>
      <p:pic>
        <p:nvPicPr>
          <p:cNvPr id="18" name="it-is-happy-main-9622.mp3" descr="it-is-happy-main-9622.mp3">
            <a:hlinkClick r:id="" action="ppaction://media"/>
            <a:extLst>
              <a:ext uri="{FF2B5EF4-FFF2-40B4-BE49-F238E27FC236}">
                <a16:creationId xmlns:a16="http://schemas.microsoft.com/office/drawing/2014/main" id="{DE069E41-6343-E847-B5EF-F86A50C8C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61305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3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84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8BFE30-63FE-4A92-9425-1960436127B2}"/>
              </a:ext>
            </a:extLst>
          </p:cNvPr>
          <p:cNvSpPr txBox="1"/>
          <p:nvPr/>
        </p:nvSpPr>
        <p:spPr>
          <a:xfrm>
            <a:off x="1311814" y="102288"/>
            <a:ext cx="991777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7</a:t>
            </a:r>
            <a:r>
              <a:rPr lang="en-US" sz="2400" b="1" dirty="0">
                <a:solidFill>
                  <a:srgbClr val="002060"/>
                </a:solidFill>
              </a:rPr>
              <a:t>?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phép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trừ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9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0093F5-53D0-4E9C-BE31-D85BBC8D65EF}"/>
              </a:ext>
            </a:extLst>
          </p:cNvPr>
          <p:cNvSpPr/>
          <p:nvPr/>
        </p:nvSpPr>
        <p:spPr>
          <a:xfrm>
            <a:off x="700798" y="23165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4AE5EE74-4083-4403-91EF-DD7ADC654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713875"/>
              </p:ext>
            </p:extLst>
          </p:nvPr>
        </p:nvGraphicFramePr>
        <p:xfrm>
          <a:off x="6938682" y="1118794"/>
          <a:ext cx="4290910" cy="532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0910">
                  <a:extLst>
                    <a:ext uri="{9D8B030D-6E8A-4147-A177-3AD203B41FA5}">
                      <a16:colId xmlns:a16="http://schemas.microsoft.com/office/drawing/2014/main" val="3774412257"/>
                    </a:ext>
                  </a:extLst>
                </a:gridCol>
              </a:tblGrid>
              <a:tr h="2664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Hiệu</a:t>
                      </a:r>
                      <a:r>
                        <a:rPr lang="en-US" sz="2400" b="1" dirty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bằng</a:t>
                      </a:r>
                      <a:r>
                        <a:rPr lang="en-US" sz="2400" b="1" dirty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815738"/>
                  </a:ext>
                </a:extLst>
              </a:tr>
              <a:tr h="2664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Hiệu</a:t>
                      </a:r>
                      <a:r>
                        <a:rPr lang="en-US" sz="2400" b="1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bằng</a:t>
                      </a:r>
                      <a:r>
                        <a:rPr lang="en-US" sz="2400" b="1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94093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01D1F91-2CA3-4E2B-BE40-3E2ACD9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39" b="51660"/>
          <a:stretch/>
        </p:blipFill>
        <p:spPr>
          <a:xfrm>
            <a:off x="454227" y="2247583"/>
            <a:ext cx="2010588" cy="1639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9EF70-7DC9-4806-97B1-463C679F9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42" t="-959" r="35540" b="64150"/>
          <a:stretch/>
        </p:blipFill>
        <p:spPr>
          <a:xfrm>
            <a:off x="2529835" y="1920317"/>
            <a:ext cx="1595854" cy="109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30B8A-7B21-4BA1-986C-6F892BCB7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95" t="4586" r="3507" b="58606"/>
          <a:stretch/>
        </p:blipFill>
        <p:spPr>
          <a:xfrm>
            <a:off x="4456286" y="2435417"/>
            <a:ext cx="1853335" cy="1206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E8995A-57FD-4682-AE37-277D4FF3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3" t="68771" r="67211" b="1632"/>
          <a:stretch/>
        </p:blipFill>
        <p:spPr>
          <a:xfrm>
            <a:off x="746131" y="4958676"/>
            <a:ext cx="1814974" cy="1003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B6781C-D4B3-45E2-9EAE-37492658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93" t="48315" r="35931" b="22088"/>
          <a:stretch/>
        </p:blipFill>
        <p:spPr>
          <a:xfrm>
            <a:off x="2701918" y="3753976"/>
            <a:ext cx="1988458" cy="109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451BCE-08AC-4ECF-BA5B-B734EAE98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38" t="64421" r="1373" b="3106"/>
          <a:stretch/>
        </p:blipFill>
        <p:spPr>
          <a:xfrm rot="20389758">
            <a:off x="3696147" y="5037118"/>
            <a:ext cx="1988458" cy="1101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6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57942 0.491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1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38698 0.23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72083 -0.006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4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6029 0.128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 -0.02176 L 0.59062 -0.516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24" y="-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0.26653 -0.3745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0B92AAD-7BD6-494C-86CE-3CDF7BF670AE}"/>
              </a:ext>
            </a:extLst>
          </p:cNvPr>
          <p:cNvSpPr/>
          <p:nvPr/>
        </p:nvSpPr>
        <p:spPr>
          <a:xfrm>
            <a:off x="699247" y="494851"/>
            <a:ext cx="516304" cy="46313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DC150-1D37-4155-B450-4F11AD687B2A}"/>
              </a:ext>
            </a:extLst>
          </p:cNvPr>
          <p:cNvSpPr txBox="1"/>
          <p:nvPr/>
        </p:nvSpPr>
        <p:spPr>
          <a:xfrm>
            <a:off x="1215551" y="407448"/>
            <a:ext cx="1007837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Bà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14 </a:t>
            </a:r>
            <a:r>
              <a:rPr lang="en-US" sz="2400" b="1" dirty="0" err="1">
                <a:solidFill>
                  <a:srgbClr val="002060"/>
                </a:solidFill>
              </a:rPr>
              <a:t>quả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ổi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bà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cháu</a:t>
            </a:r>
            <a:r>
              <a:rPr lang="en-US" sz="2400" b="1" dirty="0">
                <a:solidFill>
                  <a:srgbClr val="002060"/>
                </a:solidFill>
              </a:rPr>
              <a:t> 6 </a:t>
            </a:r>
            <a:r>
              <a:rPr lang="en-US" sz="2400" b="1" dirty="0" err="1">
                <a:solidFill>
                  <a:srgbClr val="002060"/>
                </a:solidFill>
              </a:rPr>
              <a:t>quả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còn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lại</a:t>
            </a:r>
            <a:r>
              <a:rPr lang="en-US" sz="2400" b="1" dirty="0">
                <a:solidFill>
                  <a:srgbClr val="002060"/>
                </a:solidFill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</a:rPr>
              <a:t>nhiêu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quả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ổi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815CA-E7EE-4F3C-82E9-F8FB6003F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24"/>
          <a:stretch/>
        </p:blipFill>
        <p:spPr>
          <a:xfrm>
            <a:off x="6314738" y="1280887"/>
            <a:ext cx="5080539" cy="5169666"/>
          </a:xfrm>
          <a:prstGeom prst="rect">
            <a:avLst/>
          </a:prstGeom>
        </p:spPr>
      </p:pic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C297A82C-AC68-4897-94B7-80653B924813}"/>
              </a:ext>
            </a:extLst>
          </p:cNvPr>
          <p:cNvCxnSpPr>
            <a:cxnSpLocks/>
          </p:cNvCxnSpPr>
          <p:nvPr/>
        </p:nvCxnSpPr>
        <p:spPr>
          <a:xfrm>
            <a:off x="1764254" y="957982"/>
            <a:ext cx="15349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C297A82C-AC68-4897-94B7-80653B924813}"/>
              </a:ext>
            </a:extLst>
          </p:cNvPr>
          <p:cNvCxnSpPr>
            <a:cxnSpLocks/>
          </p:cNvCxnSpPr>
          <p:nvPr/>
        </p:nvCxnSpPr>
        <p:spPr>
          <a:xfrm>
            <a:off x="4000500" y="957982"/>
            <a:ext cx="1852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id="{C297A82C-AC68-4897-94B7-80653B924813}"/>
              </a:ext>
            </a:extLst>
          </p:cNvPr>
          <p:cNvCxnSpPr>
            <a:cxnSpLocks/>
          </p:cNvCxnSpPr>
          <p:nvPr/>
        </p:nvCxnSpPr>
        <p:spPr>
          <a:xfrm>
            <a:off x="6989781" y="957982"/>
            <a:ext cx="311433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74574" y="1404730"/>
            <a:ext cx="15646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>
                <a:solidFill>
                  <a:srgbClr val="FF0000"/>
                </a:solidFill>
              </a:rPr>
              <a:t>Tóm tắt</a:t>
            </a:r>
            <a:r>
              <a:rPr lang="en-US" sz="2400" b="1" i="1">
                <a:solidFill>
                  <a:srgbClr val="FF0000"/>
                </a:solidFill>
              </a:rPr>
              <a:t>:</a:t>
            </a:r>
          </a:p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8226" y="1908313"/>
            <a:ext cx="3021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Có       : </a:t>
            </a:r>
            <a:r>
              <a:rPr lang="en-US" sz="2400" b="1">
                <a:solidFill>
                  <a:srgbClr val="FF0000"/>
                </a:solidFill>
              </a:rPr>
              <a:t>14</a:t>
            </a:r>
            <a:r>
              <a:rPr lang="en-US" sz="2400" b="1">
                <a:solidFill>
                  <a:srgbClr val="002060"/>
                </a:solidFill>
              </a:rPr>
              <a:t> quả ổi</a:t>
            </a:r>
          </a:p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04731" y="2372148"/>
            <a:ext cx="3087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Bớt      :  </a:t>
            </a:r>
            <a:r>
              <a:rPr lang="en-US" sz="2400" b="1">
                <a:solidFill>
                  <a:srgbClr val="FF0000"/>
                </a:solidFill>
              </a:rPr>
              <a:t>6</a:t>
            </a:r>
            <a:r>
              <a:rPr lang="en-US" sz="2400" b="1">
                <a:solidFill>
                  <a:srgbClr val="002060"/>
                </a:solidFill>
              </a:rPr>
              <a:t> quả ổi</a:t>
            </a:r>
          </a:p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04731" y="2809468"/>
            <a:ext cx="3193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Còn lại: </a:t>
            </a:r>
            <a:r>
              <a:rPr lang="en-US" sz="2400" b="1">
                <a:solidFill>
                  <a:srgbClr val="FF0000"/>
                </a:solidFill>
              </a:rPr>
              <a:t>…</a:t>
            </a:r>
            <a:r>
              <a:rPr lang="en-US" sz="2400" b="1">
                <a:solidFill>
                  <a:srgbClr val="002060"/>
                </a:solidFill>
              </a:rPr>
              <a:t> quả ổi?</a:t>
            </a:r>
          </a:p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74574" y="3405813"/>
            <a:ext cx="22277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</a:rPr>
              <a:t>Bài giải</a:t>
            </a:r>
          </a:p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88402" y="3980748"/>
            <a:ext cx="35491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Số quả ổi còn lại là</a:t>
            </a:r>
            <a:r>
              <a:rPr lang="en-US" b="1">
                <a:solidFill>
                  <a:srgbClr val="002060"/>
                </a:solidFill>
              </a:rPr>
              <a:t>:</a:t>
            </a:r>
          </a:p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38970" y="4555660"/>
            <a:ext cx="26354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14 – 6 = 8 </a:t>
            </a:r>
            <a:r>
              <a:rPr lang="en-US" sz="2400" b="1">
                <a:solidFill>
                  <a:srgbClr val="002060"/>
                </a:solidFill>
              </a:rPr>
              <a:t>(quả</a:t>
            </a:r>
            <a:r>
              <a:rPr lang="en-US" b="1">
                <a:solidFill>
                  <a:srgbClr val="002060"/>
                </a:solidFill>
              </a:rPr>
              <a:t>)</a:t>
            </a:r>
          </a:p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64254" y="5102093"/>
            <a:ext cx="2966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rgbClr val="002060"/>
                </a:solidFill>
              </a:rPr>
              <a:t>Đáp số</a:t>
            </a:r>
            <a:r>
              <a:rPr lang="en-US" sz="2400" b="1">
                <a:solidFill>
                  <a:srgbClr val="00206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8</a:t>
            </a:r>
            <a:r>
              <a:rPr lang="en-US" sz="2400" b="1">
                <a:solidFill>
                  <a:srgbClr val="002060"/>
                </a:solidFill>
              </a:rPr>
              <a:t> quả ổi</a:t>
            </a:r>
            <a:r>
              <a:rPr lang="en-US" b="1">
                <a:solidFill>
                  <a:srgbClr val="002060"/>
                </a:solidFill>
              </a:rPr>
              <a:t>.</a:t>
            </a: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294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36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36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79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12- 3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13 - 8 =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75812"/>
            <a:ext cx="791912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65663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11- 7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74322BB-0600-437B-AD2A-8DB8C14F80CF}"/>
              </a:ext>
            </a:extLst>
          </p:cNvPr>
          <p:cNvGrpSpPr/>
          <p:nvPr/>
        </p:nvGrpSpPr>
        <p:grpSpPr>
          <a:xfrm>
            <a:off x="2159184" y="2217447"/>
            <a:ext cx="3536166" cy="2478125"/>
            <a:chOff x="2159184" y="2217447"/>
            <a:chExt cx="3536166" cy="24781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27A96A-8D5F-43F3-A04D-2C5C5CAB49A3}"/>
                </a:ext>
              </a:extLst>
            </p:cNvPr>
            <p:cNvGrpSpPr/>
            <p:nvPr/>
          </p:nvGrpSpPr>
          <p:grpSpPr>
            <a:xfrm>
              <a:off x="2159184" y="2217447"/>
              <a:ext cx="3536166" cy="2478125"/>
              <a:chOff x="2296597" y="1542979"/>
              <a:chExt cx="3536166" cy="2478125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26EDAD9-420D-466C-A67D-FBE525EF4FF9}"/>
                  </a:ext>
                </a:extLst>
              </p:cNvPr>
              <p:cNvSpPr txBox="1"/>
              <p:nvPr/>
            </p:nvSpPr>
            <p:spPr>
              <a:xfrm>
                <a:off x="2296597" y="1542979"/>
                <a:ext cx="3536166" cy="2478125"/>
              </a:xfrm>
              <a:prstGeom prst="round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b="1" dirty="0" err="1">
                    <a:solidFill>
                      <a:srgbClr val="002060"/>
                    </a:solidFill>
                  </a:rPr>
                  <a:t>Tính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14 – 5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 err="1">
                    <a:solidFill>
                      <a:srgbClr val="002060"/>
                    </a:solidFill>
                  </a:rPr>
                  <a:t>Tách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: 14 = 10 + 4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10 – 5 =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     + 4 =  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1B1EF38-C9AA-4239-B691-EBCF6796D340}"/>
                  </a:ext>
                </a:extLst>
              </p:cNvPr>
              <p:cNvSpPr/>
              <p:nvPr/>
            </p:nvSpPr>
            <p:spPr>
              <a:xfrm>
                <a:off x="4102779" y="3411197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895E13A-E82E-4872-BF6B-015829C85F8E}"/>
                </a:ext>
              </a:extLst>
            </p:cNvPr>
            <p:cNvSpPr/>
            <p:nvPr/>
          </p:nvSpPr>
          <p:spPr>
            <a:xfrm>
              <a:off x="3965366" y="35035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421E0A-498F-44AF-BD1B-71A085215A85}"/>
                </a:ext>
              </a:extLst>
            </p:cNvPr>
            <p:cNvSpPr/>
            <p:nvPr/>
          </p:nvSpPr>
          <p:spPr>
            <a:xfrm>
              <a:off x="2564287" y="4084100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2F9CAA-2EB2-46B2-9C52-89CB2229B047}"/>
              </a:ext>
            </a:extLst>
          </p:cNvPr>
          <p:cNvGrpSpPr/>
          <p:nvPr/>
        </p:nvGrpSpPr>
        <p:grpSpPr>
          <a:xfrm>
            <a:off x="7188255" y="2217447"/>
            <a:ext cx="3536166" cy="2478125"/>
            <a:chOff x="7188255" y="2217447"/>
            <a:chExt cx="3536166" cy="24781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1BB71A-F1CA-439F-A35B-3CB9AD21E4AB}"/>
                </a:ext>
              </a:extLst>
            </p:cNvPr>
            <p:cNvGrpSpPr/>
            <p:nvPr/>
          </p:nvGrpSpPr>
          <p:grpSpPr>
            <a:xfrm>
              <a:off x="7188255" y="2217447"/>
              <a:ext cx="3536166" cy="2478125"/>
              <a:chOff x="7382637" y="1542979"/>
              <a:chExt cx="3536166" cy="247812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49E7441-65B8-4003-AD10-5BD67A59AAEA}"/>
                  </a:ext>
                </a:extLst>
              </p:cNvPr>
              <p:cNvGrpSpPr/>
              <p:nvPr/>
            </p:nvGrpSpPr>
            <p:grpSpPr>
              <a:xfrm>
                <a:off x="7382637" y="1542979"/>
                <a:ext cx="3536166" cy="2478125"/>
                <a:chOff x="2296597" y="1542979"/>
                <a:chExt cx="3536166" cy="2478125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5C63F8F-4383-434C-BAFA-2E61EA2F7789}"/>
                    </a:ext>
                  </a:extLst>
                </p:cNvPr>
                <p:cNvSpPr txBox="1"/>
                <p:nvPr/>
              </p:nvSpPr>
              <p:spPr>
                <a:xfrm>
                  <a:off x="2296597" y="1542979"/>
                  <a:ext cx="3536166" cy="2478125"/>
                </a:xfrm>
                <a:prstGeom prst="roundRect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dirty="0"/>
                    <a:t>b</a:t>
                  </a:r>
                  <a:r>
                    <a:rPr lang="en-US" sz="2400" b="1" dirty="0">
                      <a:solidFill>
                        <a:srgbClr val="002060"/>
                      </a:solidFill>
                    </a:rPr>
                    <a:t>)   </a:t>
                  </a:r>
                  <a:r>
                    <a:rPr lang="en-US" sz="2400" b="1" dirty="0" err="1">
                      <a:solidFill>
                        <a:srgbClr val="002060"/>
                      </a:solidFill>
                    </a:rPr>
                    <a:t>Tính</a:t>
                  </a:r>
                  <a:r>
                    <a:rPr lang="en-US" sz="2400" b="1" dirty="0">
                      <a:solidFill>
                        <a:srgbClr val="002060"/>
                      </a:solidFill>
                    </a:rPr>
                    <a:t> 15 – 7 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b="1" dirty="0" err="1">
                      <a:solidFill>
                        <a:srgbClr val="002060"/>
                      </a:solidFill>
                    </a:rPr>
                    <a:t>Tách</a:t>
                  </a:r>
                  <a:r>
                    <a:rPr lang="en-US" sz="2400" b="1" dirty="0">
                      <a:solidFill>
                        <a:srgbClr val="002060"/>
                      </a:solidFill>
                    </a:rPr>
                    <a:t>: 15 = 10 + 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b="1" dirty="0">
                      <a:solidFill>
                        <a:srgbClr val="002060"/>
                      </a:solidFill>
                    </a:rPr>
                    <a:t>10 –         = 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b="1" dirty="0">
                      <a:solidFill>
                        <a:srgbClr val="002060"/>
                      </a:solidFill>
                    </a:rPr>
                    <a:t>      +       =  </a:t>
                  </a: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EA12149A-3D8F-4415-BA6B-36C49CE2AA35}"/>
                    </a:ext>
                  </a:extLst>
                </p:cNvPr>
                <p:cNvSpPr/>
                <p:nvPr/>
              </p:nvSpPr>
              <p:spPr>
                <a:xfrm>
                  <a:off x="4420282" y="3431840"/>
                  <a:ext cx="436418" cy="43641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p:grp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8676995-5AF3-41B5-9FC5-DD93F487A8D1}"/>
                  </a:ext>
                </a:extLst>
              </p:cNvPr>
              <p:cNvSpPr/>
              <p:nvPr/>
            </p:nvSpPr>
            <p:spPr>
              <a:xfrm>
                <a:off x="8714301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9BE671C-90A1-42FF-B9F0-354373B303C4}"/>
                  </a:ext>
                </a:extLst>
              </p:cNvPr>
              <p:cNvSpPr/>
              <p:nvPr/>
            </p:nvSpPr>
            <p:spPr>
              <a:xfrm>
                <a:off x="9572364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E184B4F-B62B-45E1-9A0B-03901EE4C873}"/>
                  </a:ext>
                </a:extLst>
              </p:cNvPr>
              <p:cNvSpPr/>
              <p:nvPr/>
            </p:nvSpPr>
            <p:spPr>
              <a:xfrm>
                <a:off x="7914881" y="3431840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F3D6C67-CE48-4D6D-8F71-D4E59039AD83}"/>
                </a:ext>
              </a:extLst>
            </p:cNvPr>
            <p:cNvSpPr/>
            <p:nvPr/>
          </p:nvSpPr>
          <p:spPr>
            <a:xfrm>
              <a:off x="9998342" y="30080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1788C24-51CA-468C-8692-7566AABAB48F}"/>
                </a:ext>
              </a:extLst>
            </p:cNvPr>
            <p:cNvSpPr/>
            <p:nvPr/>
          </p:nvSpPr>
          <p:spPr>
            <a:xfrm>
              <a:off x="8519919" y="4101777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8CE90D-FB72-46F2-B6A6-1C03578A5C00}"/>
              </a:ext>
            </a:extLst>
          </p:cNvPr>
          <p:cNvSpPr/>
          <p:nvPr/>
        </p:nvSpPr>
        <p:spPr>
          <a:xfrm>
            <a:off x="3965366" y="350359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53DCD9-DE8F-4827-BF35-54D93AF42691}"/>
              </a:ext>
            </a:extLst>
          </p:cNvPr>
          <p:cNvGrpSpPr/>
          <p:nvPr/>
        </p:nvGrpSpPr>
        <p:grpSpPr>
          <a:xfrm>
            <a:off x="2943594" y="5059430"/>
            <a:ext cx="1967345" cy="512618"/>
            <a:chOff x="2563090" y="4391891"/>
            <a:chExt cx="1967345" cy="5126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4BB6B18-027B-4113-9ECF-FC9B764955A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14 – 5 =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AA94D2-D2D0-44CB-8497-F285B1ADC505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F53B51-85AB-4F7F-BA9B-633EA51D2D6D}"/>
              </a:ext>
            </a:extLst>
          </p:cNvPr>
          <p:cNvGrpSpPr/>
          <p:nvPr/>
        </p:nvGrpSpPr>
        <p:grpSpPr>
          <a:xfrm>
            <a:off x="8125907" y="5059430"/>
            <a:ext cx="1967345" cy="512618"/>
            <a:chOff x="2563090" y="4391891"/>
            <a:chExt cx="1967345" cy="51261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E08FF7-F7C4-41E7-B8DB-F57B628A2DE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15 – 7 =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44CBF2B-9693-4111-A466-3F84A50FA221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1E61BF-4B77-4D0A-A6C3-817EA4FA1280}"/>
              </a:ext>
            </a:extLst>
          </p:cNvPr>
          <p:cNvSpPr/>
          <p:nvPr/>
        </p:nvSpPr>
        <p:spPr>
          <a:xfrm>
            <a:off x="4305462" y="509753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191A037-AF87-4610-80B8-F9245150832F}"/>
              </a:ext>
            </a:extLst>
          </p:cNvPr>
          <p:cNvSpPr/>
          <p:nvPr/>
        </p:nvSpPr>
        <p:spPr>
          <a:xfrm>
            <a:off x="2564287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78910F1-3E74-4B3D-8258-ECAEE03356AE}"/>
              </a:ext>
            </a:extLst>
          </p:cNvPr>
          <p:cNvSpPr/>
          <p:nvPr/>
        </p:nvSpPr>
        <p:spPr>
          <a:xfrm>
            <a:off x="3965366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979460-FA22-42E7-A7FB-E5FFF9453EB5}"/>
              </a:ext>
            </a:extLst>
          </p:cNvPr>
          <p:cNvSpPr/>
          <p:nvPr/>
        </p:nvSpPr>
        <p:spPr>
          <a:xfrm>
            <a:off x="9998342" y="300809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6EB7F76-0DCE-49E1-8D2E-A6C395499AA5}"/>
              </a:ext>
            </a:extLst>
          </p:cNvPr>
          <p:cNvSpPr/>
          <p:nvPr/>
        </p:nvSpPr>
        <p:spPr>
          <a:xfrm>
            <a:off x="8519919" y="352526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49B4085-D212-455C-AE67-49A1BEA39FA0}"/>
              </a:ext>
            </a:extLst>
          </p:cNvPr>
          <p:cNvSpPr/>
          <p:nvPr/>
        </p:nvSpPr>
        <p:spPr>
          <a:xfrm>
            <a:off x="9377982" y="353089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000EFF4-3135-4F61-A369-8E3AC2644F06}"/>
              </a:ext>
            </a:extLst>
          </p:cNvPr>
          <p:cNvSpPr/>
          <p:nvPr/>
        </p:nvSpPr>
        <p:spPr>
          <a:xfrm>
            <a:off x="7718382" y="410177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10A3141-DD1E-4CB3-84DD-299A4A2C3797}"/>
              </a:ext>
            </a:extLst>
          </p:cNvPr>
          <p:cNvSpPr/>
          <p:nvPr/>
        </p:nvSpPr>
        <p:spPr>
          <a:xfrm>
            <a:off x="8519919" y="4099553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C3BD787-07D7-4BA8-BD01-274AF58637CD}"/>
              </a:ext>
            </a:extLst>
          </p:cNvPr>
          <p:cNvSpPr/>
          <p:nvPr/>
        </p:nvSpPr>
        <p:spPr>
          <a:xfrm>
            <a:off x="9319339" y="409658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BA9B9E2-4778-48B7-B73F-EF247B4174BF}"/>
              </a:ext>
            </a:extLst>
          </p:cNvPr>
          <p:cNvSpPr/>
          <p:nvPr/>
        </p:nvSpPr>
        <p:spPr>
          <a:xfrm>
            <a:off x="9487775" y="5095965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9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DA074C8-FF0C-4E7B-AE98-D6177DB67EDA}"/>
              </a:ext>
            </a:extLst>
          </p:cNvPr>
          <p:cNvSpPr/>
          <p:nvPr/>
        </p:nvSpPr>
        <p:spPr>
          <a:xfrm>
            <a:off x="1196857" y="5922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4D8BF-1304-4D40-9FE2-7DDA6D0B5B66}"/>
              </a:ext>
            </a:extLst>
          </p:cNvPr>
          <p:cNvSpPr txBox="1"/>
          <p:nvPr/>
        </p:nvSpPr>
        <p:spPr>
          <a:xfrm>
            <a:off x="1809343" y="561460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A32B6F-EA07-4DB4-AAB4-F7C54975CC29}"/>
              </a:ext>
            </a:extLst>
          </p:cNvPr>
          <p:cNvGrpSpPr/>
          <p:nvPr/>
        </p:nvGrpSpPr>
        <p:grpSpPr>
          <a:xfrm>
            <a:off x="4292083" y="1763651"/>
            <a:ext cx="2780199" cy="724418"/>
            <a:chOff x="2563090" y="4391891"/>
            <a:chExt cx="196734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46EC5D-8B7C-43F3-9226-0152680114C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5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F5ED374-D9FA-4704-8419-72437C5473C8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DDD8AF-B793-4296-9A30-834D830AB334}"/>
              </a:ext>
            </a:extLst>
          </p:cNvPr>
          <p:cNvGrpSpPr/>
          <p:nvPr/>
        </p:nvGrpSpPr>
        <p:grpSpPr>
          <a:xfrm>
            <a:off x="4292082" y="3138126"/>
            <a:ext cx="2780199" cy="724418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EFD9EE-046C-4037-AB7A-1F399AD80FC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6=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15B108D-C187-49EA-8EEB-27C9666806CA}"/>
                </a:ext>
              </a:extLst>
            </p:cNvPr>
            <p:cNvSpPr/>
            <p:nvPr/>
          </p:nvSpPr>
          <p:spPr>
            <a:xfrm>
              <a:off x="3756635" y="4426938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EAB765-C40D-4B90-A1CC-9EF544990EEC}"/>
              </a:ext>
            </a:extLst>
          </p:cNvPr>
          <p:cNvGrpSpPr/>
          <p:nvPr/>
        </p:nvGrpSpPr>
        <p:grpSpPr>
          <a:xfrm>
            <a:off x="7961668" y="1788650"/>
            <a:ext cx="2780199" cy="724418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A9C79E1-7D16-43C9-A7F8-8BEEF72B23E2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8 =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2540EF5-4E11-4F5E-B80B-68D543477486}"/>
                </a:ext>
              </a:extLst>
            </p:cNvPr>
            <p:cNvSpPr/>
            <p:nvPr/>
          </p:nvSpPr>
          <p:spPr>
            <a:xfrm>
              <a:off x="3784398" y="441230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00231-36A9-43D8-BF71-B3018E1C03B7}"/>
              </a:ext>
            </a:extLst>
          </p:cNvPr>
          <p:cNvGrpSpPr/>
          <p:nvPr/>
        </p:nvGrpSpPr>
        <p:grpSpPr>
          <a:xfrm>
            <a:off x="7941363" y="3156810"/>
            <a:ext cx="2780199" cy="724418"/>
            <a:chOff x="2563090" y="4391891"/>
            <a:chExt cx="1967345" cy="5126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12583D-FB9D-4EB5-A994-A168F3ABB191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9 =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B3CDA0E-A6A2-46F1-BD25-DA207E0A87F4}"/>
                </a:ext>
              </a:extLst>
            </p:cNvPr>
            <p:cNvSpPr/>
            <p:nvPr/>
          </p:nvSpPr>
          <p:spPr>
            <a:xfrm>
              <a:off x="379876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43F39-A96A-4209-B43E-13D063769031}"/>
              </a:ext>
            </a:extLst>
          </p:cNvPr>
          <p:cNvGrpSpPr/>
          <p:nvPr/>
        </p:nvGrpSpPr>
        <p:grpSpPr>
          <a:xfrm>
            <a:off x="4292082" y="4512601"/>
            <a:ext cx="2780199" cy="724418"/>
            <a:chOff x="2563090" y="4391891"/>
            <a:chExt cx="1967345" cy="51261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3390C98-9457-4056-9EC5-72AEB45E7C5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7 = 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F97F0A4-55A7-4FFA-869F-CC43302D597C}"/>
                </a:ext>
              </a:extLst>
            </p:cNvPr>
            <p:cNvSpPr/>
            <p:nvPr/>
          </p:nvSpPr>
          <p:spPr>
            <a:xfrm>
              <a:off x="3756635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286F72-1FF5-4F5E-90D7-432207D4FCF8}"/>
              </a:ext>
            </a:extLst>
          </p:cNvPr>
          <p:cNvGrpSpPr/>
          <p:nvPr/>
        </p:nvGrpSpPr>
        <p:grpSpPr>
          <a:xfrm>
            <a:off x="7961668" y="4498746"/>
            <a:ext cx="2780199" cy="724418"/>
            <a:chOff x="2563090" y="4391891"/>
            <a:chExt cx="1967345" cy="51261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F641E7-F93D-4D24-BE27-05869834D60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10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9FD417F-34AD-47A5-90FF-204B6D67703C}"/>
                </a:ext>
              </a:extLst>
            </p:cNvPr>
            <p:cNvSpPr/>
            <p:nvPr/>
          </p:nvSpPr>
          <p:spPr>
            <a:xfrm>
              <a:off x="3805052" y="443979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07BE04-36A6-4D74-8A96-38CA98E24F04}"/>
              </a:ext>
            </a:extLst>
          </p:cNvPr>
          <p:cNvSpPr/>
          <p:nvPr/>
        </p:nvSpPr>
        <p:spPr>
          <a:xfrm>
            <a:off x="6013649" y="1826750"/>
            <a:ext cx="845508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D2ACEC6-45A7-4BB7-A07C-A9C170CE4DF5}"/>
              </a:ext>
            </a:extLst>
          </p:cNvPr>
          <p:cNvSpPr/>
          <p:nvPr/>
        </p:nvSpPr>
        <p:spPr>
          <a:xfrm>
            <a:off x="5965480" y="3187653"/>
            <a:ext cx="747292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33DEDA-2E01-4EAD-9E51-FB110E2CD54D}"/>
              </a:ext>
            </a:extLst>
          </p:cNvPr>
          <p:cNvSpPr/>
          <p:nvPr/>
        </p:nvSpPr>
        <p:spPr>
          <a:xfrm>
            <a:off x="9690199" y="1809008"/>
            <a:ext cx="766234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B644B46-8CD7-4EEC-8939-4E95BE6DFD1F}"/>
              </a:ext>
            </a:extLst>
          </p:cNvPr>
          <p:cNvSpPr/>
          <p:nvPr/>
        </p:nvSpPr>
        <p:spPr>
          <a:xfrm>
            <a:off x="9674299" y="3210652"/>
            <a:ext cx="782133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371062-441D-4EF0-A214-37E4ADAC1318}"/>
              </a:ext>
            </a:extLst>
          </p:cNvPr>
          <p:cNvSpPr/>
          <p:nvPr/>
        </p:nvSpPr>
        <p:spPr>
          <a:xfrm>
            <a:off x="5978768" y="4566443"/>
            <a:ext cx="734004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7F395C3-ED9B-4C2A-A86F-534DCACF6A8D}"/>
              </a:ext>
            </a:extLst>
          </p:cNvPr>
          <p:cNvSpPr/>
          <p:nvPr/>
        </p:nvSpPr>
        <p:spPr>
          <a:xfrm>
            <a:off x="9703486" y="4566443"/>
            <a:ext cx="752945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7170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62A0B709-F3D1-4A7F-A9AC-E6185290B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473337" y="1226372"/>
            <a:ext cx="3695824" cy="51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6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841027" y="471780"/>
            <a:ext cx="220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408234"/>
              </p:ext>
            </p:extLst>
          </p:nvPr>
        </p:nvGraphicFramePr>
        <p:xfrm>
          <a:off x="656216" y="1100271"/>
          <a:ext cx="10671584" cy="2460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862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635162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871831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764254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549101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936374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</a:tblGrid>
              <a:tr h="821856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0C0"/>
                          </a:solidFill>
                        </a:rPr>
                        <a:t>–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819214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 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 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 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 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 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819214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 9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5040396" y="2898835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6873239" y="2898834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8517095" y="2898833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10258227" y="2898833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47C394-7FA5-4657-9BEB-4406A0AE7086}"/>
              </a:ext>
            </a:extLst>
          </p:cNvPr>
          <p:cNvSpPr/>
          <p:nvPr/>
        </p:nvSpPr>
        <p:spPr>
          <a:xfrm>
            <a:off x="1144862" y="53333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5122" name="Picture 2" descr="Free Kid Writing Clip Art with No Background - ClipartKey">
            <a:extLst>
              <a:ext uri="{FF2B5EF4-FFF2-40B4-BE49-F238E27FC236}">
                <a16:creationId xmlns:a16="http://schemas.microsoft.com/office/drawing/2014/main" id="{2631ADE7-8B6F-46FC-93CA-E8F20430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63" y="3622110"/>
            <a:ext cx="5626249" cy="282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89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 animBg="1"/>
      <p:bldP spid="12" grpId="0" animBg="1"/>
      <p:bldP spid="13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311</Words>
  <Application>Microsoft Office PowerPoint</Application>
  <PresentationFormat>Widescreen</PresentationFormat>
  <Paragraphs>112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Franklin Gothic Book</vt:lpstr>
      <vt:lpstr>Franklin Gothic Medium</vt:lpstr>
      <vt:lpstr>Jokerman</vt:lpstr>
      <vt:lpstr>Tahoma</vt:lpstr>
      <vt:lpstr>Times New Roman</vt:lpstr>
      <vt:lpstr>Wingdings 2</vt:lpstr>
      <vt:lpstr>Office Theme</vt:lpstr>
      <vt:lpstr>Trek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58</cp:revision>
  <dcterms:created xsi:type="dcterms:W3CDTF">2021-05-19T10:01:53Z</dcterms:created>
  <dcterms:modified xsi:type="dcterms:W3CDTF">2024-10-16T08:36:10Z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