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302" r:id="rId9"/>
    <p:sldId id="291" r:id="rId10"/>
    <p:sldId id="292" r:id="rId11"/>
    <p:sldId id="295" r:id="rId12"/>
    <p:sldId id="303" r:id="rId13"/>
    <p:sldId id="304" r:id="rId14"/>
    <p:sldId id="305" r:id="rId15"/>
    <p:sldId id="306" r:id="rId16"/>
    <p:sldId id="307" r:id="rId17"/>
    <p:sldId id="30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C9D5C5-534B-43B3-B48E-B7C875F24E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F7BFB-D83C-487E-B7EC-FB03C2251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1" y="2118637"/>
            <a:ext cx="3928262" cy="3190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20640-13A0-4734-9E1B-BD1BC1ABFD02}"/>
              </a:ext>
            </a:extLst>
          </p:cNvPr>
          <p:cNvSpPr txBox="1"/>
          <p:nvPr/>
        </p:nvSpPr>
        <p:spPr>
          <a:xfrm>
            <a:off x="7985760" y="3158066"/>
            <a:ext cx="317698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CB840D-2968-410C-975D-0FE0C4B03E86}"/>
              </a:ext>
            </a:extLst>
          </p:cNvPr>
          <p:cNvGrpSpPr/>
          <p:nvPr/>
        </p:nvGrpSpPr>
        <p:grpSpPr>
          <a:xfrm rot="5400000">
            <a:off x="3792055" y="4634825"/>
            <a:ext cx="460457" cy="479842"/>
            <a:chOff x="2725254" y="4655402"/>
            <a:chExt cx="460457" cy="479842"/>
          </a:xfrm>
        </p:grpSpPr>
        <p:sp>
          <p:nvSpPr>
            <p:cNvPr id="17" name="Google Shape;88;p4">
              <a:extLst>
                <a:ext uri="{FF2B5EF4-FFF2-40B4-BE49-F238E27FC236}">
                  <a16:creationId xmlns:a16="http://schemas.microsoft.com/office/drawing/2014/main" id="{5A2C3FC9-D627-4E99-B85F-3789FFADDB9D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8;p4">
              <a:extLst>
                <a:ext uri="{FF2B5EF4-FFF2-40B4-BE49-F238E27FC236}">
                  <a16:creationId xmlns:a16="http://schemas.microsoft.com/office/drawing/2014/main" id="{5517799A-096E-4E91-9F85-E806735D4D0C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CD4348-0865-418D-84EC-331E3F22FD0C}"/>
              </a:ext>
            </a:extLst>
          </p:cNvPr>
          <p:cNvGrpSpPr/>
          <p:nvPr/>
        </p:nvGrpSpPr>
        <p:grpSpPr>
          <a:xfrm>
            <a:off x="6842292" y="4644518"/>
            <a:ext cx="460457" cy="479842"/>
            <a:chOff x="2725254" y="4655402"/>
            <a:chExt cx="460457" cy="479842"/>
          </a:xfrm>
        </p:grpSpPr>
        <p:sp>
          <p:nvSpPr>
            <p:cNvPr id="20" name="Google Shape;88;p4">
              <a:extLst>
                <a:ext uri="{FF2B5EF4-FFF2-40B4-BE49-F238E27FC236}">
                  <a16:creationId xmlns:a16="http://schemas.microsoft.com/office/drawing/2014/main" id="{F48BEAB2-A61A-47D7-9681-B8634DCAF8CF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8;p4">
              <a:extLst>
                <a:ext uri="{FF2B5EF4-FFF2-40B4-BE49-F238E27FC236}">
                  <a16:creationId xmlns:a16="http://schemas.microsoft.com/office/drawing/2014/main" id="{13677D6B-3CCE-4B14-9C7C-5C9A7F4759E7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EA57C3-BC1E-4381-BEA1-CA5D48381D0C}"/>
              </a:ext>
            </a:extLst>
          </p:cNvPr>
          <p:cNvGrpSpPr/>
          <p:nvPr/>
        </p:nvGrpSpPr>
        <p:grpSpPr>
          <a:xfrm rot="16200000">
            <a:off x="6862018" y="2493480"/>
            <a:ext cx="460457" cy="479842"/>
            <a:chOff x="2725254" y="4655402"/>
            <a:chExt cx="460457" cy="479842"/>
          </a:xfrm>
        </p:grpSpPr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184F749C-4DDF-48B7-B7A1-D0D438F465CC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8;p4">
              <a:extLst>
                <a:ext uri="{FF2B5EF4-FFF2-40B4-BE49-F238E27FC236}">
                  <a16:creationId xmlns:a16="http://schemas.microsoft.com/office/drawing/2014/main" id="{41DE1057-173B-4DFF-B0CC-480D21AF752A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ác 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617" y="2981096"/>
            <a:ext cx="9986113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863" y="4736896"/>
            <a:ext cx="25361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484770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409</Words>
  <Application>Microsoft Office PowerPoint</Application>
  <PresentationFormat>Widescreen</PresentationFormat>
  <Paragraphs>50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字魂59号-创粗黑</vt:lpstr>
      <vt:lpstr>Arial</vt:lpstr>
      <vt:lpstr>Calibri</vt:lpstr>
      <vt:lpstr>Calibri Light</vt:lpstr>
      <vt:lpstr>Coiny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2022-07-13T23:15:53Z</dcterms:created>
  <dcterms:modified xsi:type="dcterms:W3CDTF">2022-07-23T03:12:35Z</dcterms:modified>
</cp:coreProperties>
</file>