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xmlns="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xmlns="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xmlns="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xmlns="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xmlns="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xmlns="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xmlns="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xmlns="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</a:t>
              </a:r>
              <a:r>
                <a:rPr lang="nl-NL" sz="28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nl-NL" sz="2800" b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2800" b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28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x </a:t>
              </a:r>
              <a:r>
                <a:rPr lang="nl-NL" sz="2800" b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xmlns="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xmlns="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xmlns="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xmlns="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664</Words>
  <Application>Microsoft Office PowerPoint</Application>
  <PresentationFormat>Custom</PresentationFormat>
  <Paragraphs>121</Paragraphs>
  <Slides>23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2022-07-14T04:05:20Z</dcterms:created>
  <dcterms:modified xsi:type="dcterms:W3CDTF">2022-11-03T03:00:13Z</dcterms:modified>
</cp:coreProperties>
</file>