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2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2FD284B-B6B1-48C0-8F32-41776A48D154}"/>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xmlns=""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xmlns=""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91E2DCD-6EF3-47CA-939F-0E285CE594CC}"/>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xmlns=""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4942A72-9BD4-4F4F-9B99-39C3A0CEEC6A}"/>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xmlns=""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FB2325A1-5419-4E2B-9422-B4F96BE32499}"/>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xmlns=""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4EBFD6E4-B295-43C9-AC11-8D2495366D49}"/>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6" name="页脚占位符 5">
            <a:extLst>
              <a:ext uri="{FF2B5EF4-FFF2-40B4-BE49-F238E27FC236}">
                <a16:creationId xmlns:a16="http://schemas.microsoft.com/office/drawing/2014/main" xmlns=""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5287C14-A4B0-4F1B-8E5A-89FD29364D21}"/>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8" name="页脚占位符 7">
            <a:extLst>
              <a:ext uri="{FF2B5EF4-FFF2-40B4-BE49-F238E27FC236}">
                <a16:creationId xmlns:a16="http://schemas.microsoft.com/office/drawing/2014/main" xmlns=""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5276493-8949-47D2-A31E-3697CEF21ED1}"/>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4" name="页脚占位符 3">
            <a:extLst>
              <a:ext uri="{FF2B5EF4-FFF2-40B4-BE49-F238E27FC236}">
                <a16:creationId xmlns:a16="http://schemas.microsoft.com/office/drawing/2014/main" xmlns=""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07E2CB0-1E5C-4D6D-8111-447F5484230F}"/>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3" name="页脚占位符 2">
            <a:extLst>
              <a:ext uri="{FF2B5EF4-FFF2-40B4-BE49-F238E27FC236}">
                <a16:creationId xmlns:a16="http://schemas.microsoft.com/office/drawing/2014/main" xmlns=""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E67B5ECA-415D-4C02-B62A-EEE0C0B32E66}"/>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6" name="页脚占位符 5">
            <a:extLst>
              <a:ext uri="{FF2B5EF4-FFF2-40B4-BE49-F238E27FC236}">
                <a16:creationId xmlns:a16="http://schemas.microsoft.com/office/drawing/2014/main" xmlns=""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F8C2AF9-1C3B-4D55-97BD-2BB1383D6710}"/>
              </a:ext>
            </a:extLst>
          </p:cNvPr>
          <p:cNvSpPr>
            <a:spLocks noGrp="1"/>
          </p:cNvSpPr>
          <p:nvPr>
            <p:ph type="dt" sz="half" idx="10"/>
          </p:nvPr>
        </p:nvSpPr>
        <p:spPr/>
        <p:txBody>
          <a:bodyPr/>
          <a:lstStyle/>
          <a:p>
            <a:fld id="{71105ECC-05DB-4A25-8E6A-E61FCA6F5619}" type="datetimeFigureOut">
              <a:rPr lang="zh-CN" altLang="en-US" smtClean="0"/>
              <a:t>2022/11/3</a:t>
            </a:fld>
            <a:endParaRPr lang="zh-CN" altLang="en-US"/>
          </a:p>
        </p:txBody>
      </p:sp>
      <p:sp>
        <p:nvSpPr>
          <p:cNvPr id="6" name="页脚占位符 5">
            <a:extLst>
              <a:ext uri="{FF2B5EF4-FFF2-40B4-BE49-F238E27FC236}">
                <a16:creationId xmlns:a16="http://schemas.microsoft.com/office/drawing/2014/main" xmlns=""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xmlns=""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xmlns=""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xmlns=""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xmlns="" id="{3A4F239F-98D2-41E5-8917-E3D64B75A30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xmlns=""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xmlns="" id="{621E3F6A-218D-4081-9B14-2E9BE2D9D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xmlns="" id="{764A3D07-8E3C-471A-A5EF-BBF8855F9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xmlns="" id="{D434B3B5-17B5-4353-A673-011CB60B6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xmlns="" id="{E8A9708B-A528-4C13-B0AC-137063288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xmlns="" id="{B258E3A9-A054-47B0-A069-8D9AB318A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xmlns="" id="{21C0ACDC-4130-4B02-9F0A-62104DF1E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xmlns="" id="{AE40511A-B675-407A-81F9-EA57DB0BD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xmlns=""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xmlns=""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xmlns="" id="{9AEC5017-1288-4AE3-B6FE-A348E9863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xmlns="" id="{26F4B5C3-F791-4A77-AD7C-E1733B9D5E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xmlns="" id="{05F06757-74F6-44C0-8EA4-BED6A66CE0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xmlns="" id="{5CA99A7A-FC22-4264-B01E-0790F823D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xmlns="" id="{9BC0F19D-D48C-402C-A644-A9F4A738D5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xmlns="" id="{26ECBD8C-C559-4EA5-B485-415F1A4AF3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xmlns=""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2C0CCA0D-192C-46EE-A451-06282BB8AF59}"/>
              </a:ext>
            </a:extLst>
          </p:cNvPr>
          <p:cNvSpPr txBox="1"/>
          <p:nvPr/>
        </p:nvSpPr>
        <p:spPr>
          <a:xfrm>
            <a:off x="1158239" y="1219200"/>
            <a:ext cx="928421" cy="400110"/>
          </a:xfrm>
          <a:prstGeom prst="rect">
            <a:avLst/>
          </a:prstGeom>
          <a:noFill/>
        </p:spPr>
        <p:txBody>
          <a:bodyPr wrap="square" rtlCol="0">
            <a:spAutoFit/>
          </a:bodyPr>
          <a:lstStyle/>
          <a:p>
            <a:r>
              <a:rPr lang="en-US" sz="2000" b="1">
                <a:solidFill>
                  <a:schemeClr val="bg1"/>
                </a:solidFill>
                <a:latin typeface="Arial" panose="020B0604020202020204" pitchFamily="34" charset="0"/>
                <a:cs typeface="Arial" panose="020B0604020202020204" pitchFamily="34" charset="0"/>
              </a:rPr>
              <a:t>1 </a:t>
            </a:r>
            <a:r>
              <a:rPr lang="en-US" sz="2000" b="1" smtClean="0">
                <a:solidFill>
                  <a:schemeClr val="bg1"/>
                </a:solidFill>
                <a:latin typeface="Arial" panose="020B0604020202020204" pitchFamily="34" charset="0"/>
                <a:cs typeface="Arial" panose="020B0604020202020204" pitchFamily="34" charset="0"/>
              </a:rPr>
              <a:t>dm</a:t>
            </a:r>
            <a:endParaRPr lang="en-US" sz="2000" b="1" dirty="0">
              <a:solidFill>
                <a:schemeClr val="bg1"/>
              </a:solidFill>
              <a:latin typeface="Arial" panose="020B0604020202020204" pitchFamily="34" charset="0"/>
              <a:cs typeface="Arial" panose="020B0604020202020204" pitchFamily="34" charset="0"/>
            </a:endParaRPr>
          </a:p>
        </p:txBody>
      </p:sp>
      <p:pic>
        <p:nvPicPr>
          <p:cNvPr id="31" name="图片 1">
            <a:extLst>
              <a:ext uri="{FF2B5EF4-FFF2-40B4-BE49-F238E27FC236}">
                <a16:creationId xmlns:a16="http://schemas.microsoft.com/office/drawing/2014/main" xmlns=""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341679" y="1961475"/>
            <a:ext cx="4286880" cy="3416230"/>
          </a:xfrm>
          <a:prstGeom prst="rect">
            <a:avLst/>
          </a:prstGeom>
        </p:spPr>
      </p:pic>
      <p:sp>
        <p:nvSpPr>
          <p:cNvPr id="32" name="TextBox 31">
            <a:extLst>
              <a:ext uri="{FF2B5EF4-FFF2-40B4-BE49-F238E27FC236}">
                <a16:creationId xmlns:a16="http://schemas.microsoft.com/office/drawing/2014/main" xmlns=""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FF0000"/>
                </a:solidFill>
                <a:latin typeface="Arial" panose="020B0604020202020204" pitchFamily="34" charset="0"/>
                <a:cs typeface="Arial" panose="020B0604020202020204" pitchFamily="34" charset="0"/>
              </a:rPr>
              <a:t>1</a:t>
            </a:r>
            <a:r>
              <a:rPr lang="en-US" sz="2800" b="1" i="0" smtClean="0">
                <a:solidFill>
                  <a:srgbClr val="FF0000"/>
                </a:solidFill>
                <a:effectLst/>
                <a:latin typeface="Arial" panose="020B0604020202020204" pitchFamily="34" charset="0"/>
                <a:cs typeface="Arial" panose="020B0604020202020204" pitchFamily="34" charset="0"/>
              </a:rPr>
              <a:t>x 7= </a:t>
            </a:r>
            <a:r>
              <a:rPr lang="en-US" sz="2800" b="1" i="0" dirty="0">
                <a:solidFill>
                  <a:srgbClr val="FF0000"/>
                </a:solidFill>
                <a:effectLst/>
                <a:latin typeface="Arial" panose="020B0604020202020204" pitchFamily="34" charset="0"/>
                <a:cs typeface="Arial" panose="020B0604020202020204" pitchFamily="34" charset="0"/>
              </a:rPr>
              <a:t>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xmlns=""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xmlns=""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xmlns=""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xmlns=""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xmlns=""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lang="en-US" sz="2600" b="1" dirty="0">
                <a:solidFill>
                  <a:srgbClr val="FF0000"/>
                </a:solidFill>
                <a:latin typeface="Arial" panose="020B0604020202020204" pitchFamily="34" charset="0"/>
                <a:cs typeface="Arial" panose="020B0604020202020204" pitchFamily="34" charset="0"/>
              </a:rPr>
              <a:t>1</a:t>
            </a:r>
            <a:r>
              <a:rPr kumimoji="0" lang="en-US" sz="2600" b="1"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1200" cap="none" spc="0" normalizeH="0" noProof="0">
                <a:ln>
                  <a:noFill/>
                </a:ln>
                <a:solidFill>
                  <a:srgbClr val="FF0000"/>
                </a:solidFill>
                <a:effectLst/>
                <a:uLnTx/>
                <a:uFillTx/>
                <a:latin typeface="Arial" panose="020B0604020202020204" pitchFamily="34" charset="0"/>
                <a:cs typeface="Arial" panose="020B0604020202020204" pitchFamily="34" charset="0"/>
              </a:rPr>
              <a:t>x </a:t>
            </a:r>
            <a:r>
              <a:rPr kumimoji="0" lang="en-US" sz="2600" b="1"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a:t>4 </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1200" cap="none" spc="0" normalizeH="0" noProof="0">
                <a:ln>
                  <a:noFill/>
                </a:ln>
                <a:solidFill>
                  <a:srgbClr val="FF0000"/>
                </a:solidFill>
                <a:effectLst/>
                <a:uLnTx/>
                <a:uFillTx/>
                <a:latin typeface="Arial" panose="020B0604020202020204" pitchFamily="34" charset="0"/>
                <a:cs typeface="Arial" panose="020B0604020202020204" pitchFamily="34" charset="0"/>
              </a:rPr>
              <a:t>4 </a:t>
            </a:r>
            <a:r>
              <a:rPr kumimoji="0" lang="en-US" sz="2600" b="1"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a:t>(dm</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xmlns=""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xmlns=""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xmlns=""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xmlns="" id="{93002874-37DC-4A16-BE64-CD8CD97DF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xmlns=""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xmlns=""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xmlns=""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xmlns="" id="{B4932D17-C5BD-4799-AECA-5BB4D3F8FB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xmlns="" id="{92BED32F-5A97-49A0-9D6C-4840D1411F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xmlns=""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xmlns=""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xmlns=""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xmlns=""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xmlns=""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xmlns=""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xmlns=""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xmlns=""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xmlns=""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xmlns=""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xmlns=""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xmlns=""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xmlns=""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xmlns=""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xmlns=""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xmlns=""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xmlns=""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xmlns=""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xmlns=""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xmlns=""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xmlns=""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xmlns=""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xmlns=""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xmlns=""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xmlns=""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xmlns=""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xmlns=""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xmlns=""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xmlns=""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xmlns=""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xmlns=""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xmlns=""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xmlns=""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467</Words>
  <Application>Microsoft Office PowerPoint</Application>
  <PresentationFormat>Custom</PresentationFormat>
  <Paragraphs>46</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2022-07-15T05:41:18Z</dcterms:created>
  <dcterms:modified xsi:type="dcterms:W3CDTF">2022-11-03T08:12:59Z</dcterms:modified>
</cp:coreProperties>
</file>