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9"/>
  </p:notesMasterIdLst>
  <p:sldIdLst>
    <p:sldId id="318" r:id="rId3"/>
    <p:sldId id="319" r:id="rId4"/>
    <p:sldId id="271" r:id="rId5"/>
    <p:sldId id="258" r:id="rId6"/>
    <p:sldId id="310" r:id="rId7"/>
    <p:sldId id="311" r:id="rId8"/>
    <p:sldId id="312" r:id="rId9"/>
    <p:sldId id="328" r:id="rId10"/>
    <p:sldId id="317" r:id="rId11"/>
    <p:sldId id="322" r:id="rId12"/>
    <p:sldId id="323" r:id="rId13"/>
    <p:sldId id="329" r:id="rId14"/>
    <p:sldId id="330" r:id="rId15"/>
    <p:sldId id="321" r:id="rId16"/>
    <p:sldId id="366" r:id="rId17"/>
    <p:sldId id="3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817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71955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9977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0879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7408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5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5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83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20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2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950967" y="518167"/>
            <a:ext cx="102812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1281018" y="3628067"/>
            <a:ext cx="2113081" cy="1036432"/>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21"/>
          <p:cNvGrpSpPr/>
          <p:nvPr/>
        </p:nvGrpSpPr>
        <p:grpSpPr>
          <a:xfrm>
            <a:off x="11314916" y="2408933"/>
            <a:ext cx="2113081" cy="1036432"/>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84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5280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31"/>
        <p:cNvGrpSpPr/>
        <p:nvPr/>
      </p:nvGrpSpPr>
      <p:grpSpPr>
        <a:xfrm>
          <a:off x="0" y="0"/>
          <a:ext cx="0" cy="0"/>
          <a:chOff x="0" y="0"/>
          <a:chExt cx="0" cy="0"/>
        </a:xfrm>
      </p:grpSpPr>
      <p:sp>
        <p:nvSpPr>
          <p:cNvPr id="633" name="Google Shape;633;p30"/>
          <p:cNvSpPr/>
          <p:nvPr/>
        </p:nvSpPr>
        <p:spPr>
          <a:xfrm>
            <a:off x="0" y="0"/>
            <a:ext cx="12192000" cy="1604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0"/>
          <p:cNvGrpSpPr/>
          <p:nvPr/>
        </p:nvGrpSpPr>
        <p:grpSpPr>
          <a:xfrm>
            <a:off x="6725849" y="6041800"/>
            <a:ext cx="2113081" cy="1036432"/>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30"/>
          <p:cNvGrpSpPr/>
          <p:nvPr/>
        </p:nvGrpSpPr>
        <p:grpSpPr>
          <a:xfrm>
            <a:off x="-1172118" y="2910784"/>
            <a:ext cx="2113081" cy="1036432"/>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30"/>
          <p:cNvGrpSpPr/>
          <p:nvPr/>
        </p:nvGrpSpPr>
        <p:grpSpPr>
          <a:xfrm>
            <a:off x="11092282" y="3772617"/>
            <a:ext cx="2113081" cy="1036432"/>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307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018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595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6560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5013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66507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79460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57522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80533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2243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35518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13003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28738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78364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1/16/2024</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89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2081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401647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06642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18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4841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20039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40FBFFC-1173-41B6-E3DF-AE9622E650E8}"/>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319784" y="361950"/>
            <a:ext cx="1174242" cy="1174242"/>
          </a:xfrm>
          <a:prstGeom prst="rect">
            <a:avLst/>
          </a:prstGeom>
        </p:spPr>
      </p:pic>
    </p:spTree>
    <p:extLst>
      <p:ext uri="{BB962C8B-B14F-4D97-AF65-F5344CB8AC3E}">
        <p14:creationId xmlns:p14="http://schemas.microsoft.com/office/powerpoint/2010/main" val="29764257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1/16/2024</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42138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6588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469</Words>
  <Application>Microsoft Office PowerPoint</Application>
  <PresentationFormat>Widescreen</PresentationFormat>
  <Paragraphs>83</Paragraphs>
  <Slides>16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#9Slide03 AmpleSoft Bold</vt:lpstr>
      <vt:lpstr>#9Slide07 Bungee</vt:lpstr>
      <vt:lpstr>Arial</vt:lpstr>
      <vt:lpstr>Bowlby One</vt:lpstr>
      <vt:lpstr>Calibri</vt:lpstr>
      <vt:lpstr>Calibri Light</vt:lpstr>
      <vt:lpstr>Cambria</vt:lpstr>
      <vt:lpstr>Open Sans</vt:lpstr>
      <vt:lpstr>Times New Roman</vt:lpstr>
      <vt:lpstr>Summer Pool Party MK Plan by Slidesgo</vt:lpstr>
      <vt:lpstr>Office Theme</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55</cp:revision>
  <dcterms:created xsi:type="dcterms:W3CDTF">2023-11-02T11:19:13Z</dcterms:created>
  <dcterms:modified xsi:type="dcterms:W3CDTF">2024-01-16T11:28:17Z</dcterms:modified>
</cp:coreProperties>
</file>