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29"/>
  </p:notesMasterIdLst>
  <p:sldIdLst>
    <p:sldId id="4152" r:id="rId5"/>
    <p:sldId id="4252" r:id="rId6"/>
    <p:sldId id="4206" r:id="rId7"/>
    <p:sldId id="4253" r:id="rId8"/>
    <p:sldId id="4158" r:id="rId9"/>
    <p:sldId id="4188" r:id="rId10"/>
    <p:sldId id="4217" r:id="rId11"/>
    <p:sldId id="4254" r:id="rId12"/>
    <p:sldId id="4189" r:id="rId13"/>
    <p:sldId id="4193" r:id="rId14"/>
    <p:sldId id="4218" r:id="rId15"/>
    <p:sldId id="4246" r:id="rId16"/>
    <p:sldId id="4222" r:id="rId17"/>
    <p:sldId id="4194" r:id="rId18"/>
    <p:sldId id="4220" r:id="rId19"/>
    <p:sldId id="4251" r:id="rId20"/>
    <p:sldId id="4169" r:id="rId21"/>
    <p:sldId id="4203" r:id="rId22"/>
    <p:sldId id="4224" r:id="rId23"/>
    <p:sldId id="4249" r:id="rId24"/>
    <p:sldId id="4227" r:id="rId25"/>
    <p:sldId id="4229" r:id="rId26"/>
    <p:sldId id="4230" r:id="rId27"/>
    <p:sldId id="4238" r:id="rId28"/>
  </p:sldIdLst>
  <p:sldSz cx="12192000" cy="6858000"/>
  <p:notesSz cx="6858000" cy="9144000"/>
  <p:embeddedFontLst>
    <p:embeddedFont>
      <p:font typeface="Roboto Black" pitchFamily="2" charset="0"/>
      <p:bold r:id="rId30"/>
      <p:boldItalic r:id="rId31"/>
    </p:embeddedFont>
    <p:embeddedFont>
      <p:font typeface="Arial Rounded MT Bold" charset="0"/>
      <p:regular r:id="rId32"/>
    </p:embeddedFont>
    <p:embeddedFont>
      <p:font typeface="Calibri Light" charset="0"/>
      <p:regular r:id="rId33"/>
      <p:italic r:id="rId34"/>
    </p:embeddedFont>
    <p:embeddedFont>
      <p:font typeface="Roboto" pitchFamily="2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Pangolin" charset="-93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75676" autoAdjust="0"/>
  </p:normalViewPr>
  <p:slideViewPr>
    <p:cSldViewPr snapToGrid="0">
      <p:cViewPr>
        <p:scale>
          <a:sx n="58" d="100"/>
          <a:sy n="58" d="100"/>
        </p:scale>
        <p:origin x="-1212" y="-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thiệu: Đây là 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nhân, chia. Bảng gồm 11 cột và 9 hàng tạo thành các ô vuông. Bỏ đi ô đầu tiên: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Hàng thứ nhất ghi các số từ 1 đến 10.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Cột thứ nhất ghi các số từ 2 đến 9.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ô bên trong chứa các số là kết quả của các phép tính nhân, chia. Ví dụ, các ô ở hàng thứ hai tương ứng là các kết quả trong bảng nhân 2; các ô ở hàng thứ ba tương ứng là các kết quả trong bảng nhân 3…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hướng dẫn HS sử dụng bảng nhân, chia tìm kết quả của một số phép tính nhân, chia.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12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04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5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55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59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8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5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2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0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95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dắt: 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02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3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63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8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8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2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17" Type="http://schemas.openxmlformats.org/officeDocument/2006/relationships/image" Target="../media/image19.gif"/><Relationship Id="rId2" Type="http://schemas.openxmlformats.org/officeDocument/2006/relationships/audio" Target="../media/media1.wav"/><Relationship Id="rId16" Type="http://schemas.openxmlformats.org/officeDocument/2006/relationships/image" Target="../media/image18.gif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5167144" y="95656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998" y="2507975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6412" y="4893939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93" y="88458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xmlns="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xmlns="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xmlns="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xmlns="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xmlns="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xmlns="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xmlns="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xmlns="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xmlns="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xmlns="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xmlns="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xmlns="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xmlns="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xmlns="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xmlns="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xmlns="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xmlns="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xmlns="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xmlns="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xmlns="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xmlns="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xmlns="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xmlns="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xmlns="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xmlns="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28137" y="1059367"/>
            <a:ext cx="10203871" cy="5564458"/>
          </a:xfrm>
          <a:prstGeom prst="roundRect">
            <a:avLst>
              <a:gd name="adj" fmla="val 8681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4887" y="1249787"/>
            <a:ext cx="525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Điền vào chỗ chấm cho thích hợp. 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843" y="215982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có thể là số bị chia của các phép chia:………………………………………....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066" y="31570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842" y="268080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có thể là số bị chia của các phép chia:………………………………………....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841" y="3220221"/>
            <a:ext cx="9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có thể là tích của các phép nhân:……………………………………………….....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992" y="3886615"/>
            <a:ext cx="931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Sử dụng bảng nhân, chia để tìm kết quả phép tính và tô màu vào đáp án đúng: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8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54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41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03276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1844434" y="5673475"/>
            <a:ext cx="30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49171" y="5622955"/>
            <a:ext cx="582940" cy="562704"/>
            <a:chOff x="1703276" y="5218051"/>
            <a:chExt cx="582940" cy="562704"/>
          </a:xfrm>
        </p:grpSpPr>
        <p:sp>
          <p:nvSpPr>
            <p:cNvPr id="29" name="Rounded Rectangle 28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95066" y="5622955"/>
            <a:ext cx="582940" cy="562704"/>
            <a:chOff x="1703276" y="5218051"/>
            <a:chExt cx="582940" cy="562704"/>
          </a:xfrm>
        </p:grpSpPr>
        <p:sp>
          <p:nvSpPr>
            <p:cNvPr id="32" name="Rounded Rectangle 31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7221" y="5622955"/>
            <a:ext cx="582940" cy="562704"/>
            <a:chOff x="1703276" y="5218051"/>
            <a:chExt cx="582940" cy="562704"/>
          </a:xfrm>
        </p:grpSpPr>
        <p:sp>
          <p:nvSpPr>
            <p:cNvPr id="35" name="Rounded Rectangle 34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64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68051" y="5622955"/>
            <a:ext cx="582940" cy="562704"/>
            <a:chOff x="1703276" y="5218051"/>
            <a:chExt cx="582940" cy="562704"/>
          </a:xfrm>
        </p:grpSpPr>
        <p:sp>
          <p:nvSpPr>
            <p:cNvPr id="44" name="Rounded Rectangle 4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56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9158880" y="5622955"/>
            <a:ext cx="582940" cy="5627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TextBox 47"/>
          <p:cNvSpPr txBox="1"/>
          <p:nvPr/>
        </p:nvSpPr>
        <p:spPr>
          <a:xfrm>
            <a:off x="9206519" y="5673475"/>
            <a:ext cx="53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FBEA6E-65B1-4EA9-A79F-114E96B7139C}"/>
              </a:ext>
            </a:extLst>
          </p:cNvPr>
          <p:cNvSpPr txBox="1"/>
          <p:nvPr/>
        </p:nvSpPr>
        <p:spPr>
          <a:xfrm>
            <a:off x="1364841" y="1734465"/>
            <a:ext cx="329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bảng nhân, chia: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50495" y="2137525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: 4, 32 :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50495" y="2699716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: 7, 70 : 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39894" y="3245312"/>
            <a:ext cx="199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x 9, 9 x 8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xmlns="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xmlns="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xmlns="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xmlns="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xmlns="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506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4595733" y="114965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620572" y="5408290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620572" y="566802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111" y="2117278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46012" y="3593281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0542" y="2721114"/>
            <a:ext cx="5490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25268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" action="ppaction://noaction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" action="ppaction://noaction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" action="ppaction://noaction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" action="ppaction://noaction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" action="ppaction://noaction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" action="ppaction://noaction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" action="ppaction://noaction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" action="ppaction://noaction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" action="ppaction://noaction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" action="ppaction://noaction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78DB35-73DB-8D12-1477-D8527EBE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420">
            <a:off x="8096227" y="4900041"/>
            <a:ext cx="3851653" cy="16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37DD3-BDCA-3031-E247-CA7529D6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420">
            <a:off x="7973565" y="3251954"/>
            <a:ext cx="3851654" cy="1673635"/>
          </a:xfrm>
          <a:prstGeom prst="rect">
            <a:avLst/>
          </a:prstGeom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67D46D-E61B-750D-4613-DDA08F8D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2507">
            <a:off x="4447842" y="1284728"/>
            <a:ext cx="3482901" cy="34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1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giúp các bạn tìm nhanh kết quả phép tính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88" y="28068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: 9 = 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8412480" y="2961111"/>
            <a:ext cx="3263692" cy="1521498"/>
          </a:xfrm>
          <a:prstGeom prst="wedgeRoundRectCallout">
            <a:avLst>
              <a:gd name="adj1" fmla="val 28825"/>
              <a:gd name="adj2" fmla="val 8390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469630" y="3162170"/>
            <a:ext cx="3149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nhân, chia tiện ích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CCD862-BCB7-899C-8640-82A659EE9D16}"/>
              </a:ext>
            </a:extLst>
          </p:cNvPr>
          <p:cNvSpPr txBox="1"/>
          <p:nvPr/>
        </p:nvSpPr>
        <p:spPr>
          <a:xfrm>
            <a:off x="572978" y="3106340"/>
            <a:ext cx="314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đảm bảo các yêu cầu sau:</a:t>
            </a:r>
            <a:endParaRPr kumimoji="0" lang="vi-VN" altLang="zh-CN" sz="2400" b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xmlns="" id="{35C224F7-4E94-A48B-4031-EDDF2EE1A1EC}"/>
              </a:ext>
            </a:extLst>
          </p:cNvPr>
          <p:cNvSpPr/>
          <p:nvPr/>
        </p:nvSpPr>
        <p:spPr>
          <a:xfrm>
            <a:off x="165602" y="3937337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9ED7BD-33C3-8C12-3CA4-13563B082266}"/>
              </a:ext>
            </a:extLst>
          </p:cNvPr>
          <p:cNvSpPr txBox="1"/>
          <p:nvPr/>
        </p:nvSpPr>
        <p:spPr>
          <a:xfrm>
            <a:off x="299650" y="4149283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9E4D62-8928-A3E6-B602-75FE380632C0}"/>
              </a:ext>
            </a:extLst>
          </p:cNvPr>
          <p:cNvSpPr txBox="1"/>
          <p:nvPr/>
        </p:nvSpPr>
        <p:spPr>
          <a:xfrm>
            <a:off x="299650" y="5569474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561" y="1154041"/>
            <a:ext cx="3749821" cy="3056266"/>
          </a:xfrm>
          <a:prstGeom prst="roundRect">
            <a:avLst>
              <a:gd name="adj" fmla="val 19659"/>
            </a:avLst>
          </a:prstGeom>
        </p:spPr>
      </p:pic>
    </p:spTree>
    <p:extLst>
      <p:ext uri="{BB962C8B-B14F-4D97-AF65-F5344CB8AC3E}">
        <p14:creationId xmlns:p14="http://schemas.microsoft.com/office/powerpoint/2010/main" val="40133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13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86590" y="1831971"/>
            <a:ext cx="10243410" cy="4613395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291152" y="90484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72" y="2089324"/>
            <a:ext cx="4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số thích hợp vào ô trống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8401" y="2021681"/>
            <a:ext cx="46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một số cách để tìm kết quả một phép tính nhân hoặc chia.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5818" y="3923224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568901" y="3191363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6119" y="4376897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310" y="2893054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7310" y="3984781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9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316" y="5076508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24" y="3784130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901" y="4969665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xmlns="" id="{C9FE5CDC-C83B-4304-E3C9-7480767E4565}"/>
              </a:ext>
            </a:extLst>
          </p:cNvPr>
          <p:cNvSpPr/>
          <p:nvPr/>
        </p:nvSpPr>
        <p:spPr>
          <a:xfrm>
            <a:off x="5364667" y="2879900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xmlns="" id="{E541D74B-8600-DACA-87A9-A19C47499402}"/>
              </a:ext>
            </a:extLst>
          </p:cNvPr>
          <p:cNvSpPr/>
          <p:nvPr/>
        </p:nvSpPr>
        <p:spPr>
          <a:xfrm>
            <a:off x="5375818" y="5000443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1421</Words>
  <Application>Microsoft Office PowerPoint</Application>
  <PresentationFormat>Custom</PresentationFormat>
  <Paragraphs>163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Roboto Black</vt:lpstr>
      <vt:lpstr>Arial Rounded MT Bold</vt:lpstr>
      <vt:lpstr>Calibri Light</vt:lpstr>
      <vt:lpstr>Times New Roman</vt:lpstr>
      <vt:lpstr>Roboto</vt:lpstr>
      <vt:lpstr>Tahoma</vt:lpstr>
      <vt:lpstr>Pangolin</vt:lpstr>
      <vt:lpstr>Calibri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146</cp:revision>
  <dcterms:created xsi:type="dcterms:W3CDTF">2023-04-01T23:44:56Z</dcterms:created>
  <dcterms:modified xsi:type="dcterms:W3CDTF">2024-10-23T15:40:17Z</dcterms:modified>
</cp:coreProperties>
</file>