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</p:sldMasterIdLst>
  <p:notesMasterIdLst>
    <p:notesMasterId r:id="rId17"/>
  </p:notesMasterIdLst>
  <p:sldIdLst>
    <p:sldId id="304" r:id="rId5"/>
    <p:sldId id="303" r:id="rId6"/>
    <p:sldId id="305" r:id="rId7"/>
    <p:sldId id="264" r:id="rId8"/>
    <p:sldId id="267" r:id="rId9"/>
    <p:sldId id="299" r:id="rId10"/>
    <p:sldId id="298" r:id="rId11"/>
    <p:sldId id="306" r:id="rId12"/>
    <p:sldId id="307" r:id="rId13"/>
    <p:sldId id="301" r:id="rId14"/>
    <p:sldId id="308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4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B7811-5EEE-4A43-B2F1-546D7F2F5C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DF3F-457F-4AF9-BA69-DB99A3E2A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0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1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99280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69715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10473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894485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451973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684764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8161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757950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31918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36087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60607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679152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9755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863022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81337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AF2B1-6A90-CB69-DAB7-D57BA4B3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CB5D32-802B-F811-76CE-E817757D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211B0A-F0F5-70FB-B3A8-74F4F5C6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F8BB81-0E4E-63DB-6569-E975D42D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D01E25-B706-3BE5-9ADD-A48435FD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90378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9BE50-598E-22C3-0E13-8F97F4DE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3B4EE1-D12F-B09A-0C25-0F53AD78E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89C071-D5F8-0CB7-EA7E-7A54038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33FB1-F7FE-8F8E-F1FB-61352897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242CB4-28A3-7EA6-97C5-E6906336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499096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92160-89B2-93CF-3CEB-14E3C392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B8FAFA-FB76-C83B-5479-558B391A0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9C31B8-6A48-DBC1-9925-6C56376C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B69C1-2F9E-97A2-EAE2-D42AECC5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21B383-FC4A-D948-9277-C5C77BCC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61205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0B30C-72BF-51F0-249F-FA8CC3A4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D5BF7F-859A-C081-CED2-078C173E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E13D43-E0E9-775B-A673-BD9D11244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D2BF71-95D5-242F-6BFD-1A652CEC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672779-990C-8C8C-573C-F02B0058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0961BB-55F0-2C92-1B69-CC3CF3A8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639845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13ACF2-155D-F80E-06B6-3D1DAA46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0E94-045F-5F94-0955-A2A464D9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908EB9-1CB5-FAA0-265B-336ADE342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C71FD3-4B8C-6BBD-1241-18E2C396F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B9E184-FB6B-1C77-2102-7A863CDC7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4E01C5-8465-8739-931D-8D14BC18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FD6706-F071-34FF-9658-F260818E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D69791-9EE3-03A7-48E1-635CC47C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236774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392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293769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43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96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79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3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9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48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64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4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2050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8753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05278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780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67278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07944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2272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4477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8605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73408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433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19899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59889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30221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75323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374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52046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51336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79708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18825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38355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1691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34592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41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52384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3958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8799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64454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5348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1A0C8-1FB0-9A48-E5F4-B1875DB4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E67EF-BFD6-1BC4-A5EC-3C638681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46C223-E39D-00C9-F42E-D0061B2DF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B3838C-C27F-76BF-88F0-306D3077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27BDB0-FD08-4E7D-0C31-BC2A0B1A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21B870-1560-C3F9-D46D-D4944BA1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348333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3EEE4-967A-4B2C-FE7D-9E424A0D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9F3F6E-7BED-EBA9-1FCB-6A475FE96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E686E0-265E-FDA3-3281-D29EAF43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B8B27-2ACE-6295-DF11-2EA1B0E7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4DB63E-E385-DD64-2F2A-CA8467CE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2378-D172-9E74-B34F-5596ECA5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246584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C8F8D-41D9-574C-F782-80C88716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BB0392-7375-183C-FD77-212FEE738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4AA4CF-940E-76D0-0634-103A87A0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F6CB4-25FA-9753-6A82-F0BA0338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CAFDBD-60A0-FB05-12E6-1A54775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03516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2FC9DA1-06C5-B9BB-53A8-07E9B6FBD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1F1C0C-17E2-5592-E586-D7291B666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4E67D6-D46C-63E1-2CAE-2E885146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E7029-D111-4C06-6DF2-2B799838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E35EA4-1714-8A8E-091D-F87EFE21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3455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388900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14871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1073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0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73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A6D33F7-5BBD-F77D-E316-007537AD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AE3D51-2EFE-5EFD-CE62-E101CBD0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8E4CF5-2B29-FD13-72C2-F9416FC03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F84E-6ED2-4CA0-8467-E95EA9C45FB3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183975-DCA3-FDF9-D467-200885FC6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89DD6-0EC7-ED2B-A93D-F302CCDDE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28E201D-927B-E4F6-B7AE-746FDC37CBB5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2667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0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emf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12" Type="http://schemas.openxmlformats.org/officeDocument/2006/relationships/image" Target="../media/image45.emf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g"/><Relationship Id="rId15" Type="http://schemas.openxmlformats.org/officeDocument/2006/relationships/image" Target="../media/image17.png"/><Relationship Id="rId10" Type="http://schemas.openxmlformats.org/officeDocument/2006/relationships/image" Target="../media/image43.png"/><Relationship Id="rId19" Type="http://schemas.openxmlformats.org/officeDocument/2006/relationships/image" Target="../media/image4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3" Type="http://schemas.openxmlformats.org/officeDocument/2006/relationships/image" Target="../media/image16.jp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jpg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0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4.png"/><Relationship Id="rId3" Type="http://schemas.openxmlformats.org/officeDocument/2006/relationships/image" Target="../media/image16.jpg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0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4E9E3-3AB8-364A-432A-5777F263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42" y="1222056"/>
            <a:ext cx="697442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23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B8A45-FFB2-E49F-8353-F5541BE059C6}"/>
              </a:ext>
            </a:extLst>
          </p:cNvPr>
          <p:cNvSpPr txBox="1"/>
          <p:nvPr/>
        </p:nvSpPr>
        <p:spPr>
          <a:xfrm>
            <a:off x="2083981" y="2604977"/>
            <a:ext cx="85698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90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>
            <a:extLst>
              <a:ext uri="{FF2B5EF4-FFF2-40B4-BE49-F238E27FC236}">
                <a16:creationId xmlns:a16="http://schemas.microsoft.com/office/drawing/2014/main" id="{E70E70AD-D327-082B-A3FB-90A6D0102C0B}"/>
              </a:ext>
            </a:extLst>
          </p:cNvPr>
          <p:cNvSpPr txBox="1"/>
          <p:nvPr/>
        </p:nvSpPr>
        <p:spPr>
          <a:xfrm>
            <a:off x="5086203" y="379726"/>
            <a:ext cx="40466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Về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nhà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: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877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8D8FB247-BFC6-26F0-D04C-96BD581FA594}"/>
              </a:ext>
            </a:extLst>
          </p:cNvPr>
          <p:cNvSpPr txBox="1"/>
          <p:nvPr/>
        </p:nvSpPr>
        <p:spPr>
          <a:xfrm>
            <a:off x="3289749" y="1610122"/>
            <a:ext cx="832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Kể với người thân một câu chuyện trong hoạt động Đọc mở rộng mà em thấy ấn tượng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sym typeface="+mn-lt"/>
            </a:endParaRPr>
          </a:p>
        </p:txBody>
      </p:sp>
      <p:pic>
        <p:nvPicPr>
          <p:cNvPr id="6" name="图片 8" descr="13">
            <a:extLst>
              <a:ext uri="{FF2B5EF4-FFF2-40B4-BE49-F238E27FC236}">
                <a16:creationId xmlns:a16="http://schemas.microsoft.com/office/drawing/2014/main" id="{15EB8B67-D7D9-20F4-3590-2056DE3A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9" y="2409807"/>
            <a:ext cx="3742690" cy="3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120ED8-E880-D26F-E3E5-B4483C24C6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9369" y="481060"/>
            <a:ext cx="682811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86751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Tìm các câu tục ngữ, thành ngữ nói về tình yêu thương giữa con người với con người.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đùm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Nhường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no,….</a:t>
            </a:r>
          </a:p>
        </p:txBody>
      </p:sp>
    </p:spTree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90942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 tên bài thơ nói về tình cảm yêu thương mà em đã được nghe, được đọc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muội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ngọt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218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45B0BF-1C98-42D6-BD98-6EFB8E5FB213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6" name="组合 53">
              <a:extLst>
                <a:ext uri="{FF2B5EF4-FFF2-40B4-BE49-F238E27FC236}">
                  <a16:creationId xmlns:a16="http://schemas.microsoft.com/office/drawing/2014/main" id="{83D8714D-5641-4DDF-B8A7-C647C083B547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8" name="圆角矩形 46">
                <a:extLst>
                  <a:ext uri="{FF2B5EF4-FFF2-40B4-BE49-F238E27FC236}">
                    <a16:creationId xmlns:a16="http://schemas.microsoft.com/office/drawing/2014/main" id="{5FC734F1-702A-4209-BC7D-5974B3F554DB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0" name="组合 47">
                <a:extLst>
                  <a:ext uri="{FF2B5EF4-FFF2-40B4-BE49-F238E27FC236}">
                    <a16:creationId xmlns:a16="http://schemas.microsoft.com/office/drawing/2014/main" id="{C424E9AB-252D-4FD4-A182-A7A00E138480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6" name="图片 51">
                  <a:extLst>
                    <a:ext uri="{FF2B5EF4-FFF2-40B4-BE49-F238E27FC236}">
                      <a16:creationId xmlns:a16="http://schemas.microsoft.com/office/drawing/2014/main" id="{C6EB7F91-9D52-408C-A938-10F7818C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8" name="直接连接符 52">
                  <a:extLst>
                    <a:ext uri="{FF2B5EF4-FFF2-40B4-BE49-F238E27FC236}">
                      <a16:creationId xmlns:a16="http://schemas.microsoft.com/office/drawing/2014/main" id="{7C57E843-FAFF-4C9F-90F7-E5083663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48">
                <a:extLst>
                  <a:ext uri="{FF2B5EF4-FFF2-40B4-BE49-F238E27FC236}">
                    <a16:creationId xmlns:a16="http://schemas.microsoft.com/office/drawing/2014/main" id="{9D9C39A0-17E8-4A8C-9E35-6D29FA244B08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4" name="图片 49">
                  <a:extLst>
                    <a:ext uri="{FF2B5EF4-FFF2-40B4-BE49-F238E27FC236}">
                      <a16:creationId xmlns:a16="http://schemas.microsoft.com/office/drawing/2014/main" id="{7F346C49-C901-4882-A79F-71F07C047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5" name="直接连接符 50">
                  <a:extLst>
                    <a:ext uri="{FF2B5EF4-FFF2-40B4-BE49-F238E27FC236}">
                      <a16:creationId xmlns:a16="http://schemas.microsoft.com/office/drawing/2014/main" id="{9BFC07E2-CB77-46F7-A5B9-F6DED8D9A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DF712C3-C493-4DFD-85F6-BF1EBAF5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E01C96-C053-42CF-9B52-D29FB35EA05A}"/>
              </a:ext>
            </a:extLst>
          </p:cNvPr>
          <p:cNvGrpSpPr/>
          <p:nvPr/>
        </p:nvGrpSpPr>
        <p:grpSpPr>
          <a:xfrm>
            <a:off x="3011305" y="500623"/>
            <a:ext cx="6843940" cy="781183"/>
            <a:chOff x="2873170" y="343910"/>
            <a:chExt cx="4312010" cy="1280575"/>
          </a:xfrm>
        </p:grpSpPr>
        <p:sp>
          <p:nvSpPr>
            <p:cNvPr id="30" name="îṥḷíďê">
              <a:extLst>
                <a:ext uri="{FF2B5EF4-FFF2-40B4-BE49-F238E27FC236}">
                  <a16:creationId xmlns:a16="http://schemas.microsoft.com/office/drawing/2014/main" id="{61732DBC-9DFE-48D7-9F15-A6A790F8355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5317;p41">
              <a:extLst>
                <a:ext uri="{FF2B5EF4-FFF2-40B4-BE49-F238E27FC236}">
                  <a16:creationId xmlns:a16="http://schemas.microsoft.com/office/drawing/2014/main" id="{7F5E5ECC-0F73-49E9-8DAE-A6494CD8D624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889" y="3034406"/>
            <a:ext cx="53344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9FAA0-3341-7A84-8EDA-B7325020820C}"/>
              </a:ext>
            </a:extLst>
          </p:cNvPr>
          <p:cNvSpPr txBox="1"/>
          <p:nvPr/>
        </p:nvSpPr>
        <p:spPr>
          <a:xfrm>
            <a:off x="3552825" y="2505075"/>
            <a:ext cx="608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câu chuyện về tình yêu thương giữa con người với con người hoặc giữa con người với loài vật.</a:t>
            </a:r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A4639-604C-DF47-9184-DEE38D1BD34D}"/>
              </a:ext>
            </a:extLst>
          </p:cNvPr>
          <p:cNvSpPr txBox="1"/>
          <p:nvPr/>
        </p:nvSpPr>
        <p:spPr>
          <a:xfrm>
            <a:off x="1095374" y="561975"/>
            <a:ext cx="1042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Truyện kể về lòng yêu thương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câu chuyện về lòng yêu thương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yêu thương, tất cả sẽ lớn lên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7B914-18B8-CD81-6006-AC3C4EF78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2590800"/>
            <a:ext cx="6572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80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71EEC-FA53-382E-B198-455359A9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118" y="0"/>
            <a:ext cx="5060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27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3092B0-4759-90D2-B273-2D76A691F293}"/>
              </a:ext>
            </a:extLst>
          </p:cNvPr>
          <p:cNvSpPr/>
          <p:nvPr/>
        </p:nvSpPr>
        <p:spPr>
          <a:xfrm>
            <a:off x="1371721" y="819150"/>
            <a:ext cx="9206188" cy="1998794"/>
          </a:xfrm>
          <a:prstGeom prst="wedgeRoundRectCallout">
            <a:avLst>
              <a:gd name="adj1" fmla="val 49996"/>
              <a:gd name="adj2" fmla="val -10753"/>
              <a:gd name="adj3" fmla="val 16667"/>
            </a:avLst>
          </a:prstGeom>
          <a:solidFill>
            <a:srgbClr val="D6F0F6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Trao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đổi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với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bạn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về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nội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dung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và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những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điều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làm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em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xúc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động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đó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6" name="图片 26">
            <a:extLst>
              <a:ext uri="{FF2B5EF4-FFF2-40B4-BE49-F238E27FC236}">
                <a16:creationId xmlns:a16="http://schemas.microsoft.com/office/drawing/2014/main" id="{6A658401-C065-D0CD-9FEF-1DA0E99F5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80" y="2321686"/>
            <a:ext cx="4707552" cy="47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74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175</Words>
  <Application>Microsoft Office PowerPoint</Application>
  <PresentationFormat>Widescreen</PresentationFormat>
  <Paragraphs>28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Cambria</vt:lpstr>
      <vt:lpstr>等线</vt:lpstr>
      <vt:lpstr>等线 Light</vt:lpstr>
      <vt:lpstr>Gloria Hallelujah</vt:lpstr>
      <vt:lpstr>SVN-Newton</vt:lpstr>
      <vt:lpstr>SVN-Ready</vt:lpstr>
      <vt:lpstr>Times New Roman</vt:lpstr>
      <vt:lpstr>Wingdings</vt:lpstr>
      <vt:lpstr>字魂58号-创中黑</vt:lpstr>
      <vt:lpstr>思源黑体 CN Bold</vt:lpstr>
      <vt:lpstr>思源黑体 CN Medium</vt:lpstr>
      <vt:lpstr>www.33ppt.com ​​</vt:lpstr>
      <vt:lpstr>2_jeppt.com</vt:lpstr>
      <vt:lpstr>1_www.33ppt.com 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13</cp:revision>
  <dcterms:created xsi:type="dcterms:W3CDTF">2023-10-26T12:34:55Z</dcterms:created>
  <dcterms:modified xsi:type="dcterms:W3CDTF">2024-01-16T11:40:55Z</dcterms:modified>
</cp:coreProperties>
</file>