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78"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omic Sans MS" panose="030F0702030302020204" pitchFamily="66" charset="0"/>
      <p:regular r:id="rId27"/>
      <p:bold r:id="rId28"/>
      <p:italic r:id="rId29"/>
      <p:boldItalic r:id="rId30"/>
    </p:embeddedFont>
    <p:embeddedFont>
      <p:font typeface="Sigmar One" panose="020B0604020202020204"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jP0d+NLeT9vPT55bPgzGL9E0Tua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4"/>
  </p:normalViewPr>
  <p:slideViewPr>
    <p:cSldViewPr snapToGrid="0">
      <p:cViewPr varScale="1">
        <p:scale>
          <a:sx n="103" d="100"/>
          <a:sy n="103"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stock.adobe.com</a:t>
            </a:r>
            <a:r>
              <a:rPr lang="en-US" dirty="0"/>
              <a:t>/</a:t>
            </a:r>
            <a:r>
              <a:rPr lang="en-US" dirty="0" err="1"/>
              <a:t>sk</a:t>
            </a:r>
            <a:r>
              <a:rPr lang="en-US" dirty="0"/>
              <a:t>/search/</a:t>
            </a:r>
            <a:r>
              <a:rPr lang="en-US" dirty="0" err="1"/>
              <a:t>images?k</a:t>
            </a:r>
            <a:r>
              <a:rPr lang="en-US" dirty="0"/>
              <a:t>=</a:t>
            </a:r>
            <a:r>
              <a:rPr lang="en-US" dirty="0" err="1"/>
              <a:t>nest+clipart</a:t>
            </a:r>
            <a:endParaRPr dirty="0"/>
          </a:p>
          <a:p>
            <a:pPr marL="0" lvl="0" indent="0" algn="l" rtl="0">
              <a:spcBef>
                <a:spcPts val="0"/>
              </a:spcBef>
              <a:spcAft>
                <a:spcPts val="0"/>
              </a:spcAft>
              <a:buNone/>
            </a:pPr>
            <a:endParaRPr dirty="0"/>
          </a:p>
          <a:p>
            <a:pPr marL="0" lvl="0" indent="0" algn="just" rtl="0">
              <a:spcBef>
                <a:spcPts val="300"/>
              </a:spcBef>
              <a:spcAft>
                <a:spcPts val="0"/>
              </a:spcAft>
              <a:buNone/>
            </a:pPr>
            <a:r>
              <a:rPr lang="en-US" sz="1200" dirty="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dirty="0">
              <a:latin typeface="Times New Roman"/>
              <a:ea typeface="Times New Roman"/>
              <a:cs typeface="Times New Roman"/>
              <a:sym typeface="Times New Roman"/>
            </a:endParaRPr>
          </a:p>
          <a:p>
            <a:pPr marL="0" lvl="0" indent="0" algn="l" rtl="0">
              <a:spcBef>
                <a:spcPts val="0"/>
              </a:spcBef>
              <a:spcAft>
                <a:spcPts val="0"/>
              </a:spcAft>
              <a:buNone/>
            </a:pPr>
            <a:r>
              <a:rPr lang="en-US" sz="1200" dirty="0">
                <a:latin typeface="Calibri"/>
                <a:ea typeface="Calibri"/>
                <a:cs typeface="Calibri"/>
                <a:sym typeface="Calibri"/>
              </a:rPr>
              <a:t>Give points to the team/pupils who can do it well.</a:t>
            </a:r>
            <a:endParaRPr dirty="0"/>
          </a:p>
          <a:p>
            <a:pPr marL="0" lvl="0" indent="0" algn="l" rtl="0">
              <a:spcBef>
                <a:spcPts val="0"/>
              </a:spcBef>
              <a:spcAft>
                <a:spcPts val="0"/>
              </a:spcAft>
              <a:buNone/>
            </a:pPr>
            <a:endParaRPr dirty="0"/>
          </a:p>
        </p:txBody>
      </p:sp>
      <p:sp>
        <p:nvSpPr>
          <p:cNvPr id="233" name="Google Shape;23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263" name="Google Shape;26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291" name="Google Shape;2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319" name="Google Shape;31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a:latin typeface="Calibri"/>
                <a:ea typeface="Calibri"/>
                <a:cs typeface="Calibri"/>
                <a:sym typeface="Calibri"/>
              </a:rPr>
              <a:t>Tell pupils they are choosing birds with the right number to come home. Ask them look at the numbers to choose the right bird and click on that bird. The bird with the correct number will fly to the nest.</a:t>
            </a: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1200">
                <a:latin typeface="Calibri"/>
                <a:ea typeface="Calibri"/>
                <a:cs typeface="Calibri"/>
                <a:sym typeface="Calibri"/>
              </a:rPr>
              <a:t>Give points to the team/pupils who can do it well.</a:t>
            </a:r>
            <a:endParaRPr/>
          </a:p>
          <a:p>
            <a:pPr marL="0" lvl="0" indent="0" algn="l" rtl="0">
              <a:spcBef>
                <a:spcPts val="0"/>
              </a:spcBef>
              <a:spcAft>
                <a:spcPts val="0"/>
              </a:spcAft>
              <a:buNone/>
            </a:pPr>
            <a:endParaRPr/>
          </a:p>
        </p:txBody>
      </p:sp>
      <p:sp>
        <p:nvSpPr>
          <p:cNvPr id="347" name="Google Shape;34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Goal: Pupils can say the names of letters and numbers.</a:t>
            </a:r>
            <a:endParaRPr/>
          </a:p>
          <a:p>
            <a:pPr marL="0" lvl="0" indent="0" algn="l" rtl="0">
              <a:spcBef>
                <a:spcPts val="0"/>
              </a:spcBef>
              <a:spcAft>
                <a:spcPts val="0"/>
              </a:spcAft>
              <a:buNone/>
            </a:pPr>
            <a:r>
              <a:rPr lang="en-US"/>
              <a:t>Step 1: Let the pupils say the names of letters.</a:t>
            </a:r>
            <a:endParaRPr/>
          </a:p>
          <a:p>
            <a:pPr marL="0" lvl="0" indent="0" algn="l" rtl="0">
              <a:spcBef>
                <a:spcPts val="0"/>
              </a:spcBef>
              <a:spcAft>
                <a:spcPts val="0"/>
              </a:spcAft>
              <a:buNone/>
            </a:pPr>
            <a:r>
              <a:rPr lang="en-US"/>
              <a:t>Step 2: Divide class into 2 or 4 groups. </a:t>
            </a:r>
            <a:endParaRPr/>
          </a:p>
          <a:p>
            <a:pPr marL="0" marR="0" lvl="0" indent="0" algn="l" rtl="0">
              <a:lnSpc>
                <a:spcPct val="100000"/>
              </a:lnSpc>
              <a:spcBef>
                <a:spcPts val="0"/>
              </a:spcBef>
              <a:spcAft>
                <a:spcPts val="0"/>
              </a:spcAft>
              <a:buClr>
                <a:schemeClr val="dk1"/>
              </a:buClr>
              <a:buSzPts val="1200"/>
              <a:buFont typeface="Arial"/>
              <a:buNone/>
            </a:pPr>
            <a:r>
              <a:rPr lang="en-US"/>
              <a:t>Step 3: Each group chooses a letter, open the box, they will see the stars.</a:t>
            </a:r>
            <a:endParaRPr/>
          </a:p>
          <a:p>
            <a:pPr marL="0" marR="0" lvl="0" indent="0" algn="l" rtl="0">
              <a:lnSpc>
                <a:spcPct val="100000"/>
              </a:lnSpc>
              <a:spcBef>
                <a:spcPts val="0"/>
              </a:spcBef>
              <a:spcAft>
                <a:spcPts val="0"/>
              </a:spcAft>
              <a:buClr>
                <a:schemeClr val="dk1"/>
              </a:buClr>
              <a:buSzPts val="1200"/>
              <a:buFont typeface="Arial"/>
              <a:buNone/>
            </a:pPr>
            <a:r>
              <a:rPr lang="en-US"/>
              <a:t>Step 4: Groups have the most stars will win.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5" name="Google Shape;37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Step 1: </a:t>
            </a:r>
            <a:r>
              <a:rPr lang="en-US" sz="1200" dirty="0">
                <a:solidFill>
                  <a:schemeClr val="dk1"/>
                </a:solidFill>
                <a:latin typeface="Arial"/>
                <a:ea typeface="Arial"/>
                <a:cs typeface="Arial"/>
                <a:sym typeface="Arial"/>
              </a:rPr>
              <a:t>Divide the class into 2 or 4 groups</a:t>
            </a:r>
            <a:endParaRPr dirty="0"/>
          </a:p>
          <a:p>
            <a:pPr marL="0" lvl="0" indent="0" algn="l" rtl="0">
              <a:spcBef>
                <a:spcPts val="0"/>
              </a:spcBef>
              <a:spcAft>
                <a:spcPts val="0"/>
              </a:spcAft>
              <a:buNone/>
            </a:pPr>
            <a:r>
              <a:rPr lang="en-US" dirty="0"/>
              <a:t>Step 2: </a:t>
            </a:r>
            <a:r>
              <a:rPr lang="en-US" sz="1200" dirty="0">
                <a:solidFill>
                  <a:schemeClr val="dk1"/>
                </a:solidFill>
                <a:latin typeface="Arial"/>
                <a:ea typeface="Arial"/>
                <a:cs typeface="Arial"/>
                <a:sym typeface="Arial"/>
              </a:rPr>
              <a:t>Each group chooses a letter by reading its name</a:t>
            </a:r>
            <a:endParaRPr dirty="0"/>
          </a:p>
          <a:p>
            <a:pPr marL="0" lvl="0" indent="0" algn="l" rtl="0">
              <a:spcBef>
                <a:spcPts val="0"/>
              </a:spcBef>
              <a:spcAft>
                <a:spcPts val="0"/>
              </a:spcAft>
              <a:buNone/>
            </a:pPr>
            <a:r>
              <a:rPr lang="en-US" dirty="0"/>
              <a:t>Step 3: </a:t>
            </a:r>
            <a:r>
              <a:rPr lang="en-US" sz="1200" dirty="0">
                <a:solidFill>
                  <a:schemeClr val="dk1"/>
                </a:solidFill>
                <a:latin typeface="Arial"/>
                <a:ea typeface="Arial"/>
                <a:cs typeface="Arial"/>
                <a:sym typeface="Arial"/>
              </a:rPr>
              <a:t>Teachers clicks that letter to open the box and see how many stars pupils will get for the letter. </a:t>
            </a:r>
            <a:endParaRPr dirty="0"/>
          </a:p>
          <a:p>
            <a:pPr marL="0" lvl="0" indent="0" algn="l" rtl="0">
              <a:spcBef>
                <a:spcPts val="0"/>
              </a:spcBef>
              <a:spcAft>
                <a:spcPts val="0"/>
              </a:spcAft>
              <a:buNone/>
            </a:pPr>
            <a:r>
              <a:rPr lang="en-US" sz="1200" dirty="0">
                <a:solidFill>
                  <a:schemeClr val="dk1"/>
                </a:solidFill>
                <a:latin typeface="Arial"/>
                <a:ea typeface="Arial"/>
                <a:cs typeface="Arial"/>
                <a:sym typeface="Arial"/>
              </a:rPr>
              <a:t>Repeat the procedure until the last letter.</a:t>
            </a:r>
            <a:endParaRPr dirty="0"/>
          </a:p>
          <a:p>
            <a:pPr marL="0" marR="0" lvl="0" indent="0" algn="l" rtl="0">
              <a:lnSpc>
                <a:spcPct val="100000"/>
              </a:lnSpc>
              <a:spcBef>
                <a:spcPts val="0"/>
              </a:spcBef>
              <a:spcAft>
                <a:spcPts val="0"/>
              </a:spcAft>
              <a:buClr>
                <a:schemeClr val="dk1"/>
              </a:buClr>
              <a:buSzPts val="1200"/>
              <a:buFont typeface="Arial"/>
              <a:buNone/>
            </a:pPr>
            <a:r>
              <a:rPr lang="en-US" dirty="0"/>
              <a:t>Step 4: Groups having the most stars will win.</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90" name="Google Shape;39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Goal: Review the alphabet.</a:t>
            </a:r>
            <a:endParaRPr/>
          </a:p>
          <a:p>
            <a:pPr marL="0" lvl="0" indent="0" algn="l" rtl="0">
              <a:spcBef>
                <a:spcPts val="0"/>
              </a:spcBef>
              <a:spcAft>
                <a:spcPts val="0"/>
              </a:spcAft>
              <a:buNone/>
            </a:pPr>
            <a:r>
              <a:rPr lang="en-US"/>
              <a:t>Step 1: Let the pupils sing the song once.</a:t>
            </a:r>
            <a:endParaRPr/>
          </a:p>
          <a:p>
            <a:pPr marL="0" marR="0" lvl="0" indent="0" algn="l" rtl="0">
              <a:lnSpc>
                <a:spcPct val="100000"/>
              </a:lnSpc>
              <a:spcBef>
                <a:spcPts val="0"/>
              </a:spcBef>
              <a:spcAft>
                <a:spcPts val="0"/>
              </a:spcAft>
              <a:buClr>
                <a:schemeClr val="dk1"/>
              </a:buClr>
              <a:buSzPts val="1200"/>
              <a:buFont typeface="Arial"/>
              <a:buNone/>
            </a:pPr>
            <a:r>
              <a:rPr lang="en-US"/>
              <a:t>Step 2: Cover 4 letters at the end of each line, ask them to say what’s missing.</a:t>
            </a:r>
            <a:endParaRPr/>
          </a:p>
          <a:p>
            <a:pPr marL="0" marR="0" lvl="0" indent="0" algn="l" rtl="0">
              <a:lnSpc>
                <a:spcPct val="100000"/>
              </a:lnSpc>
              <a:spcBef>
                <a:spcPts val="0"/>
              </a:spcBef>
              <a:spcAft>
                <a:spcPts val="0"/>
              </a:spcAft>
              <a:buClr>
                <a:schemeClr val="dk1"/>
              </a:buClr>
              <a:buSzPts val="1200"/>
              <a:buFont typeface="Arial"/>
              <a:buNone/>
            </a:pPr>
            <a:r>
              <a:rPr lang="en-US"/>
              <a:t>Step 3: Sing the song again with the missing letters .</a:t>
            </a:r>
            <a:endParaRPr/>
          </a:p>
          <a:p>
            <a:pPr marL="0" marR="0" lvl="0" indent="0" algn="l" rtl="0">
              <a:lnSpc>
                <a:spcPct val="100000"/>
              </a:lnSpc>
              <a:spcBef>
                <a:spcPts val="0"/>
              </a:spcBef>
              <a:spcAft>
                <a:spcPts val="0"/>
              </a:spcAft>
              <a:buClr>
                <a:schemeClr val="dk1"/>
              </a:buClr>
              <a:buSzPts val="1200"/>
              <a:buFont typeface="Arial"/>
              <a:buNone/>
            </a:pPr>
            <a:r>
              <a:rPr lang="en-US"/>
              <a:t>Step 4: Cover 4 more letters at the middle of each line, ask them to say what’s missing.</a:t>
            </a:r>
            <a:endParaRPr/>
          </a:p>
          <a:p>
            <a:pPr marL="0" marR="0" lvl="0" indent="0" algn="l" rtl="0">
              <a:lnSpc>
                <a:spcPct val="100000"/>
              </a:lnSpc>
              <a:spcBef>
                <a:spcPts val="0"/>
              </a:spcBef>
              <a:spcAft>
                <a:spcPts val="0"/>
              </a:spcAft>
              <a:buClr>
                <a:schemeClr val="dk1"/>
              </a:buClr>
              <a:buSzPts val="1200"/>
              <a:buFont typeface="Arial"/>
              <a:buNone/>
            </a:pPr>
            <a:r>
              <a:rPr lang="en-US"/>
              <a:t>Step 5: Sing the song again with the missing letters.</a:t>
            </a:r>
            <a:endParaRPr/>
          </a:p>
        </p:txBody>
      </p:sp>
      <p:sp>
        <p:nvSpPr>
          <p:cNvPr id="147" name="Google Shape;14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800"/>
          </a:p>
        </p:txBody>
      </p:sp>
      <p:sp>
        <p:nvSpPr>
          <p:cNvPr id="162" name="Google Shape;1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a:p>
        </p:txBody>
      </p:sp>
      <p:sp>
        <p:nvSpPr>
          <p:cNvPr id="178" name="Google Shape;17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dirty="0">
                <a:latin typeface="Calibri"/>
                <a:ea typeface="Calibri"/>
                <a:cs typeface="Calibri"/>
                <a:sym typeface="Calibri"/>
              </a:rPr>
              <a:t>Tell pupils they are choosing birds with the right number to come home. </a:t>
            </a:r>
            <a:endParaRPr sz="1800" dirty="0">
              <a:latin typeface="Calibri"/>
              <a:ea typeface="Calibri"/>
              <a:cs typeface="Calibri"/>
              <a:sym typeface="Calibri"/>
            </a:endParaRPr>
          </a:p>
          <a:p>
            <a:pPr marL="0" lvl="0" indent="0" algn="just" rtl="0">
              <a:spcBef>
                <a:spcPts val="300"/>
              </a:spcBef>
              <a:spcAft>
                <a:spcPts val="0"/>
              </a:spcAft>
              <a:buNone/>
            </a:pPr>
            <a:r>
              <a:rPr lang="en-US" sz="1800" dirty="0">
                <a:latin typeface="Calibri"/>
                <a:ea typeface="Calibri"/>
                <a:cs typeface="Calibri"/>
                <a:sym typeface="Calibri"/>
              </a:rPr>
              <a:t>Ask them look at the numbers to choose the right bird and click on that bird. The bird with the correct number will fly to the nest.</a:t>
            </a:r>
            <a:endParaRPr sz="1800" dirty="0">
              <a:latin typeface="Times New Roman"/>
              <a:ea typeface="Times New Roman"/>
              <a:cs typeface="Times New Roman"/>
              <a:sym typeface="Times New Roman"/>
            </a:endParaRPr>
          </a:p>
          <a:p>
            <a:pPr marL="0" lvl="0" indent="0" algn="l" rtl="0">
              <a:spcBef>
                <a:spcPts val="0"/>
              </a:spcBef>
              <a:spcAft>
                <a:spcPts val="0"/>
              </a:spcAft>
              <a:buNone/>
            </a:pPr>
            <a:r>
              <a:rPr lang="en-US" sz="1800" dirty="0">
                <a:latin typeface="Calibri"/>
                <a:ea typeface="Calibri"/>
                <a:cs typeface="Calibri"/>
                <a:sym typeface="Calibri"/>
              </a:rPr>
              <a:t>Give points to the teams</a:t>
            </a:r>
            <a:r>
              <a:rPr lang="en-US" sz="1800">
                <a:latin typeface="Calibri"/>
                <a:ea typeface="Calibri"/>
                <a:cs typeface="Calibri"/>
                <a:sym typeface="Calibri"/>
              </a:rPr>
              <a:t>/pupils </a:t>
            </a:r>
            <a:r>
              <a:rPr lang="en-US" sz="1800" dirty="0">
                <a:latin typeface="Calibri"/>
                <a:ea typeface="Calibri"/>
                <a:cs typeface="Calibri"/>
                <a:sym typeface="Calibri"/>
              </a:rPr>
              <a:t>who can do it well.</a:t>
            </a:r>
            <a:endParaRPr dirty="0"/>
          </a:p>
        </p:txBody>
      </p:sp>
      <p:sp>
        <p:nvSpPr>
          <p:cNvPr id="218" name="Google Shape;21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23" descr="图片包含 事情&#10;&#10;已生成极高可信度的说明"/>
          <p:cNvPicPr preferRelativeResize="0"/>
          <p:nvPr/>
        </p:nvPicPr>
        <p:blipFill rotWithShape="1">
          <a:blip r:embed="rId2">
            <a:alphaModFix/>
          </a:blip>
          <a:srcRect l="39150" r="16406"/>
          <a:stretch/>
        </p:blipFill>
        <p:spPr>
          <a:xfrm>
            <a:off x="20" y="10"/>
            <a:ext cx="12191980" cy="68579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5"/>
        <p:cNvGrpSpPr/>
        <p:nvPr/>
      </p:nvGrpSpPr>
      <p:grpSpPr>
        <a:xfrm>
          <a:off x="0" y="0"/>
          <a:ext cx="0" cy="0"/>
          <a:chOff x="0" y="0"/>
          <a:chExt cx="0" cy="0"/>
        </a:xfrm>
      </p:grpSpPr>
      <p:sp>
        <p:nvSpPr>
          <p:cNvPr id="96" name="Google Shape;9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8"/>
        <p:cNvGrpSpPr/>
        <p:nvPr/>
      </p:nvGrpSpPr>
      <p:grpSpPr>
        <a:xfrm>
          <a:off x="0" y="0"/>
          <a:ext cx="0" cy="0"/>
          <a:chOff x="0" y="0"/>
          <a:chExt cx="0" cy="0"/>
        </a:xfrm>
      </p:grpSpPr>
      <p:sp>
        <p:nvSpPr>
          <p:cNvPr id="29" name="Google Shape;2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7" name="Google Shape;5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7"/>
        <p:cNvGrpSpPr/>
        <p:nvPr/>
      </p:nvGrpSpPr>
      <p:grpSpPr>
        <a:xfrm>
          <a:off x="0" y="0"/>
          <a:ext cx="0" cy="0"/>
          <a:chOff x="0" y="0"/>
          <a:chExt cx="0" cy="0"/>
        </a:xfrm>
      </p:grpSpPr>
      <p:sp>
        <p:nvSpPr>
          <p:cNvPr id="68" name="Google Shape;68;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6"/>
        <p:cNvGrpSpPr/>
        <p:nvPr/>
      </p:nvGrpSpPr>
      <p:grpSpPr>
        <a:xfrm>
          <a:off x="0" y="0"/>
          <a:ext cx="0" cy="0"/>
          <a:chOff x="0" y="0"/>
          <a:chExt cx="0" cy="0"/>
        </a:xfrm>
      </p:grpSpPr>
      <p:sp>
        <p:nvSpPr>
          <p:cNvPr id="77" name="Google Shape;7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1"/>
        <p:cNvGrpSpPr/>
        <p:nvPr/>
      </p:nvGrpSpPr>
      <p:grpSpPr>
        <a:xfrm>
          <a:off x="0" y="0"/>
          <a:ext cx="0" cy="0"/>
          <a:chOff x="0" y="0"/>
          <a:chExt cx="0" cy="0"/>
        </a:xfrm>
      </p:grpSpPr>
      <p:sp>
        <p:nvSpPr>
          <p:cNvPr id="82" name="Google Shape;8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88"/>
        <p:cNvGrpSpPr/>
        <p:nvPr/>
      </p:nvGrpSpPr>
      <p:grpSpPr>
        <a:xfrm>
          <a:off x="0" y="0"/>
          <a:ext cx="0" cy="0"/>
          <a:chOff x="0" y="0"/>
          <a:chExt cx="0" cy="0"/>
        </a:xfrm>
      </p:grpSpPr>
      <p:sp>
        <p:nvSpPr>
          <p:cNvPr id="89" name="Google Shape;8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2"/>
          <p:cNvSpPr>
            <a:spLocks noGrp="1"/>
          </p:cNvSpPr>
          <p:nvPr>
            <p:ph type="pic" idx="2"/>
          </p:nvPr>
        </p:nvSpPr>
        <p:spPr>
          <a:xfrm>
            <a:off x="5183188" y="987425"/>
            <a:ext cx="6172200" cy="4873625"/>
          </a:xfrm>
          <a:prstGeom prst="rect">
            <a:avLst/>
          </a:prstGeom>
          <a:noFill/>
          <a:ln>
            <a:noFill/>
          </a:ln>
        </p:spPr>
      </p:sp>
      <p:sp>
        <p:nvSpPr>
          <p:cNvPr id="91" name="Google Shape;91;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5;p1">
            <a:extLst>
              <a:ext uri="{FF2B5EF4-FFF2-40B4-BE49-F238E27FC236}">
                <a16:creationId xmlns:a16="http://schemas.microsoft.com/office/drawing/2014/main" id="{71E4F3E5-D59C-700D-F3D2-4FE179647779}"/>
              </a:ext>
            </a:extLst>
          </p:cNvPr>
          <p:cNvPicPr preferRelativeResize="0"/>
          <p:nvPr/>
        </p:nvPicPr>
        <p:blipFill rotWithShape="1">
          <a:blip r:embed="rId2">
            <a:alphaModFix/>
          </a:blip>
          <a:srcRect/>
          <a:stretch/>
        </p:blipFill>
        <p:spPr>
          <a:xfrm>
            <a:off x="0" y="14225"/>
            <a:ext cx="12166712" cy="6843775"/>
          </a:xfrm>
          <a:prstGeom prst="rect">
            <a:avLst/>
          </a:prstGeom>
          <a:noFill/>
          <a:ln>
            <a:noFill/>
          </a:ln>
        </p:spPr>
      </p:pic>
    </p:spTree>
    <p:extLst>
      <p:ext uri="{BB962C8B-B14F-4D97-AF65-F5344CB8AC3E}">
        <p14:creationId xmlns:p14="http://schemas.microsoft.com/office/powerpoint/2010/main" val="392558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0"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21" name="Google Shape;221;p10"/>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22" name="Google Shape;222;p10"/>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23" name="Google Shape;223;p10"/>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24" name="Google Shape;224;p10"/>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225" name="Google Shape;225;p10"/>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26" name="Google Shape;226;p10"/>
          <p:cNvSpPr/>
          <p:nvPr/>
        </p:nvSpPr>
        <p:spPr>
          <a:xfrm>
            <a:off x="1557155" y="2795336"/>
            <a:ext cx="595933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4. Fun corner</a:t>
            </a:r>
            <a:endParaRPr sz="5400" b="1" i="1">
              <a:solidFill>
                <a:schemeClr val="dk1"/>
              </a:solidFill>
              <a:latin typeface="Sigmar One"/>
              <a:ea typeface="Sigmar One"/>
              <a:cs typeface="Sigmar One"/>
              <a:sym typeface="Sigmar One"/>
            </a:endParaRPr>
          </a:p>
        </p:txBody>
      </p:sp>
      <p:pic>
        <p:nvPicPr>
          <p:cNvPr id="227" name="Google Shape;227;p10"/>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228" name="Google Shape;228;p10"/>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229" name="Google Shape;229;p10"/>
          <p:cNvSpPr/>
          <p:nvPr/>
        </p:nvSpPr>
        <p:spPr>
          <a:xfrm>
            <a:off x="1880086" y="6143357"/>
            <a:ext cx="965958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chemeClr val="dk1"/>
                </a:solidFill>
                <a:latin typeface="Arial"/>
                <a:ea typeface="Arial"/>
                <a:cs typeface="Arial"/>
                <a:sym typeface="Arial"/>
              </a:rPr>
              <a:t>Game: Birds come home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par>
                                <p:cTn id="8" presetID="10" presetClass="entr" presetSubtype="0"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1000"/>
                                        <p:tgtEl>
                                          <p:spTgt spid="224"/>
                                        </p:tgtEl>
                                      </p:cBhvr>
                                    </p:animEffect>
                                  </p:childTnLst>
                                </p:cTn>
                              </p:par>
                              <p:par>
                                <p:cTn id="11" presetID="10" presetClass="entr" presetSubtype="0" fill="hold"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fade">
                                      <p:cBhvr>
                                        <p:cTn id="13" dur="1000"/>
                                        <p:tgtEl>
                                          <p:spTgt spid="227"/>
                                        </p:tgtEl>
                                      </p:cBhvr>
                                    </p:animEffect>
                                  </p:childTnLst>
                                </p:cTn>
                              </p:par>
                              <p:par>
                                <p:cTn id="14" presetID="10" presetClass="entr" presetSubtype="0" fill="hold" nodeType="withEffect">
                                  <p:stCondLst>
                                    <p:cond delay="0"/>
                                  </p:stCondLst>
                                  <p:childTnLst>
                                    <p:set>
                                      <p:cBhvr>
                                        <p:cTn id="15" dur="1" fill="hold">
                                          <p:stCondLst>
                                            <p:cond delay="0"/>
                                          </p:stCondLst>
                                        </p:cTn>
                                        <p:tgtEl>
                                          <p:spTgt spid="223"/>
                                        </p:tgtEl>
                                        <p:attrNameLst>
                                          <p:attrName>style.visibility</p:attrName>
                                        </p:attrNameLst>
                                      </p:cBhvr>
                                      <p:to>
                                        <p:strVal val="visible"/>
                                      </p:to>
                                    </p:set>
                                    <p:animEffect transition="in" filter="fade">
                                      <p:cBhvr>
                                        <p:cTn id="16" dur="1000"/>
                                        <p:tgtEl>
                                          <p:spTgt spid="223"/>
                                        </p:tgtEl>
                                      </p:cBhvr>
                                    </p:animEffect>
                                  </p:childTnLst>
                                </p:cTn>
                              </p:par>
                              <p:par>
                                <p:cTn id="17" presetID="10" presetClass="entr" presetSubtype="0" fill="hold" nodeType="withEffect">
                                  <p:stCondLst>
                                    <p:cond delay="0"/>
                                  </p:stCondLst>
                                  <p:childTnLst>
                                    <p:set>
                                      <p:cBhvr>
                                        <p:cTn id="18" dur="1" fill="hold">
                                          <p:stCondLst>
                                            <p:cond delay="0"/>
                                          </p:stCondLst>
                                        </p:cTn>
                                        <p:tgtEl>
                                          <p:spTgt spid="222"/>
                                        </p:tgtEl>
                                        <p:attrNameLst>
                                          <p:attrName>style.visibility</p:attrName>
                                        </p:attrNameLst>
                                      </p:cBhvr>
                                      <p:to>
                                        <p:strVal val="visible"/>
                                      </p:to>
                                    </p:set>
                                    <p:animEffect transition="in" filter="fade">
                                      <p:cBhvr>
                                        <p:cTn id="19" dur="500"/>
                                        <p:tgtEl>
                                          <p:spTgt spid="222"/>
                                        </p:tgtEl>
                                      </p:cBhvr>
                                    </p:animEffect>
                                  </p:childTnLst>
                                </p:cTn>
                              </p:par>
                              <p:par>
                                <p:cTn id="20" presetID="10" presetClass="entr" presetSubtype="0" fill="hold" nodeType="withEffect">
                                  <p:stCondLst>
                                    <p:cond delay="0"/>
                                  </p:stCondLst>
                                  <p:childTnLst>
                                    <p:set>
                                      <p:cBhvr>
                                        <p:cTn id="21" dur="1" fill="hold">
                                          <p:stCondLst>
                                            <p:cond delay="0"/>
                                          </p:stCondLst>
                                        </p:cTn>
                                        <p:tgtEl>
                                          <p:spTgt spid="226"/>
                                        </p:tgtEl>
                                        <p:attrNameLst>
                                          <p:attrName>style.visibility</p:attrName>
                                        </p:attrNameLst>
                                      </p:cBhvr>
                                      <p:to>
                                        <p:strVal val="visible"/>
                                      </p:to>
                                    </p:set>
                                    <p:animEffect transition="in" filter="fade">
                                      <p:cBhvr>
                                        <p:cTn id="22" dur="500"/>
                                        <p:tgtEl>
                                          <p:spTgt spid="226"/>
                                        </p:tgtEl>
                                      </p:cBhvr>
                                    </p:animEffect>
                                  </p:childTnLst>
                                </p:cTn>
                              </p:par>
                              <p:par>
                                <p:cTn id="23" presetID="10" presetClass="entr" presetSubtype="0" fill="hold" nodeType="withEffect">
                                  <p:stCondLst>
                                    <p:cond delay="0"/>
                                  </p:stCondLst>
                                  <p:childTnLst>
                                    <p:set>
                                      <p:cBhvr>
                                        <p:cTn id="24" dur="1" fill="hold">
                                          <p:stCondLst>
                                            <p:cond delay="0"/>
                                          </p:stCondLst>
                                        </p:cTn>
                                        <p:tgtEl>
                                          <p:spTgt spid="228"/>
                                        </p:tgtEl>
                                        <p:attrNameLst>
                                          <p:attrName>style.visibility</p:attrName>
                                        </p:attrNameLst>
                                      </p:cBhvr>
                                      <p:to>
                                        <p:strVal val="visible"/>
                                      </p:to>
                                    </p:set>
                                    <p:animEffect transition="in" filter="fade">
                                      <p:cBhvr>
                                        <p:cTn id="25" dur="500"/>
                                        <p:tgtEl>
                                          <p:spTgt spid="228"/>
                                        </p:tgtEl>
                                      </p:cBhvr>
                                    </p:animEffect>
                                  </p:childTnLst>
                                </p:cTn>
                              </p:par>
                              <p:par>
                                <p:cTn id="26" presetID="10" presetClass="entr" presetSubtype="0" fill="hold" nodeType="withEffect">
                                  <p:stCondLst>
                                    <p:cond delay="0"/>
                                  </p:stCondLst>
                                  <p:childTnLst>
                                    <p:set>
                                      <p:cBhvr>
                                        <p:cTn id="27" dur="1" fill="hold">
                                          <p:stCondLst>
                                            <p:cond delay="0"/>
                                          </p:stCondLst>
                                        </p:cTn>
                                        <p:tgtEl>
                                          <p:spTgt spid="229"/>
                                        </p:tgtEl>
                                        <p:attrNameLst>
                                          <p:attrName>style.visibility</p:attrName>
                                        </p:attrNameLst>
                                      </p:cBhvr>
                                      <p:to>
                                        <p:strVal val="visible"/>
                                      </p:to>
                                    </p:set>
                                    <p:animEffect transition="in" filter="fade">
                                      <p:cBhvr>
                                        <p:cTn id="28"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pic>
        <p:nvPicPr>
          <p:cNvPr id="235" name="Google Shape;235;p11" descr="01c7e883a594783500f999c01c68b048"/>
          <p:cNvPicPr preferRelativeResize="0"/>
          <p:nvPr/>
        </p:nvPicPr>
        <p:blipFill rotWithShape="1">
          <a:blip r:embed="rId3">
            <a:alphaModFix/>
          </a:blip>
          <a:srcRect/>
          <a:stretch/>
        </p:blipFill>
        <p:spPr>
          <a:xfrm>
            <a:off x="-219075" y="-136801"/>
            <a:ext cx="7792085" cy="6887210"/>
          </a:xfrm>
          <a:prstGeom prst="rect">
            <a:avLst/>
          </a:prstGeom>
          <a:noFill/>
          <a:ln>
            <a:noFill/>
          </a:ln>
        </p:spPr>
      </p:pic>
      <p:pic>
        <p:nvPicPr>
          <p:cNvPr id="236" name="Google Shape;236;p11"/>
          <p:cNvPicPr preferRelativeResize="0"/>
          <p:nvPr/>
        </p:nvPicPr>
        <p:blipFill rotWithShape="1">
          <a:blip r:embed="rId4">
            <a:alphaModFix/>
          </a:blip>
          <a:srcRect/>
          <a:stretch/>
        </p:blipFill>
        <p:spPr>
          <a:xfrm>
            <a:off x="6865015" y="5187218"/>
            <a:ext cx="2867025" cy="1590675"/>
          </a:xfrm>
          <a:prstGeom prst="rect">
            <a:avLst/>
          </a:prstGeom>
          <a:noFill/>
          <a:ln>
            <a:noFill/>
          </a:ln>
        </p:spPr>
      </p:pic>
      <p:pic>
        <p:nvPicPr>
          <p:cNvPr id="237" name="Google Shape;237;p11"/>
          <p:cNvPicPr preferRelativeResize="0"/>
          <p:nvPr/>
        </p:nvPicPr>
        <p:blipFill rotWithShape="1">
          <a:blip r:embed="rId5">
            <a:alphaModFix/>
          </a:blip>
          <a:srcRect/>
          <a:stretch/>
        </p:blipFill>
        <p:spPr>
          <a:xfrm>
            <a:off x="1755562" y="-538225"/>
            <a:ext cx="3214687" cy="2071525"/>
          </a:xfrm>
          <a:prstGeom prst="rect">
            <a:avLst/>
          </a:prstGeom>
          <a:noFill/>
          <a:ln>
            <a:noFill/>
          </a:ln>
        </p:spPr>
      </p:pic>
      <p:pic>
        <p:nvPicPr>
          <p:cNvPr id="238" name="Google Shape;238;p11"/>
          <p:cNvPicPr preferRelativeResize="0"/>
          <p:nvPr/>
        </p:nvPicPr>
        <p:blipFill rotWithShape="1">
          <a:blip r:embed="rId5">
            <a:alphaModFix/>
          </a:blip>
          <a:srcRect/>
          <a:stretch/>
        </p:blipFill>
        <p:spPr>
          <a:xfrm>
            <a:off x="-1043375" y="-378966"/>
            <a:ext cx="4504163" cy="2902456"/>
          </a:xfrm>
          <a:prstGeom prst="rect">
            <a:avLst/>
          </a:prstGeom>
          <a:noFill/>
          <a:ln>
            <a:noFill/>
          </a:ln>
        </p:spPr>
      </p:pic>
      <p:grpSp>
        <p:nvGrpSpPr>
          <p:cNvPr id="239" name="Google Shape;239;p11"/>
          <p:cNvGrpSpPr/>
          <p:nvPr/>
        </p:nvGrpSpPr>
        <p:grpSpPr>
          <a:xfrm>
            <a:off x="6442000" y="404524"/>
            <a:ext cx="2419350" cy="1885950"/>
            <a:chOff x="6012078" y="277625"/>
            <a:chExt cx="2419350" cy="1885950"/>
          </a:xfrm>
        </p:grpSpPr>
        <p:pic>
          <p:nvPicPr>
            <p:cNvPr id="240" name="Google Shape;240;p11" descr="A close-up of a fish&#10;&#10;Description automatically generated with medium confidence"/>
            <p:cNvPicPr preferRelativeResize="0"/>
            <p:nvPr/>
          </p:nvPicPr>
          <p:blipFill rotWithShape="1">
            <a:blip r:embed="rId6">
              <a:alphaModFix/>
            </a:blip>
            <a:srcRect/>
            <a:stretch/>
          </p:blipFill>
          <p:spPr>
            <a:xfrm>
              <a:off x="6012078" y="277625"/>
              <a:ext cx="2419350" cy="1885950"/>
            </a:xfrm>
            <a:prstGeom prst="rect">
              <a:avLst/>
            </a:prstGeom>
            <a:noFill/>
            <a:ln>
              <a:noFill/>
            </a:ln>
          </p:spPr>
        </p:pic>
        <p:sp>
          <p:nvSpPr>
            <p:cNvPr id="241" name="Google Shape;241;p11"/>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42" name="Google Shape;242;p11"/>
          <p:cNvGrpSpPr/>
          <p:nvPr/>
        </p:nvGrpSpPr>
        <p:grpSpPr>
          <a:xfrm>
            <a:off x="4883408" y="1861185"/>
            <a:ext cx="1477677" cy="1151890"/>
            <a:chOff x="4694139" y="2389505"/>
            <a:chExt cx="1477677" cy="1151890"/>
          </a:xfrm>
        </p:grpSpPr>
        <p:pic>
          <p:nvPicPr>
            <p:cNvPr id="243" name="Google Shape;243;p11" descr="A picture containing parrot&#10;&#10;Description automatically generated"/>
            <p:cNvPicPr preferRelativeResize="0"/>
            <p:nvPr/>
          </p:nvPicPr>
          <p:blipFill rotWithShape="1">
            <a:blip r:embed="rId7">
              <a:alphaModFix/>
            </a:blip>
            <a:srcRect/>
            <a:stretch/>
          </p:blipFill>
          <p:spPr>
            <a:xfrm flipH="1">
              <a:off x="4694139" y="2389505"/>
              <a:ext cx="1477677" cy="1151890"/>
            </a:xfrm>
            <a:prstGeom prst="rect">
              <a:avLst/>
            </a:prstGeom>
            <a:noFill/>
            <a:ln>
              <a:noFill/>
            </a:ln>
          </p:spPr>
        </p:pic>
        <p:sp>
          <p:nvSpPr>
            <p:cNvPr id="244" name="Google Shape;244;p11"/>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dk1"/>
                  </a:solidFill>
                  <a:latin typeface="Arial"/>
                  <a:ea typeface="Arial"/>
                  <a:cs typeface="Arial"/>
                  <a:sym typeface="Arial"/>
                </a:rPr>
                <a:t>6</a:t>
              </a:r>
              <a:endParaRPr dirty="0"/>
            </a:p>
          </p:txBody>
        </p:sp>
      </p:grpSp>
      <p:grpSp>
        <p:nvGrpSpPr>
          <p:cNvPr id="245" name="Google Shape;245;p11"/>
          <p:cNvGrpSpPr/>
          <p:nvPr/>
        </p:nvGrpSpPr>
        <p:grpSpPr>
          <a:xfrm>
            <a:off x="7007416" y="2622923"/>
            <a:ext cx="1552577" cy="1697003"/>
            <a:chOff x="7007416" y="2622923"/>
            <a:chExt cx="1552577" cy="1697003"/>
          </a:xfrm>
        </p:grpSpPr>
        <p:pic>
          <p:nvPicPr>
            <p:cNvPr id="246" name="Google Shape;246;p11"/>
            <p:cNvPicPr preferRelativeResize="0"/>
            <p:nvPr/>
          </p:nvPicPr>
          <p:blipFill rotWithShape="1">
            <a:blip r:embed="rId8">
              <a:alphaModFix/>
            </a:blip>
            <a:srcRect/>
            <a:stretch/>
          </p:blipFill>
          <p:spPr>
            <a:xfrm>
              <a:off x="7007416" y="2622923"/>
              <a:ext cx="1552577" cy="1697003"/>
            </a:xfrm>
            <a:prstGeom prst="rect">
              <a:avLst/>
            </a:prstGeom>
            <a:noFill/>
            <a:ln>
              <a:noFill/>
            </a:ln>
          </p:spPr>
        </p:pic>
        <p:sp>
          <p:nvSpPr>
            <p:cNvPr id="247" name="Google Shape;247;p11"/>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9</a:t>
              </a:r>
              <a:endParaRPr/>
            </a:p>
          </p:txBody>
        </p:sp>
      </p:grpSp>
      <p:sp>
        <p:nvSpPr>
          <p:cNvPr id="248" name="Google Shape;248;p11"/>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chemeClr val="dk1"/>
                </a:solidFill>
                <a:latin typeface="Arial"/>
                <a:ea typeface="Arial"/>
                <a:cs typeface="Arial"/>
                <a:sym typeface="Arial"/>
              </a:rPr>
              <a:t>six</a:t>
            </a:r>
            <a:endParaRPr sz="2800" b="1">
              <a:solidFill>
                <a:schemeClr val="dk1"/>
              </a:solidFill>
              <a:latin typeface="Arial"/>
              <a:ea typeface="Arial"/>
              <a:cs typeface="Arial"/>
              <a:sym typeface="Arial"/>
            </a:endParaRPr>
          </a:p>
        </p:txBody>
      </p:sp>
      <p:pic>
        <p:nvPicPr>
          <p:cNvPr id="249" name="Google Shape;249;p11"/>
          <p:cNvPicPr preferRelativeResize="0"/>
          <p:nvPr/>
        </p:nvPicPr>
        <p:blipFill rotWithShape="1">
          <a:blip r:embed="rId9">
            <a:alphaModFix/>
          </a:blip>
          <a:srcRect/>
          <a:stretch/>
        </p:blipFill>
        <p:spPr>
          <a:xfrm>
            <a:off x="9752850" y="-5618"/>
            <a:ext cx="2390775" cy="1914525"/>
          </a:xfrm>
          <a:prstGeom prst="rect">
            <a:avLst/>
          </a:prstGeom>
          <a:noFill/>
          <a:ln>
            <a:noFill/>
          </a:ln>
        </p:spPr>
      </p:pic>
      <p:pic>
        <p:nvPicPr>
          <p:cNvPr id="250" name="Google Shape;250;p11"/>
          <p:cNvPicPr preferRelativeResize="0"/>
          <p:nvPr/>
        </p:nvPicPr>
        <p:blipFill rotWithShape="1">
          <a:blip r:embed="rId9">
            <a:alphaModFix/>
          </a:blip>
          <a:srcRect/>
          <a:stretch/>
        </p:blipFill>
        <p:spPr>
          <a:xfrm>
            <a:off x="9732040" y="59696"/>
            <a:ext cx="2390775" cy="1914525"/>
          </a:xfrm>
          <a:prstGeom prst="rect">
            <a:avLst/>
          </a:prstGeom>
          <a:noFill/>
          <a:ln>
            <a:noFill/>
          </a:ln>
        </p:spPr>
      </p:pic>
      <p:pic>
        <p:nvPicPr>
          <p:cNvPr id="251" name="Google Shape;251;p11"/>
          <p:cNvPicPr preferRelativeResize="0"/>
          <p:nvPr/>
        </p:nvPicPr>
        <p:blipFill rotWithShape="1">
          <a:blip r:embed="rId9">
            <a:alphaModFix/>
          </a:blip>
          <a:srcRect/>
          <a:stretch/>
        </p:blipFill>
        <p:spPr>
          <a:xfrm>
            <a:off x="9773660" y="21076"/>
            <a:ext cx="2390775" cy="1914525"/>
          </a:xfrm>
          <a:prstGeom prst="rect">
            <a:avLst/>
          </a:prstGeom>
          <a:noFill/>
          <a:ln>
            <a:noFill/>
          </a:ln>
        </p:spPr>
      </p:pic>
      <p:pic>
        <p:nvPicPr>
          <p:cNvPr id="252" name="Google Shape;252;p11"/>
          <p:cNvPicPr preferRelativeResize="0"/>
          <p:nvPr/>
        </p:nvPicPr>
        <p:blipFill rotWithShape="1">
          <a:blip r:embed="rId9">
            <a:alphaModFix/>
          </a:blip>
          <a:srcRect/>
          <a:stretch/>
        </p:blipFill>
        <p:spPr>
          <a:xfrm>
            <a:off x="9773660" y="-17544"/>
            <a:ext cx="2390775" cy="1914525"/>
          </a:xfrm>
          <a:prstGeom prst="rect">
            <a:avLst/>
          </a:prstGeom>
          <a:noFill/>
          <a:ln>
            <a:noFill/>
          </a:ln>
        </p:spPr>
      </p:pic>
      <p:grpSp>
        <p:nvGrpSpPr>
          <p:cNvPr id="253" name="Google Shape;253;p11"/>
          <p:cNvGrpSpPr/>
          <p:nvPr/>
        </p:nvGrpSpPr>
        <p:grpSpPr>
          <a:xfrm>
            <a:off x="8325592" y="1114270"/>
            <a:ext cx="1609725" cy="1189225"/>
            <a:chOff x="9501187" y="277625"/>
            <a:chExt cx="1609725" cy="1189225"/>
          </a:xfrm>
        </p:grpSpPr>
        <p:pic>
          <p:nvPicPr>
            <p:cNvPr id="254" name="Google Shape;254;p11" descr="A picture containing text, vector graphics&#10;&#10;Description automatically generated"/>
            <p:cNvPicPr preferRelativeResize="0"/>
            <p:nvPr/>
          </p:nvPicPr>
          <p:blipFill rotWithShape="1">
            <a:blip r:embed="rId10">
              <a:alphaModFix/>
            </a:blip>
            <a:srcRect b="12136"/>
            <a:stretch/>
          </p:blipFill>
          <p:spPr>
            <a:xfrm>
              <a:off x="9501187" y="277625"/>
              <a:ext cx="1609725" cy="1189225"/>
            </a:xfrm>
            <a:prstGeom prst="rect">
              <a:avLst/>
            </a:prstGeom>
            <a:noFill/>
            <a:ln>
              <a:noFill/>
            </a:ln>
          </p:spPr>
        </p:pic>
        <p:sp>
          <p:nvSpPr>
            <p:cNvPr id="255" name="Google Shape;255;p11"/>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256" name="Google Shape;256;p11"/>
          <p:cNvGrpSpPr/>
          <p:nvPr/>
        </p:nvGrpSpPr>
        <p:grpSpPr>
          <a:xfrm>
            <a:off x="8961314" y="2290474"/>
            <a:ext cx="1986924" cy="1249726"/>
            <a:chOff x="9018871" y="1763349"/>
            <a:chExt cx="1986924" cy="1249726"/>
          </a:xfrm>
        </p:grpSpPr>
        <p:pic>
          <p:nvPicPr>
            <p:cNvPr id="257" name="Google Shape;257;p11" descr="A blue and white bird&#10;&#10;Description automatically generated with low confidence"/>
            <p:cNvPicPr preferRelativeResize="0"/>
            <p:nvPr/>
          </p:nvPicPr>
          <p:blipFill rotWithShape="1">
            <a:blip r:embed="rId11">
              <a:alphaModFix/>
            </a:blip>
            <a:srcRect/>
            <a:stretch/>
          </p:blipFill>
          <p:spPr>
            <a:xfrm>
              <a:off x="9018871" y="1763349"/>
              <a:ext cx="1986924" cy="1249726"/>
            </a:xfrm>
            <a:prstGeom prst="rect">
              <a:avLst/>
            </a:prstGeom>
            <a:noFill/>
            <a:ln>
              <a:noFill/>
            </a:ln>
          </p:spPr>
        </p:pic>
        <p:sp>
          <p:nvSpPr>
            <p:cNvPr id="258" name="Google Shape;258;p11"/>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8</a:t>
              </a:r>
              <a:endParaRPr/>
            </a:p>
          </p:txBody>
        </p:sp>
      </p:grpSp>
      <p:pic>
        <p:nvPicPr>
          <p:cNvPr id="259" name="Google Shape;259;p11"/>
          <p:cNvPicPr preferRelativeResize="0"/>
          <p:nvPr/>
        </p:nvPicPr>
        <p:blipFill rotWithShape="1">
          <a:blip r:embed="rId12">
            <a:alphaModFix/>
          </a:blip>
          <a:srcRect/>
          <a:stretch/>
        </p:blipFill>
        <p:spPr>
          <a:xfrm>
            <a:off x="14365085" y="309771"/>
            <a:ext cx="609600" cy="609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par>
                                <p:cTn id="8" presetID="10" presetClass="entr" presetSubtype="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fade">
                                      <p:cBhvr>
                                        <p:cTn id="10" dur="500"/>
                                        <p:tgtEl>
                                          <p:spTgt spid="2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2"/>
                                        </p:tgtEl>
                                        <p:attrNameLst>
                                          <p:attrName>style.visibility</p:attrName>
                                        </p:attrNameLst>
                                      </p:cBhvr>
                                      <p:to>
                                        <p:strVal val="visible"/>
                                      </p:to>
                                    </p:set>
                                    <p:animEffect transition="in" filter="fade">
                                      <p:cBhvr>
                                        <p:cTn id="15" dur="500"/>
                                        <p:tgtEl>
                                          <p:spTgt spid="252"/>
                                        </p:tgtEl>
                                      </p:cBhvr>
                                    </p:animEffect>
                                  </p:childTnLst>
                                </p:cTn>
                              </p:par>
                              <p:par>
                                <p:cTn id="16" presetID="10" presetClass="entr" presetSubtype="0" fill="hold" nodeType="withEffect">
                                  <p:stCondLst>
                                    <p:cond delay="0"/>
                                  </p:stCondLst>
                                  <p:childTnLst>
                                    <p:set>
                                      <p:cBhvr>
                                        <p:cTn id="17" dur="1" fill="hold">
                                          <p:stCondLst>
                                            <p:cond delay="0"/>
                                          </p:stCondLst>
                                        </p:cTn>
                                        <p:tgtEl>
                                          <p:spTgt spid="259"/>
                                        </p:tgtEl>
                                        <p:attrNameLst>
                                          <p:attrName>style.visibility</p:attrName>
                                        </p:attrNameLst>
                                      </p:cBhvr>
                                      <p:to>
                                        <p:strVal val="visible"/>
                                      </p:to>
                                    </p:set>
                                    <p:animEffect transition="in" filter="fade">
                                      <p:cBhvr>
                                        <p:cTn id="18" dur="670"/>
                                        <p:tgtEl>
                                          <p:spTgt spid="2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9"/>
                                        </p:tgtEl>
                                        <p:attrNameLst>
                                          <p:attrName>style.visibility</p:attrName>
                                        </p:attrNameLst>
                                      </p:cBhvr>
                                      <p:to>
                                        <p:strVal val="visible"/>
                                      </p:to>
                                    </p:set>
                                    <p:animEffect transition="in" filter="fade">
                                      <p:cBhvr>
                                        <p:cTn id="23" dur="1000"/>
                                        <p:tgtEl>
                                          <p:spTgt spid="2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0"/>
                                        </p:tgtEl>
                                        <p:attrNameLst>
                                          <p:attrName>style.visibility</p:attrName>
                                        </p:attrNameLst>
                                      </p:cBhvr>
                                      <p:to>
                                        <p:strVal val="visible"/>
                                      </p:to>
                                    </p:set>
                                    <p:animEffect transition="in" filter="fade">
                                      <p:cBhvr>
                                        <p:cTn id="28" dur="1000"/>
                                        <p:tgtEl>
                                          <p:spTgt spid="2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1"/>
                                        </p:tgtEl>
                                        <p:attrNameLst>
                                          <p:attrName>style.visibility</p:attrName>
                                        </p:attrNameLst>
                                      </p:cBhvr>
                                      <p:to>
                                        <p:strVal val="visible"/>
                                      </p:to>
                                    </p:set>
                                    <p:animEffect transition="in" filter="fade">
                                      <p:cBhvr>
                                        <p:cTn id="33" dur="1000"/>
                                        <p:tgtEl>
                                          <p:spTgt spid="251"/>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2643 0.08403 L 0.22174 0.48843 " pathEditMode="relative" ptsTypes="AA">
                                      <p:cBhvr>
                                        <p:cTn id="37" dur="2000" fill="hold"/>
                                        <p:tgtEl>
                                          <p:spTgt spid="2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pic>
        <p:nvPicPr>
          <p:cNvPr id="265" name="Google Shape;265;p12"/>
          <p:cNvPicPr preferRelativeResize="0"/>
          <p:nvPr/>
        </p:nvPicPr>
        <p:blipFill rotWithShape="1">
          <a:blip r:embed="rId3">
            <a:alphaModFix/>
          </a:blip>
          <a:srcRect/>
          <a:stretch/>
        </p:blipFill>
        <p:spPr>
          <a:xfrm>
            <a:off x="1755562" y="5267325"/>
            <a:ext cx="2867025" cy="1590675"/>
          </a:xfrm>
          <a:prstGeom prst="rect">
            <a:avLst/>
          </a:prstGeom>
          <a:noFill/>
          <a:ln>
            <a:noFill/>
          </a:ln>
        </p:spPr>
      </p:pic>
      <p:pic>
        <p:nvPicPr>
          <p:cNvPr id="266" name="Google Shape;266;p12"/>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267" name="Google Shape;267;p12"/>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268" name="Google Shape;268;p12"/>
          <p:cNvGrpSpPr/>
          <p:nvPr/>
        </p:nvGrpSpPr>
        <p:grpSpPr>
          <a:xfrm>
            <a:off x="6442000" y="404524"/>
            <a:ext cx="2419350" cy="1885950"/>
            <a:chOff x="6012078" y="277625"/>
            <a:chExt cx="2419350" cy="1885950"/>
          </a:xfrm>
        </p:grpSpPr>
        <p:pic>
          <p:nvPicPr>
            <p:cNvPr id="269" name="Google Shape;269;p12"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270" name="Google Shape;270;p12"/>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dk1"/>
                  </a:solidFill>
                  <a:latin typeface="Arial"/>
                  <a:ea typeface="Arial"/>
                  <a:cs typeface="Arial"/>
                  <a:sym typeface="Arial"/>
                </a:rPr>
                <a:t>7</a:t>
              </a:r>
              <a:endParaRPr dirty="0"/>
            </a:p>
          </p:txBody>
        </p:sp>
      </p:grpSp>
      <p:grpSp>
        <p:nvGrpSpPr>
          <p:cNvPr id="271" name="Google Shape;271;p12"/>
          <p:cNvGrpSpPr/>
          <p:nvPr/>
        </p:nvGrpSpPr>
        <p:grpSpPr>
          <a:xfrm>
            <a:off x="4883408" y="1861185"/>
            <a:ext cx="1477677" cy="1151890"/>
            <a:chOff x="4694139" y="2389505"/>
            <a:chExt cx="1477677" cy="1151890"/>
          </a:xfrm>
        </p:grpSpPr>
        <p:pic>
          <p:nvPicPr>
            <p:cNvPr id="272" name="Google Shape;272;p12"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273" name="Google Shape;273;p12"/>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grpSp>
        <p:nvGrpSpPr>
          <p:cNvPr id="274" name="Google Shape;274;p12"/>
          <p:cNvGrpSpPr/>
          <p:nvPr/>
        </p:nvGrpSpPr>
        <p:grpSpPr>
          <a:xfrm>
            <a:off x="7007416" y="2622923"/>
            <a:ext cx="1552577" cy="1697003"/>
            <a:chOff x="7007416" y="2622923"/>
            <a:chExt cx="1552577" cy="1697003"/>
          </a:xfrm>
        </p:grpSpPr>
        <p:pic>
          <p:nvPicPr>
            <p:cNvPr id="275" name="Google Shape;275;p12"/>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276" name="Google Shape;276;p12"/>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277" name="Google Shape;277;p12"/>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seven</a:t>
            </a:r>
            <a:endParaRPr/>
          </a:p>
        </p:txBody>
      </p:sp>
      <p:pic>
        <p:nvPicPr>
          <p:cNvPr id="278" name="Google Shape;278;p12"/>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279" name="Google Shape;279;p12"/>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280" name="Google Shape;280;p12"/>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281" name="Google Shape;281;p12"/>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282" name="Google Shape;282;p12"/>
          <p:cNvGrpSpPr/>
          <p:nvPr/>
        </p:nvGrpSpPr>
        <p:grpSpPr>
          <a:xfrm>
            <a:off x="8325592" y="1114270"/>
            <a:ext cx="1609725" cy="1189225"/>
            <a:chOff x="9501187" y="277625"/>
            <a:chExt cx="1609725" cy="1189225"/>
          </a:xfrm>
        </p:grpSpPr>
        <p:pic>
          <p:nvPicPr>
            <p:cNvPr id="283" name="Google Shape;283;p12"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284" name="Google Shape;284;p12"/>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285" name="Google Shape;285;p12"/>
          <p:cNvGrpSpPr/>
          <p:nvPr/>
        </p:nvGrpSpPr>
        <p:grpSpPr>
          <a:xfrm>
            <a:off x="8961314" y="2290474"/>
            <a:ext cx="1986924" cy="1249726"/>
            <a:chOff x="9018871" y="1763349"/>
            <a:chExt cx="1986924" cy="1249726"/>
          </a:xfrm>
        </p:grpSpPr>
        <p:pic>
          <p:nvPicPr>
            <p:cNvPr id="286" name="Google Shape;286;p12"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287" name="Google Shape;287;p12"/>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3</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gtEl>
                                        <p:attrNameLst>
                                          <p:attrName>style.visibility</p:attrName>
                                        </p:attrNameLst>
                                      </p:cBhvr>
                                      <p:to>
                                        <p:strVal val="visible"/>
                                      </p:to>
                                    </p:set>
                                    <p:animEffect transition="in" filter="fade">
                                      <p:cBhvr>
                                        <p:cTn id="12" dur="500"/>
                                        <p:tgtEl>
                                          <p:spTgt spid="2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8"/>
                                        </p:tgtEl>
                                        <p:attrNameLst>
                                          <p:attrName>style.visibility</p:attrName>
                                        </p:attrNameLst>
                                      </p:cBhvr>
                                      <p:to>
                                        <p:strVal val="visible"/>
                                      </p:to>
                                    </p:set>
                                    <p:animEffect transition="in" filter="fade">
                                      <p:cBhvr>
                                        <p:cTn id="17" dur="1000"/>
                                        <p:tgtEl>
                                          <p:spTgt spid="2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9"/>
                                        </p:tgtEl>
                                        <p:attrNameLst>
                                          <p:attrName>style.visibility</p:attrName>
                                        </p:attrNameLst>
                                      </p:cBhvr>
                                      <p:to>
                                        <p:strVal val="visible"/>
                                      </p:to>
                                    </p:set>
                                    <p:animEffect transition="in" filter="fade">
                                      <p:cBhvr>
                                        <p:cTn id="22" dur="1000"/>
                                        <p:tgtEl>
                                          <p:spTgt spid="2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0"/>
                                        </p:tgtEl>
                                        <p:attrNameLst>
                                          <p:attrName>style.visibility</p:attrName>
                                        </p:attrNameLst>
                                      </p:cBhvr>
                                      <p:to>
                                        <p:strVal val="visible"/>
                                      </p:to>
                                    </p:set>
                                    <p:animEffect transition="in" filter="fade">
                                      <p:cBhvr>
                                        <p:cTn id="27" dur="1000"/>
                                        <p:tgtEl>
                                          <p:spTgt spid="2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1"/>
                                        </p:tgtEl>
                                        <p:attrNameLst>
                                          <p:attrName>style.visibility</p:attrName>
                                        </p:attrNameLst>
                                      </p:cBhvr>
                                      <p:to>
                                        <p:strVal val="visible"/>
                                      </p:to>
                                    </p:set>
                                    <p:animEffect transition="in" filter="fade">
                                      <p:cBhvr>
                                        <p:cTn id="32" dur="1000"/>
                                        <p:tgtEl>
                                          <p:spTgt spid="281"/>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2526 0.04699 L -0.37447 0.66805 " pathEditMode="relative" ptsTypes="AA">
                                      <p:cBhvr>
                                        <p:cTn id="36" dur="2000" fill="hold"/>
                                        <p:tgtEl>
                                          <p:spTgt spid="26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pic>
        <p:nvPicPr>
          <p:cNvPr id="293" name="Google Shape;293;p13"/>
          <p:cNvPicPr preferRelativeResize="0"/>
          <p:nvPr/>
        </p:nvPicPr>
        <p:blipFill rotWithShape="1">
          <a:blip r:embed="rId3">
            <a:alphaModFix/>
          </a:blip>
          <a:srcRect/>
          <a:stretch/>
        </p:blipFill>
        <p:spPr>
          <a:xfrm>
            <a:off x="9324975" y="5267325"/>
            <a:ext cx="2867025" cy="1590675"/>
          </a:xfrm>
          <a:prstGeom prst="rect">
            <a:avLst/>
          </a:prstGeom>
          <a:noFill/>
          <a:ln>
            <a:noFill/>
          </a:ln>
        </p:spPr>
      </p:pic>
      <p:pic>
        <p:nvPicPr>
          <p:cNvPr id="294" name="Google Shape;294;p13"/>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295" name="Google Shape;295;p13"/>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296" name="Google Shape;296;p13"/>
          <p:cNvGrpSpPr/>
          <p:nvPr/>
        </p:nvGrpSpPr>
        <p:grpSpPr>
          <a:xfrm>
            <a:off x="6442000" y="404524"/>
            <a:ext cx="2419350" cy="1885950"/>
            <a:chOff x="6012078" y="277625"/>
            <a:chExt cx="2419350" cy="1885950"/>
          </a:xfrm>
        </p:grpSpPr>
        <p:pic>
          <p:nvPicPr>
            <p:cNvPr id="297" name="Google Shape;297;p13"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298" name="Google Shape;298;p13"/>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299" name="Google Shape;299;p13"/>
          <p:cNvGrpSpPr/>
          <p:nvPr/>
        </p:nvGrpSpPr>
        <p:grpSpPr>
          <a:xfrm>
            <a:off x="4883408" y="1861185"/>
            <a:ext cx="1477677" cy="1151890"/>
            <a:chOff x="4694139" y="2389505"/>
            <a:chExt cx="1477677" cy="1151890"/>
          </a:xfrm>
        </p:grpSpPr>
        <p:pic>
          <p:nvPicPr>
            <p:cNvPr id="300" name="Google Shape;300;p13"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01" name="Google Shape;301;p13"/>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6</a:t>
              </a:r>
              <a:endParaRPr/>
            </a:p>
          </p:txBody>
        </p:sp>
      </p:grpSp>
      <p:grpSp>
        <p:nvGrpSpPr>
          <p:cNvPr id="302" name="Google Shape;302;p13"/>
          <p:cNvGrpSpPr/>
          <p:nvPr/>
        </p:nvGrpSpPr>
        <p:grpSpPr>
          <a:xfrm>
            <a:off x="7007416" y="2622923"/>
            <a:ext cx="1552577" cy="1697003"/>
            <a:chOff x="7007416" y="2622923"/>
            <a:chExt cx="1552577" cy="1697003"/>
          </a:xfrm>
        </p:grpSpPr>
        <p:pic>
          <p:nvPicPr>
            <p:cNvPr id="303" name="Google Shape;303;p13"/>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04" name="Google Shape;304;p13"/>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sp>
        <p:nvSpPr>
          <p:cNvPr id="305" name="Google Shape;305;p13"/>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two</a:t>
            </a:r>
            <a:endParaRPr/>
          </a:p>
        </p:txBody>
      </p:sp>
      <p:pic>
        <p:nvPicPr>
          <p:cNvPr id="306" name="Google Shape;306;p13"/>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07" name="Google Shape;307;p13"/>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08" name="Google Shape;308;p13"/>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09" name="Google Shape;309;p13"/>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10" name="Google Shape;310;p13"/>
          <p:cNvGrpSpPr/>
          <p:nvPr/>
        </p:nvGrpSpPr>
        <p:grpSpPr>
          <a:xfrm>
            <a:off x="8325592" y="1114270"/>
            <a:ext cx="1609725" cy="1189225"/>
            <a:chOff x="9501187" y="277625"/>
            <a:chExt cx="1609725" cy="1189225"/>
          </a:xfrm>
        </p:grpSpPr>
        <p:pic>
          <p:nvPicPr>
            <p:cNvPr id="311" name="Google Shape;311;p13"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12" name="Google Shape;312;p13"/>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313" name="Google Shape;313;p13"/>
          <p:cNvGrpSpPr/>
          <p:nvPr/>
        </p:nvGrpSpPr>
        <p:grpSpPr>
          <a:xfrm>
            <a:off x="8961314" y="2290474"/>
            <a:ext cx="1986924" cy="1249726"/>
            <a:chOff x="9018871" y="1763349"/>
            <a:chExt cx="1986924" cy="1249726"/>
          </a:xfrm>
        </p:grpSpPr>
        <p:pic>
          <p:nvPicPr>
            <p:cNvPr id="314" name="Google Shape;314;p13"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15" name="Google Shape;315;p13"/>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fade">
                                      <p:cBhvr>
                                        <p:cTn id="12" dur="500"/>
                                        <p:tgtEl>
                                          <p:spTgt spid="3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6"/>
                                        </p:tgtEl>
                                        <p:attrNameLst>
                                          <p:attrName>style.visibility</p:attrName>
                                        </p:attrNameLst>
                                      </p:cBhvr>
                                      <p:to>
                                        <p:strVal val="visible"/>
                                      </p:to>
                                    </p:set>
                                    <p:animEffect transition="in" filter="fade">
                                      <p:cBhvr>
                                        <p:cTn id="17" dur="1000"/>
                                        <p:tgtEl>
                                          <p:spTgt spid="3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
                                        </p:tgtEl>
                                        <p:attrNameLst>
                                          <p:attrName>style.visibility</p:attrName>
                                        </p:attrNameLst>
                                      </p:cBhvr>
                                      <p:to>
                                        <p:strVal val="visible"/>
                                      </p:to>
                                    </p:set>
                                    <p:animEffect transition="in" filter="fade">
                                      <p:cBhvr>
                                        <p:cTn id="22" dur="1000"/>
                                        <p:tgtEl>
                                          <p:spTgt spid="3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9"/>
                                        </p:tgtEl>
                                        <p:attrNameLst>
                                          <p:attrName>style.visibility</p:attrName>
                                        </p:attrNameLst>
                                      </p:cBhvr>
                                      <p:to>
                                        <p:strVal val="visible"/>
                                      </p:to>
                                    </p:set>
                                    <p:animEffect transition="in" filter="fade">
                                      <p:cBhvr>
                                        <p:cTn id="27" dur="1000"/>
                                        <p:tgtEl>
                                          <p:spTgt spid="30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
                                        </p:tgtEl>
                                        <p:attrNameLst>
                                          <p:attrName>style.visibility</p:attrName>
                                        </p:attrNameLst>
                                      </p:cBhvr>
                                      <p:to>
                                        <p:strVal val="visible"/>
                                      </p:to>
                                    </p:set>
                                    <p:animEffect transition="in" filter="fade">
                                      <p:cBhvr>
                                        <p:cTn id="32" dur="1000"/>
                                        <p:tgtEl>
                                          <p:spTgt spid="308"/>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1198 0.0375 L 0.06237 0.42917 " pathEditMode="relative" ptsTypes="AA">
                                      <p:cBhvr>
                                        <p:cTn id="36" dur="2000" fill="hold"/>
                                        <p:tgtEl>
                                          <p:spTgt spid="3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pic>
        <p:nvPicPr>
          <p:cNvPr id="321" name="Google Shape;321;p14"/>
          <p:cNvPicPr preferRelativeResize="0"/>
          <p:nvPr/>
        </p:nvPicPr>
        <p:blipFill rotWithShape="1">
          <a:blip r:embed="rId3">
            <a:alphaModFix/>
          </a:blip>
          <a:srcRect/>
          <a:stretch/>
        </p:blipFill>
        <p:spPr>
          <a:xfrm>
            <a:off x="1755562" y="5267325"/>
            <a:ext cx="2867025" cy="1590675"/>
          </a:xfrm>
          <a:prstGeom prst="rect">
            <a:avLst/>
          </a:prstGeom>
          <a:noFill/>
          <a:ln>
            <a:noFill/>
          </a:ln>
        </p:spPr>
      </p:pic>
      <p:pic>
        <p:nvPicPr>
          <p:cNvPr id="322" name="Google Shape;322;p14"/>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323" name="Google Shape;323;p14"/>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324" name="Google Shape;324;p14"/>
          <p:cNvGrpSpPr/>
          <p:nvPr/>
        </p:nvGrpSpPr>
        <p:grpSpPr>
          <a:xfrm>
            <a:off x="6442000" y="404524"/>
            <a:ext cx="2419350" cy="1885950"/>
            <a:chOff x="6012078" y="277625"/>
            <a:chExt cx="2419350" cy="1885950"/>
          </a:xfrm>
        </p:grpSpPr>
        <p:pic>
          <p:nvPicPr>
            <p:cNvPr id="325" name="Google Shape;325;p14"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326" name="Google Shape;326;p14"/>
            <p:cNvSpPr/>
            <p:nvPr/>
          </p:nvSpPr>
          <p:spPr>
            <a:xfrm>
              <a:off x="6878850" y="100942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5</a:t>
              </a:r>
              <a:endParaRPr/>
            </a:p>
          </p:txBody>
        </p:sp>
      </p:grpSp>
      <p:grpSp>
        <p:nvGrpSpPr>
          <p:cNvPr id="327" name="Google Shape;327;p14"/>
          <p:cNvGrpSpPr/>
          <p:nvPr/>
        </p:nvGrpSpPr>
        <p:grpSpPr>
          <a:xfrm>
            <a:off x="4883408" y="1861185"/>
            <a:ext cx="1477677" cy="1151890"/>
            <a:chOff x="4694139" y="2389505"/>
            <a:chExt cx="1477677" cy="1151890"/>
          </a:xfrm>
        </p:grpSpPr>
        <p:pic>
          <p:nvPicPr>
            <p:cNvPr id="328" name="Google Shape;328;p14"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29" name="Google Shape;329;p14"/>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a:p>
          </p:txBody>
        </p:sp>
      </p:grpSp>
      <p:grpSp>
        <p:nvGrpSpPr>
          <p:cNvPr id="330" name="Google Shape;330;p14"/>
          <p:cNvGrpSpPr/>
          <p:nvPr/>
        </p:nvGrpSpPr>
        <p:grpSpPr>
          <a:xfrm>
            <a:off x="7007416" y="2622923"/>
            <a:ext cx="1552577" cy="1697003"/>
            <a:chOff x="7007416" y="2622923"/>
            <a:chExt cx="1552577" cy="1697003"/>
          </a:xfrm>
        </p:grpSpPr>
        <p:pic>
          <p:nvPicPr>
            <p:cNvPr id="331" name="Google Shape;331;p14"/>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32" name="Google Shape;332;p14"/>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333" name="Google Shape;333;p14"/>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five</a:t>
            </a:r>
            <a:endParaRPr/>
          </a:p>
        </p:txBody>
      </p:sp>
      <p:pic>
        <p:nvPicPr>
          <p:cNvPr id="334" name="Google Shape;334;p14"/>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35" name="Google Shape;335;p14"/>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36" name="Google Shape;336;p14"/>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37" name="Google Shape;337;p14"/>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38" name="Google Shape;338;p14"/>
          <p:cNvGrpSpPr/>
          <p:nvPr/>
        </p:nvGrpSpPr>
        <p:grpSpPr>
          <a:xfrm>
            <a:off x="8325592" y="1114270"/>
            <a:ext cx="1609725" cy="1189225"/>
            <a:chOff x="9501187" y="277625"/>
            <a:chExt cx="1609725" cy="1189225"/>
          </a:xfrm>
        </p:grpSpPr>
        <p:pic>
          <p:nvPicPr>
            <p:cNvPr id="339" name="Google Shape;339;p14"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40" name="Google Shape;340;p14"/>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9</a:t>
              </a:r>
              <a:endParaRPr/>
            </a:p>
          </p:txBody>
        </p:sp>
      </p:grpSp>
      <p:grpSp>
        <p:nvGrpSpPr>
          <p:cNvPr id="341" name="Google Shape;341;p14"/>
          <p:cNvGrpSpPr/>
          <p:nvPr/>
        </p:nvGrpSpPr>
        <p:grpSpPr>
          <a:xfrm>
            <a:off x="8961314" y="2290474"/>
            <a:ext cx="1986924" cy="1249726"/>
            <a:chOff x="9018871" y="1763349"/>
            <a:chExt cx="1986924" cy="1249726"/>
          </a:xfrm>
        </p:grpSpPr>
        <p:pic>
          <p:nvPicPr>
            <p:cNvPr id="342" name="Google Shape;342;p14"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43" name="Google Shape;343;p14"/>
            <p:cNvSpPr/>
            <p:nvPr/>
          </p:nvSpPr>
          <p:spPr>
            <a:xfrm>
              <a:off x="9378511" y="2306357"/>
              <a:ext cx="971960"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10</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5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4"/>
                                        </p:tgtEl>
                                        <p:attrNameLst>
                                          <p:attrName>style.visibility</p:attrName>
                                        </p:attrNameLst>
                                      </p:cBhvr>
                                      <p:to>
                                        <p:strVal val="visible"/>
                                      </p:to>
                                    </p:set>
                                    <p:animEffect transition="in" filter="fade">
                                      <p:cBhvr>
                                        <p:cTn id="17" dur="1000"/>
                                        <p:tgtEl>
                                          <p:spTgt spid="3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fade">
                                      <p:cBhvr>
                                        <p:cTn id="22" dur="1000"/>
                                        <p:tgtEl>
                                          <p:spTgt spid="3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6"/>
                                        </p:tgtEl>
                                        <p:attrNameLst>
                                          <p:attrName>style.visibility</p:attrName>
                                        </p:attrNameLst>
                                      </p:cBhvr>
                                      <p:to>
                                        <p:strVal val="visible"/>
                                      </p:to>
                                    </p:set>
                                    <p:animEffect transition="in" filter="fade">
                                      <p:cBhvr>
                                        <p:cTn id="27" dur="1000"/>
                                        <p:tgtEl>
                                          <p:spTgt spid="3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
                                        </p:tgtEl>
                                        <p:attrNameLst>
                                          <p:attrName>style.visibility</p:attrName>
                                        </p:attrNameLst>
                                      </p:cBhvr>
                                      <p:to>
                                        <p:strVal val="visible"/>
                                      </p:to>
                                    </p:set>
                                    <p:animEffect transition="in" filter="fade">
                                      <p:cBhvr>
                                        <p:cTn id="32" dur="1000"/>
                                        <p:tgtEl>
                                          <p:spTgt spid="337"/>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1093 0.04699 L -0.37096 0.67222 " pathEditMode="relative" ptsTypes="AA">
                                      <p:cBhvr>
                                        <p:cTn id="36" dur="2000" fill="hold"/>
                                        <p:tgtEl>
                                          <p:spTgt spid="3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pic>
        <p:nvPicPr>
          <p:cNvPr id="349" name="Google Shape;349;p15"/>
          <p:cNvPicPr preferRelativeResize="0"/>
          <p:nvPr/>
        </p:nvPicPr>
        <p:blipFill rotWithShape="1">
          <a:blip r:embed="rId3">
            <a:alphaModFix/>
          </a:blip>
          <a:srcRect/>
          <a:stretch/>
        </p:blipFill>
        <p:spPr>
          <a:xfrm>
            <a:off x="6943315" y="5187218"/>
            <a:ext cx="2867025" cy="1590675"/>
          </a:xfrm>
          <a:prstGeom prst="rect">
            <a:avLst/>
          </a:prstGeom>
          <a:noFill/>
          <a:ln>
            <a:noFill/>
          </a:ln>
        </p:spPr>
      </p:pic>
      <p:pic>
        <p:nvPicPr>
          <p:cNvPr id="350" name="Google Shape;350;p15"/>
          <p:cNvPicPr preferRelativeResize="0"/>
          <p:nvPr/>
        </p:nvPicPr>
        <p:blipFill rotWithShape="1">
          <a:blip r:embed="rId4">
            <a:alphaModFix/>
          </a:blip>
          <a:srcRect/>
          <a:stretch/>
        </p:blipFill>
        <p:spPr>
          <a:xfrm>
            <a:off x="1755562" y="-538225"/>
            <a:ext cx="3214687" cy="2071525"/>
          </a:xfrm>
          <a:prstGeom prst="rect">
            <a:avLst/>
          </a:prstGeom>
          <a:noFill/>
          <a:ln>
            <a:noFill/>
          </a:ln>
        </p:spPr>
      </p:pic>
      <p:pic>
        <p:nvPicPr>
          <p:cNvPr id="351" name="Google Shape;351;p15"/>
          <p:cNvPicPr preferRelativeResize="0"/>
          <p:nvPr/>
        </p:nvPicPr>
        <p:blipFill rotWithShape="1">
          <a:blip r:embed="rId4">
            <a:alphaModFix/>
          </a:blip>
          <a:srcRect/>
          <a:stretch/>
        </p:blipFill>
        <p:spPr>
          <a:xfrm>
            <a:off x="-1043375" y="-378966"/>
            <a:ext cx="4504163" cy="2902456"/>
          </a:xfrm>
          <a:prstGeom prst="rect">
            <a:avLst/>
          </a:prstGeom>
          <a:noFill/>
          <a:ln>
            <a:noFill/>
          </a:ln>
        </p:spPr>
      </p:pic>
      <p:grpSp>
        <p:nvGrpSpPr>
          <p:cNvPr id="352" name="Google Shape;352;p15"/>
          <p:cNvGrpSpPr/>
          <p:nvPr/>
        </p:nvGrpSpPr>
        <p:grpSpPr>
          <a:xfrm>
            <a:off x="6442000" y="404524"/>
            <a:ext cx="2419350" cy="1885950"/>
            <a:chOff x="6012078" y="277625"/>
            <a:chExt cx="2419350" cy="1885950"/>
          </a:xfrm>
        </p:grpSpPr>
        <p:pic>
          <p:nvPicPr>
            <p:cNvPr id="353" name="Google Shape;353;p15" descr="A close-up of a fish&#10;&#10;Description automatically generated with medium confidence"/>
            <p:cNvPicPr preferRelativeResize="0"/>
            <p:nvPr/>
          </p:nvPicPr>
          <p:blipFill rotWithShape="1">
            <a:blip r:embed="rId5">
              <a:alphaModFix/>
            </a:blip>
            <a:srcRect/>
            <a:stretch/>
          </p:blipFill>
          <p:spPr>
            <a:xfrm>
              <a:off x="6012078" y="277625"/>
              <a:ext cx="2419350" cy="1885950"/>
            </a:xfrm>
            <a:prstGeom prst="rect">
              <a:avLst/>
            </a:prstGeom>
            <a:noFill/>
            <a:ln>
              <a:noFill/>
            </a:ln>
          </p:spPr>
        </p:pic>
        <p:sp>
          <p:nvSpPr>
            <p:cNvPr id="354" name="Google Shape;354;p15"/>
            <p:cNvSpPr/>
            <p:nvPr/>
          </p:nvSpPr>
          <p:spPr>
            <a:xfrm>
              <a:off x="6688350" y="1009425"/>
              <a:ext cx="955427"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10</a:t>
              </a:r>
              <a:endParaRPr/>
            </a:p>
          </p:txBody>
        </p:sp>
      </p:grpSp>
      <p:grpSp>
        <p:nvGrpSpPr>
          <p:cNvPr id="355" name="Google Shape;355;p15"/>
          <p:cNvGrpSpPr/>
          <p:nvPr/>
        </p:nvGrpSpPr>
        <p:grpSpPr>
          <a:xfrm>
            <a:off x="4883408" y="1861185"/>
            <a:ext cx="1477677" cy="1151890"/>
            <a:chOff x="4694139" y="2389505"/>
            <a:chExt cx="1477677" cy="1151890"/>
          </a:xfrm>
        </p:grpSpPr>
        <p:pic>
          <p:nvPicPr>
            <p:cNvPr id="356" name="Google Shape;356;p15" descr="A picture containing parrot&#10;&#10;Description automatically generated"/>
            <p:cNvPicPr preferRelativeResize="0"/>
            <p:nvPr/>
          </p:nvPicPr>
          <p:blipFill rotWithShape="1">
            <a:blip r:embed="rId6">
              <a:alphaModFix/>
            </a:blip>
            <a:srcRect/>
            <a:stretch/>
          </p:blipFill>
          <p:spPr>
            <a:xfrm flipH="1">
              <a:off x="4694139" y="2389505"/>
              <a:ext cx="1477677" cy="1151890"/>
            </a:xfrm>
            <a:prstGeom prst="rect">
              <a:avLst/>
            </a:prstGeom>
            <a:noFill/>
            <a:ln>
              <a:noFill/>
            </a:ln>
          </p:spPr>
        </p:pic>
        <p:sp>
          <p:nvSpPr>
            <p:cNvPr id="357" name="Google Shape;357;p15"/>
            <p:cNvSpPr/>
            <p:nvPr/>
          </p:nvSpPr>
          <p:spPr>
            <a:xfrm>
              <a:off x="5244022" y="2940685"/>
              <a:ext cx="377910" cy="421117"/>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dk1"/>
                  </a:solidFill>
                  <a:latin typeface="Arial"/>
                  <a:ea typeface="Arial"/>
                  <a:cs typeface="Arial"/>
                  <a:sym typeface="Arial"/>
                </a:rPr>
                <a:t>1</a:t>
              </a:r>
              <a:endParaRPr dirty="0"/>
            </a:p>
          </p:txBody>
        </p:sp>
      </p:grpSp>
      <p:grpSp>
        <p:nvGrpSpPr>
          <p:cNvPr id="358" name="Google Shape;358;p15"/>
          <p:cNvGrpSpPr/>
          <p:nvPr/>
        </p:nvGrpSpPr>
        <p:grpSpPr>
          <a:xfrm>
            <a:off x="7007416" y="2622923"/>
            <a:ext cx="1552577" cy="1697003"/>
            <a:chOff x="7007416" y="2622923"/>
            <a:chExt cx="1552577" cy="1697003"/>
          </a:xfrm>
        </p:grpSpPr>
        <p:pic>
          <p:nvPicPr>
            <p:cNvPr id="359" name="Google Shape;359;p15"/>
            <p:cNvPicPr preferRelativeResize="0"/>
            <p:nvPr/>
          </p:nvPicPr>
          <p:blipFill rotWithShape="1">
            <a:blip r:embed="rId7">
              <a:alphaModFix/>
            </a:blip>
            <a:srcRect/>
            <a:stretch/>
          </p:blipFill>
          <p:spPr>
            <a:xfrm>
              <a:off x="7007416" y="2622923"/>
              <a:ext cx="1552577" cy="1697003"/>
            </a:xfrm>
            <a:prstGeom prst="rect">
              <a:avLst/>
            </a:prstGeom>
            <a:noFill/>
            <a:ln>
              <a:noFill/>
            </a:ln>
          </p:spPr>
        </p:pic>
        <p:sp>
          <p:nvSpPr>
            <p:cNvPr id="360" name="Google Shape;360;p15"/>
            <p:cNvSpPr/>
            <p:nvPr/>
          </p:nvSpPr>
          <p:spPr>
            <a:xfrm>
              <a:off x="7518322" y="3516726"/>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2</a:t>
              </a:r>
              <a:endParaRPr/>
            </a:p>
          </p:txBody>
        </p:sp>
      </p:grpSp>
      <p:sp>
        <p:nvSpPr>
          <p:cNvPr id="361" name="Google Shape;361;p15"/>
          <p:cNvSpPr/>
          <p:nvPr/>
        </p:nvSpPr>
        <p:spPr>
          <a:xfrm>
            <a:off x="470713" y="1192305"/>
            <a:ext cx="2817802" cy="1331185"/>
          </a:xfrm>
          <a:custGeom>
            <a:avLst/>
            <a:gdLst/>
            <a:ahLst/>
            <a:cxnLst/>
            <a:rect l="l" t="t" r="r" b="b"/>
            <a:pathLst>
              <a:path w="2817802" h="1331185" fill="none" extrusionOk="0">
                <a:moveTo>
                  <a:pt x="254384" y="442803"/>
                </a:moveTo>
                <a:cubicBezTo>
                  <a:pt x="230651" y="367098"/>
                  <a:pt x="252074" y="275470"/>
                  <a:pt x="366770" y="212835"/>
                </a:cubicBezTo>
                <a:cubicBezTo>
                  <a:pt x="496715" y="121922"/>
                  <a:pt x="747075" y="107617"/>
                  <a:pt x="913502" y="160296"/>
                </a:cubicBezTo>
                <a:cubicBezTo>
                  <a:pt x="1014546" y="37107"/>
                  <a:pt x="1259757" y="-15576"/>
                  <a:pt x="1464735" y="105755"/>
                </a:cubicBezTo>
                <a:cubicBezTo>
                  <a:pt x="1512877" y="60753"/>
                  <a:pt x="1585812" y="-451"/>
                  <a:pt x="1679527" y="6162"/>
                </a:cubicBezTo>
                <a:cubicBezTo>
                  <a:pt x="1780885" y="-8168"/>
                  <a:pt x="1878715" y="21133"/>
                  <a:pt x="1945914" y="76450"/>
                </a:cubicBezTo>
                <a:cubicBezTo>
                  <a:pt x="2033283" y="26220"/>
                  <a:pt x="2166224" y="-19838"/>
                  <a:pt x="2313141" y="21261"/>
                </a:cubicBezTo>
                <a:cubicBezTo>
                  <a:pt x="2428839" y="40750"/>
                  <a:pt x="2482458" y="107400"/>
                  <a:pt x="2499364" y="171821"/>
                </a:cubicBezTo>
                <a:cubicBezTo>
                  <a:pt x="2589585" y="191355"/>
                  <a:pt x="2711781" y="232240"/>
                  <a:pt x="2738355" y="317943"/>
                </a:cubicBezTo>
                <a:cubicBezTo>
                  <a:pt x="2763361" y="376668"/>
                  <a:pt x="2756747" y="427282"/>
                  <a:pt x="2727658" y="476391"/>
                </a:cubicBezTo>
                <a:cubicBezTo>
                  <a:pt x="2806541" y="533411"/>
                  <a:pt x="2831370" y="647037"/>
                  <a:pt x="2805800" y="718655"/>
                </a:cubicBezTo>
                <a:cubicBezTo>
                  <a:pt x="2762752" y="837527"/>
                  <a:pt x="2655301" y="901952"/>
                  <a:pt x="2439746" y="930720"/>
                </a:cubicBezTo>
                <a:cubicBezTo>
                  <a:pt x="2436472" y="994433"/>
                  <a:pt x="2383041" y="1074751"/>
                  <a:pt x="2308706" y="1112433"/>
                </a:cubicBezTo>
                <a:cubicBezTo>
                  <a:pt x="2152224" y="1202915"/>
                  <a:pt x="2008405" y="1192695"/>
                  <a:pt x="1862554" y="1134434"/>
                </a:cubicBezTo>
                <a:cubicBezTo>
                  <a:pt x="1834626" y="1218276"/>
                  <a:pt x="1694058" y="1313558"/>
                  <a:pt x="1543724" y="1328288"/>
                </a:cubicBezTo>
                <a:cubicBezTo>
                  <a:pt x="1392806" y="1387106"/>
                  <a:pt x="1173190" y="1341397"/>
                  <a:pt x="1074939" y="1209960"/>
                </a:cubicBezTo>
                <a:cubicBezTo>
                  <a:pt x="820283" y="1306643"/>
                  <a:pt x="507314" y="1260817"/>
                  <a:pt x="378576" y="1093050"/>
                </a:cubicBezTo>
                <a:cubicBezTo>
                  <a:pt x="232132" y="1111008"/>
                  <a:pt x="114327" y="1039282"/>
                  <a:pt x="72401" y="962952"/>
                </a:cubicBezTo>
                <a:cubicBezTo>
                  <a:pt x="44620" y="898847"/>
                  <a:pt x="71884" y="853390"/>
                  <a:pt x="137824" y="787340"/>
                </a:cubicBezTo>
                <a:cubicBezTo>
                  <a:pt x="37009" y="741579"/>
                  <a:pt x="-21642" y="682896"/>
                  <a:pt x="-327" y="607168"/>
                </a:cubicBezTo>
                <a:cubicBezTo>
                  <a:pt x="25182" y="551142"/>
                  <a:pt x="120335" y="447518"/>
                  <a:pt x="251971" y="447025"/>
                </a:cubicBezTo>
                <a:cubicBezTo>
                  <a:pt x="253107" y="445389"/>
                  <a:pt x="253487" y="444520"/>
                  <a:pt x="254384" y="442803"/>
                </a:cubicBezTo>
                <a:close/>
              </a:path>
              <a:path w="2817802" h="1331185" fill="none" extrusionOk="0">
                <a:moveTo>
                  <a:pt x="306109" y="806630"/>
                </a:moveTo>
                <a:cubicBezTo>
                  <a:pt x="245362" y="799900"/>
                  <a:pt x="186833" y="807357"/>
                  <a:pt x="140890" y="782071"/>
                </a:cubicBezTo>
                <a:moveTo>
                  <a:pt x="451891" y="1075394"/>
                </a:moveTo>
                <a:cubicBezTo>
                  <a:pt x="434705" y="1083912"/>
                  <a:pt x="405593" y="1085167"/>
                  <a:pt x="379620" y="1087134"/>
                </a:cubicBezTo>
                <a:moveTo>
                  <a:pt x="1074808" y="1204537"/>
                </a:moveTo>
                <a:cubicBezTo>
                  <a:pt x="1053025" y="1191284"/>
                  <a:pt x="1042644" y="1166840"/>
                  <a:pt x="1031237" y="1150920"/>
                </a:cubicBezTo>
                <a:moveTo>
                  <a:pt x="1880295" y="1070833"/>
                </a:moveTo>
                <a:cubicBezTo>
                  <a:pt x="1879977" y="1096348"/>
                  <a:pt x="1867924" y="1113983"/>
                  <a:pt x="1862880" y="1129658"/>
                </a:cubicBezTo>
                <a:moveTo>
                  <a:pt x="2226128" y="707315"/>
                </a:moveTo>
                <a:cubicBezTo>
                  <a:pt x="2356979" y="743096"/>
                  <a:pt x="2413918" y="830760"/>
                  <a:pt x="2438181" y="927207"/>
                </a:cubicBezTo>
                <a:moveTo>
                  <a:pt x="2726353" y="473125"/>
                </a:moveTo>
                <a:cubicBezTo>
                  <a:pt x="2714575" y="513197"/>
                  <a:pt x="2672468" y="530594"/>
                  <a:pt x="2631905" y="555584"/>
                </a:cubicBezTo>
                <a:moveTo>
                  <a:pt x="2499755" y="167199"/>
                </a:moveTo>
                <a:cubicBezTo>
                  <a:pt x="2505973" y="178693"/>
                  <a:pt x="2503945" y="195945"/>
                  <a:pt x="2504712" y="206148"/>
                </a:cubicBezTo>
                <a:moveTo>
                  <a:pt x="1896667" y="121778"/>
                </a:moveTo>
                <a:cubicBezTo>
                  <a:pt x="1906144" y="105419"/>
                  <a:pt x="1920398" y="85735"/>
                  <a:pt x="1945066" y="72105"/>
                </a:cubicBezTo>
                <a:moveTo>
                  <a:pt x="1444188" y="145444"/>
                </a:moveTo>
                <a:cubicBezTo>
                  <a:pt x="1447808" y="131571"/>
                  <a:pt x="1459657" y="120214"/>
                  <a:pt x="1467605" y="102612"/>
                </a:cubicBezTo>
                <a:moveTo>
                  <a:pt x="913176" y="159988"/>
                </a:moveTo>
                <a:cubicBezTo>
                  <a:pt x="945446" y="172017"/>
                  <a:pt x="971412" y="184353"/>
                  <a:pt x="997971" y="201526"/>
                </a:cubicBezTo>
                <a:moveTo>
                  <a:pt x="269191" y="486529"/>
                </a:moveTo>
                <a:cubicBezTo>
                  <a:pt x="259033" y="470412"/>
                  <a:pt x="256852" y="456417"/>
                  <a:pt x="254384" y="442803"/>
                </a:cubicBezTo>
              </a:path>
              <a:path w="2817802" h="1331185" extrusionOk="0">
                <a:moveTo>
                  <a:pt x="254384" y="442803"/>
                </a:moveTo>
                <a:cubicBezTo>
                  <a:pt x="237433" y="385808"/>
                  <a:pt x="275358" y="273698"/>
                  <a:pt x="366770" y="212835"/>
                </a:cubicBezTo>
                <a:cubicBezTo>
                  <a:pt x="511152" y="75155"/>
                  <a:pt x="729625" y="109809"/>
                  <a:pt x="913502" y="160296"/>
                </a:cubicBezTo>
                <a:cubicBezTo>
                  <a:pt x="1048354" y="34581"/>
                  <a:pt x="1297346" y="-13059"/>
                  <a:pt x="1464735" y="105755"/>
                </a:cubicBezTo>
                <a:cubicBezTo>
                  <a:pt x="1507564" y="53636"/>
                  <a:pt x="1562140" y="18852"/>
                  <a:pt x="1679527" y="6162"/>
                </a:cubicBezTo>
                <a:cubicBezTo>
                  <a:pt x="1790552" y="4979"/>
                  <a:pt x="1895638" y="32229"/>
                  <a:pt x="1945914" y="76450"/>
                </a:cubicBezTo>
                <a:cubicBezTo>
                  <a:pt x="2027344" y="12476"/>
                  <a:pt x="2204350" y="-10033"/>
                  <a:pt x="2313141" y="21261"/>
                </a:cubicBezTo>
                <a:cubicBezTo>
                  <a:pt x="2403853" y="56733"/>
                  <a:pt x="2479693" y="116675"/>
                  <a:pt x="2499364" y="171821"/>
                </a:cubicBezTo>
                <a:cubicBezTo>
                  <a:pt x="2606402" y="186075"/>
                  <a:pt x="2699561" y="251370"/>
                  <a:pt x="2738355" y="317943"/>
                </a:cubicBezTo>
                <a:cubicBezTo>
                  <a:pt x="2765212" y="374236"/>
                  <a:pt x="2756637" y="412147"/>
                  <a:pt x="2727658" y="476391"/>
                </a:cubicBezTo>
                <a:cubicBezTo>
                  <a:pt x="2812235" y="553728"/>
                  <a:pt x="2844059" y="608405"/>
                  <a:pt x="2805800" y="718655"/>
                </a:cubicBezTo>
                <a:cubicBezTo>
                  <a:pt x="2756726" y="850105"/>
                  <a:pt x="2637641" y="956049"/>
                  <a:pt x="2439746" y="930720"/>
                </a:cubicBezTo>
                <a:cubicBezTo>
                  <a:pt x="2453421" y="981374"/>
                  <a:pt x="2405411" y="1059165"/>
                  <a:pt x="2308706" y="1112433"/>
                </a:cubicBezTo>
                <a:cubicBezTo>
                  <a:pt x="2169715" y="1189205"/>
                  <a:pt x="2006845" y="1192675"/>
                  <a:pt x="1862554" y="1134434"/>
                </a:cubicBezTo>
                <a:cubicBezTo>
                  <a:pt x="1791054" y="1232688"/>
                  <a:pt x="1690581" y="1333533"/>
                  <a:pt x="1543724" y="1328288"/>
                </a:cubicBezTo>
                <a:cubicBezTo>
                  <a:pt x="1371724" y="1351160"/>
                  <a:pt x="1180445" y="1307824"/>
                  <a:pt x="1074939" y="1209960"/>
                </a:cubicBezTo>
                <a:cubicBezTo>
                  <a:pt x="852743" y="1295217"/>
                  <a:pt x="505663" y="1272483"/>
                  <a:pt x="378576" y="1093050"/>
                </a:cubicBezTo>
                <a:cubicBezTo>
                  <a:pt x="233938" y="1088512"/>
                  <a:pt x="110272" y="1060421"/>
                  <a:pt x="72401" y="962952"/>
                </a:cubicBezTo>
                <a:cubicBezTo>
                  <a:pt x="50885" y="920791"/>
                  <a:pt x="71581" y="830070"/>
                  <a:pt x="137824" y="787340"/>
                </a:cubicBezTo>
                <a:cubicBezTo>
                  <a:pt x="38477" y="749169"/>
                  <a:pt x="-15437" y="679192"/>
                  <a:pt x="-327" y="607168"/>
                </a:cubicBezTo>
                <a:cubicBezTo>
                  <a:pt x="31253" y="535951"/>
                  <a:pt x="118386" y="430081"/>
                  <a:pt x="251971" y="447025"/>
                </a:cubicBezTo>
                <a:cubicBezTo>
                  <a:pt x="252519" y="445713"/>
                  <a:pt x="253537" y="444325"/>
                  <a:pt x="254384" y="442803"/>
                </a:cubicBezTo>
                <a:close/>
              </a:path>
              <a:path w="2817802" h="1331185" fill="none" extrusionOk="0">
                <a:moveTo>
                  <a:pt x="306109" y="806630"/>
                </a:moveTo>
                <a:cubicBezTo>
                  <a:pt x="246589" y="804595"/>
                  <a:pt x="180963" y="803706"/>
                  <a:pt x="140890" y="782071"/>
                </a:cubicBezTo>
                <a:moveTo>
                  <a:pt x="451891" y="1075394"/>
                </a:moveTo>
                <a:cubicBezTo>
                  <a:pt x="424734" y="1079535"/>
                  <a:pt x="408330" y="1091121"/>
                  <a:pt x="379620" y="1087134"/>
                </a:cubicBezTo>
                <a:moveTo>
                  <a:pt x="1074808" y="1204537"/>
                </a:moveTo>
                <a:cubicBezTo>
                  <a:pt x="1056640" y="1188253"/>
                  <a:pt x="1040160" y="1169035"/>
                  <a:pt x="1031237" y="1150920"/>
                </a:cubicBezTo>
                <a:moveTo>
                  <a:pt x="1880295" y="1070833"/>
                </a:moveTo>
                <a:cubicBezTo>
                  <a:pt x="1876958" y="1089178"/>
                  <a:pt x="1869603" y="1108003"/>
                  <a:pt x="1862880" y="1129658"/>
                </a:cubicBezTo>
                <a:moveTo>
                  <a:pt x="2226128" y="707315"/>
                </a:moveTo>
                <a:cubicBezTo>
                  <a:pt x="2345666" y="746431"/>
                  <a:pt x="2423804" y="816945"/>
                  <a:pt x="2438181" y="927207"/>
                </a:cubicBezTo>
                <a:moveTo>
                  <a:pt x="2726353" y="473125"/>
                </a:moveTo>
                <a:cubicBezTo>
                  <a:pt x="2710436" y="504942"/>
                  <a:pt x="2673692" y="528304"/>
                  <a:pt x="2631905" y="555584"/>
                </a:cubicBezTo>
                <a:moveTo>
                  <a:pt x="2499755" y="167199"/>
                </a:moveTo>
                <a:cubicBezTo>
                  <a:pt x="2501630" y="181536"/>
                  <a:pt x="2505404" y="192301"/>
                  <a:pt x="2504712" y="206148"/>
                </a:cubicBezTo>
                <a:moveTo>
                  <a:pt x="1896667" y="121778"/>
                </a:moveTo>
                <a:cubicBezTo>
                  <a:pt x="1911121" y="102679"/>
                  <a:pt x="1924918" y="81056"/>
                  <a:pt x="1945066" y="72105"/>
                </a:cubicBezTo>
                <a:moveTo>
                  <a:pt x="1444188" y="145444"/>
                </a:moveTo>
                <a:cubicBezTo>
                  <a:pt x="1448775" y="130810"/>
                  <a:pt x="1454744" y="118476"/>
                  <a:pt x="1467605" y="102612"/>
                </a:cubicBezTo>
                <a:moveTo>
                  <a:pt x="913176" y="159988"/>
                </a:moveTo>
                <a:cubicBezTo>
                  <a:pt x="942566" y="173630"/>
                  <a:pt x="975466" y="186955"/>
                  <a:pt x="997971" y="201526"/>
                </a:cubicBezTo>
                <a:moveTo>
                  <a:pt x="269191" y="486529"/>
                </a:moveTo>
                <a:cubicBezTo>
                  <a:pt x="259861" y="472751"/>
                  <a:pt x="259001" y="454911"/>
                  <a:pt x="254384" y="442803"/>
                </a:cubicBezTo>
              </a:path>
            </a:pathLst>
          </a:custGeom>
          <a:solidFill>
            <a:srgbClr val="FFFF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one</a:t>
            </a:r>
            <a:endParaRPr/>
          </a:p>
        </p:txBody>
      </p:sp>
      <p:pic>
        <p:nvPicPr>
          <p:cNvPr id="362" name="Google Shape;362;p15"/>
          <p:cNvPicPr preferRelativeResize="0"/>
          <p:nvPr/>
        </p:nvPicPr>
        <p:blipFill rotWithShape="1">
          <a:blip r:embed="rId8">
            <a:alphaModFix/>
          </a:blip>
          <a:srcRect/>
          <a:stretch/>
        </p:blipFill>
        <p:spPr>
          <a:xfrm>
            <a:off x="9752850" y="-5618"/>
            <a:ext cx="2390775" cy="1914525"/>
          </a:xfrm>
          <a:prstGeom prst="rect">
            <a:avLst/>
          </a:prstGeom>
          <a:noFill/>
          <a:ln>
            <a:noFill/>
          </a:ln>
        </p:spPr>
      </p:pic>
      <p:pic>
        <p:nvPicPr>
          <p:cNvPr id="363" name="Google Shape;363;p15"/>
          <p:cNvPicPr preferRelativeResize="0"/>
          <p:nvPr/>
        </p:nvPicPr>
        <p:blipFill rotWithShape="1">
          <a:blip r:embed="rId8">
            <a:alphaModFix/>
          </a:blip>
          <a:srcRect/>
          <a:stretch/>
        </p:blipFill>
        <p:spPr>
          <a:xfrm>
            <a:off x="9732040" y="59696"/>
            <a:ext cx="2390775" cy="1914525"/>
          </a:xfrm>
          <a:prstGeom prst="rect">
            <a:avLst/>
          </a:prstGeom>
          <a:noFill/>
          <a:ln>
            <a:noFill/>
          </a:ln>
        </p:spPr>
      </p:pic>
      <p:pic>
        <p:nvPicPr>
          <p:cNvPr id="364" name="Google Shape;364;p15"/>
          <p:cNvPicPr preferRelativeResize="0"/>
          <p:nvPr/>
        </p:nvPicPr>
        <p:blipFill rotWithShape="1">
          <a:blip r:embed="rId8">
            <a:alphaModFix/>
          </a:blip>
          <a:srcRect/>
          <a:stretch/>
        </p:blipFill>
        <p:spPr>
          <a:xfrm>
            <a:off x="9773660" y="21076"/>
            <a:ext cx="2390775" cy="1914525"/>
          </a:xfrm>
          <a:prstGeom prst="rect">
            <a:avLst/>
          </a:prstGeom>
          <a:noFill/>
          <a:ln>
            <a:noFill/>
          </a:ln>
        </p:spPr>
      </p:pic>
      <p:pic>
        <p:nvPicPr>
          <p:cNvPr id="365" name="Google Shape;365;p15"/>
          <p:cNvPicPr preferRelativeResize="0"/>
          <p:nvPr/>
        </p:nvPicPr>
        <p:blipFill rotWithShape="1">
          <a:blip r:embed="rId8">
            <a:alphaModFix/>
          </a:blip>
          <a:srcRect/>
          <a:stretch/>
        </p:blipFill>
        <p:spPr>
          <a:xfrm>
            <a:off x="9773660" y="-17544"/>
            <a:ext cx="2390775" cy="1914525"/>
          </a:xfrm>
          <a:prstGeom prst="rect">
            <a:avLst/>
          </a:prstGeom>
          <a:noFill/>
          <a:ln>
            <a:noFill/>
          </a:ln>
        </p:spPr>
      </p:pic>
      <p:grpSp>
        <p:nvGrpSpPr>
          <p:cNvPr id="366" name="Google Shape;366;p15"/>
          <p:cNvGrpSpPr/>
          <p:nvPr/>
        </p:nvGrpSpPr>
        <p:grpSpPr>
          <a:xfrm>
            <a:off x="8325592" y="1114270"/>
            <a:ext cx="1609725" cy="1189225"/>
            <a:chOff x="9501187" y="277625"/>
            <a:chExt cx="1609725" cy="1189225"/>
          </a:xfrm>
        </p:grpSpPr>
        <p:pic>
          <p:nvPicPr>
            <p:cNvPr id="367" name="Google Shape;367;p15" descr="A picture containing text, vector graphics&#10;&#10;Description automatically generated"/>
            <p:cNvPicPr preferRelativeResize="0"/>
            <p:nvPr/>
          </p:nvPicPr>
          <p:blipFill rotWithShape="1">
            <a:blip r:embed="rId9">
              <a:alphaModFix/>
            </a:blip>
            <a:srcRect b="12136"/>
            <a:stretch/>
          </p:blipFill>
          <p:spPr>
            <a:xfrm>
              <a:off x="9501187" y="277625"/>
              <a:ext cx="1609725" cy="1189225"/>
            </a:xfrm>
            <a:prstGeom prst="rect">
              <a:avLst/>
            </a:prstGeom>
            <a:noFill/>
            <a:ln>
              <a:noFill/>
            </a:ln>
          </p:spPr>
        </p:pic>
        <p:sp>
          <p:nvSpPr>
            <p:cNvPr id="368" name="Google Shape;368;p15"/>
            <p:cNvSpPr/>
            <p:nvPr/>
          </p:nvSpPr>
          <p:spPr>
            <a:xfrm>
              <a:off x="10077448" y="834137"/>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4</a:t>
              </a:r>
              <a:endParaRPr/>
            </a:p>
          </p:txBody>
        </p:sp>
      </p:grpSp>
      <p:grpSp>
        <p:nvGrpSpPr>
          <p:cNvPr id="369" name="Google Shape;369;p15"/>
          <p:cNvGrpSpPr/>
          <p:nvPr/>
        </p:nvGrpSpPr>
        <p:grpSpPr>
          <a:xfrm>
            <a:off x="8961314" y="2290474"/>
            <a:ext cx="1986924" cy="1249726"/>
            <a:chOff x="9018871" y="1763349"/>
            <a:chExt cx="1986924" cy="1249726"/>
          </a:xfrm>
        </p:grpSpPr>
        <p:pic>
          <p:nvPicPr>
            <p:cNvPr id="370" name="Google Shape;370;p15" descr="A blue and white bird&#10;&#10;Description automatically generated with low confidence"/>
            <p:cNvPicPr preferRelativeResize="0"/>
            <p:nvPr/>
          </p:nvPicPr>
          <p:blipFill rotWithShape="1">
            <a:blip r:embed="rId10">
              <a:alphaModFix/>
            </a:blip>
            <a:srcRect/>
            <a:stretch/>
          </p:blipFill>
          <p:spPr>
            <a:xfrm>
              <a:off x="9018871" y="1763349"/>
              <a:ext cx="1986924" cy="1249726"/>
            </a:xfrm>
            <a:prstGeom prst="rect">
              <a:avLst/>
            </a:prstGeom>
            <a:noFill/>
            <a:ln>
              <a:noFill/>
            </a:ln>
          </p:spPr>
        </p:pic>
        <p:sp>
          <p:nvSpPr>
            <p:cNvPr id="371" name="Google Shape;371;p15"/>
            <p:cNvSpPr/>
            <p:nvPr/>
          </p:nvSpPr>
          <p:spPr>
            <a:xfrm>
              <a:off x="9658347" y="2402205"/>
              <a:ext cx="419101" cy="476250"/>
            </a:xfrm>
            <a:prstGeom prst="ellipse">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3</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500"/>
                                        <p:tgtEl>
                                          <p:spTgt spid="3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2"/>
                                        </p:tgtEl>
                                        <p:attrNameLst>
                                          <p:attrName>style.visibility</p:attrName>
                                        </p:attrNameLst>
                                      </p:cBhvr>
                                      <p:to>
                                        <p:strVal val="visible"/>
                                      </p:to>
                                    </p:set>
                                    <p:animEffect transition="in" filter="fade">
                                      <p:cBhvr>
                                        <p:cTn id="17" dur="1000"/>
                                        <p:tgtEl>
                                          <p:spTgt spid="3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3"/>
                                        </p:tgtEl>
                                        <p:attrNameLst>
                                          <p:attrName>style.visibility</p:attrName>
                                        </p:attrNameLst>
                                      </p:cBhvr>
                                      <p:to>
                                        <p:strVal val="visible"/>
                                      </p:to>
                                    </p:set>
                                    <p:animEffect transition="in" filter="fade">
                                      <p:cBhvr>
                                        <p:cTn id="22" dur="1000"/>
                                        <p:tgtEl>
                                          <p:spTgt spid="3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4"/>
                                        </p:tgtEl>
                                        <p:attrNameLst>
                                          <p:attrName>style.visibility</p:attrName>
                                        </p:attrNameLst>
                                      </p:cBhvr>
                                      <p:to>
                                        <p:strVal val="visible"/>
                                      </p:to>
                                    </p:set>
                                    <p:animEffect transition="in" filter="fade">
                                      <p:cBhvr>
                                        <p:cTn id="27" dur="1000"/>
                                        <p:tgtEl>
                                          <p:spTgt spid="3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5"/>
                                        </p:tgtEl>
                                        <p:attrNameLst>
                                          <p:attrName>style.visibility</p:attrName>
                                        </p:attrNameLst>
                                      </p:cBhvr>
                                      <p:to>
                                        <p:strVal val="visible"/>
                                      </p:to>
                                    </p:set>
                                    <p:animEffect transition="in" filter="fade">
                                      <p:cBhvr>
                                        <p:cTn id="32" dur="1000"/>
                                        <p:tgtEl>
                                          <p:spTgt spid="365"/>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1823 0.0551 L 0.22174 0.5051 " pathEditMode="relative" ptsTypes="AA">
                                      <p:cBhvr>
                                        <p:cTn id="36" dur="2000" fill="hold"/>
                                        <p:tgtEl>
                                          <p:spTgt spid="35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16"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378" name="Google Shape;378;p16"/>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379" name="Google Shape;379;p16"/>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380" name="Google Shape;380;p16"/>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381" name="Google Shape;381;p16"/>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382" name="Google Shape;382;p16"/>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383" name="Google Shape;383;p16"/>
          <p:cNvSpPr/>
          <p:nvPr/>
        </p:nvSpPr>
        <p:spPr>
          <a:xfrm>
            <a:off x="1309845" y="1933828"/>
            <a:ext cx="516290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5. Wrap up.</a:t>
            </a:r>
            <a:endParaRPr/>
          </a:p>
        </p:txBody>
      </p:sp>
      <p:pic>
        <p:nvPicPr>
          <p:cNvPr id="384" name="Google Shape;384;p16"/>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385" name="Google Shape;385;p16"/>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386" name="Google Shape;386;p16"/>
          <p:cNvSpPr/>
          <p:nvPr/>
        </p:nvSpPr>
        <p:spPr>
          <a:xfrm>
            <a:off x="1985141" y="6294310"/>
            <a:ext cx="992619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dk1"/>
                </a:solidFill>
                <a:latin typeface="Sigmar One"/>
                <a:ea typeface="Sigmar One"/>
                <a:cs typeface="Sigmar One"/>
                <a:sym typeface="Sigmar One"/>
              </a:rPr>
              <a:t>Game: Get the stars!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par>
                                <p:cTn id="8" presetID="10" presetClass="entr" presetSubtype="0" fill="hold" nodeType="withEffect">
                                  <p:stCondLst>
                                    <p:cond delay="0"/>
                                  </p:stCondLst>
                                  <p:childTnLst>
                                    <p:set>
                                      <p:cBhvr>
                                        <p:cTn id="9" dur="1" fill="hold">
                                          <p:stCondLst>
                                            <p:cond delay="0"/>
                                          </p:stCondLst>
                                        </p:cTn>
                                        <p:tgtEl>
                                          <p:spTgt spid="381"/>
                                        </p:tgtEl>
                                        <p:attrNameLst>
                                          <p:attrName>style.visibility</p:attrName>
                                        </p:attrNameLst>
                                      </p:cBhvr>
                                      <p:to>
                                        <p:strVal val="visible"/>
                                      </p:to>
                                    </p:set>
                                    <p:animEffect transition="in" filter="fade">
                                      <p:cBhvr>
                                        <p:cTn id="10" dur="1000"/>
                                        <p:tgtEl>
                                          <p:spTgt spid="381"/>
                                        </p:tgtEl>
                                      </p:cBhvr>
                                    </p:animEffect>
                                  </p:childTnLst>
                                </p:cTn>
                              </p:par>
                              <p:par>
                                <p:cTn id="11" presetID="10" presetClass="entr" presetSubtype="0" fill="hold" nodeType="withEffect">
                                  <p:stCondLst>
                                    <p:cond delay="0"/>
                                  </p:stCondLst>
                                  <p:childTnLst>
                                    <p:set>
                                      <p:cBhvr>
                                        <p:cTn id="12" dur="1" fill="hold">
                                          <p:stCondLst>
                                            <p:cond delay="0"/>
                                          </p:stCondLst>
                                        </p:cTn>
                                        <p:tgtEl>
                                          <p:spTgt spid="384"/>
                                        </p:tgtEl>
                                        <p:attrNameLst>
                                          <p:attrName>style.visibility</p:attrName>
                                        </p:attrNameLst>
                                      </p:cBhvr>
                                      <p:to>
                                        <p:strVal val="visible"/>
                                      </p:to>
                                    </p:set>
                                    <p:animEffect transition="in" filter="fade">
                                      <p:cBhvr>
                                        <p:cTn id="13" dur="1000"/>
                                        <p:tgtEl>
                                          <p:spTgt spid="384"/>
                                        </p:tgtEl>
                                      </p:cBhvr>
                                    </p:animEffect>
                                  </p:childTnLst>
                                </p:cTn>
                              </p:par>
                              <p:par>
                                <p:cTn id="14" presetID="10" presetClass="entr" presetSubtype="0" fill="hold" nodeType="withEffect">
                                  <p:stCondLst>
                                    <p:cond delay="0"/>
                                  </p:stCondLst>
                                  <p:childTnLst>
                                    <p:set>
                                      <p:cBhvr>
                                        <p:cTn id="15" dur="1" fill="hold">
                                          <p:stCondLst>
                                            <p:cond delay="0"/>
                                          </p:stCondLst>
                                        </p:cTn>
                                        <p:tgtEl>
                                          <p:spTgt spid="380"/>
                                        </p:tgtEl>
                                        <p:attrNameLst>
                                          <p:attrName>style.visibility</p:attrName>
                                        </p:attrNameLst>
                                      </p:cBhvr>
                                      <p:to>
                                        <p:strVal val="visible"/>
                                      </p:to>
                                    </p:set>
                                    <p:animEffect transition="in" filter="fade">
                                      <p:cBhvr>
                                        <p:cTn id="16" dur="1000"/>
                                        <p:tgtEl>
                                          <p:spTgt spid="380"/>
                                        </p:tgtEl>
                                      </p:cBhvr>
                                    </p:animEffect>
                                  </p:childTnLst>
                                </p:cTn>
                              </p:par>
                              <p:par>
                                <p:cTn id="17" presetID="10" presetClass="entr" presetSubtype="0" fill="hold" nodeType="withEffect">
                                  <p:stCondLst>
                                    <p:cond delay="0"/>
                                  </p:stCondLst>
                                  <p:childTnLst>
                                    <p:set>
                                      <p:cBhvr>
                                        <p:cTn id="18" dur="1" fill="hold">
                                          <p:stCondLst>
                                            <p:cond delay="0"/>
                                          </p:stCondLst>
                                        </p:cTn>
                                        <p:tgtEl>
                                          <p:spTgt spid="379"/>
                                        </p:tgtEl>
                                        <p:attrNameLst>
                                          <p:attrName>style.visibility</p:attrName>
                                        </p:attrNameLst>
                                      </p:cBhvr>
                                      <p:to>
                                        <p:strVal val="visible"/>
                                      </p:to>
                                    </p:set>
                                    <p:animEffect transition="in" filter="fade">
                                      <p:cBhvr>
                                        <p:cTn id="19" dur="500"/>
                                        <p:tgtEl>
                                          <p:spTgt spid="379"/>
                                        </p:tgtEl>
                                      </p:cBhvr>
                                    </p:animEffect>
                                  </p:childTnLst>
                                </p:cTn>
                              </p:par>
                              <p:par>
                                <p:cTn id="20" presetID="10" presetClass="entr" presetSubtype="0" fill="hold" nodeType="withEffect">
                                  <p:stCondLst>
                                    <p:cond delay="0"/>
                                  </p:stCondLst>
                                  <p:childTnLst>
                                    <p:set>
                                      <p:cBhvr>
                                        <p:cTn id="21" dur="1" fill="hold">
                                          <p:stCondLst>
                                            <p:cond delay="0"/>
                                          </p:stCondLst>
                                        </p:cTn>
                                        <p:tgtEl>
                                          <p:spTgt spid="383"/>
                                        </p:tgtEl>
                                        <p:attrNameLst>
                                          <p:attrName>style.visibility</p:attrName>
                                        </p:attrNameLst>
                                      </p:cBhvr>
                                      <p:to>
                                        <p:strVal val="visible"/>
                                      </p:to>
                                    </p:set>
                                    <p:animEffect transition="in" filter="fade">
                                      <p:cBhvr>
                                        <p:cTn id="22" dur="500"/>
                                        <p:tgtEl>
                                          <p:spTgt spid="383"/>
                                        </p:tgtEl>
                                      </p:cBhvr>
                                    </p:animEffect>
                                  </p:childTnLst>
                                </p:cTn>
                              </p:par>
                              <p:par>
                                <p:cTn id="23" presetID="10" presetClass="entr" presetSubtype="0" fill="hold" nodeType="withEffect">
                                  <p:stCondLst>
                                    <p:cond delay="0"/>
                                  </p:stCondLst>
                                  <p:childTnLst>
                                    <p:set>
                                      <p:cBhvr>
                                        <p:cTn id="24" dur="1" fill="hold">
                                          <p:stCondLst>
                                            <p:cond delay="0"/>
                                          </p:stCondLst>
                                        </p:cTn>
                                        <p:tgtEl>
                                          <p:spTgt spid="385"/>
                                        </p:tgtEl>
                                        <p:attrNameLst>
                                          <p:attrName>style.visibility</p:attrName>
                                        </p:attrNameLst>
                                      </p:cBhvr>
                                      <p:to>
                                        <p:strVal val="visible"/>
                                      </p:to>
                                    </p:set>
                                    <p:animEffect transition="in" filter="fade">
                                      <p:cBhvr>
                                        <p:cTn id="25" dur="500"/>
                                        <p:tgtEl>
                                          <p:spTgt spid="38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6"/>
                                        </p:tgtEl>
                                        <p:attrNameLst>
                                          <p:attrName>style.visibility</p:attrName>
                                        </p:attrNameLst>
                                      </p:cBhvr>
                                      <p:to>
                                        <p:strVal val="visible"/>
                                      </p:to>
                                    </p:set>
                                    <p:animEffect transition="in" filter="fade">
                                      <p:cBhvr>
                                        <p:cTn id="30"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sp>
        <p:nvSpPr>
          <p:cNvPr id="392" name="Google Shape;392;p17"/>
          <p:cNvSpPr/>
          <p:nvPr/>
        </p:nvSpPr>
        <p:spPr>
          <a:xfrm>
            <a:off x="2788015" y="57397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3" name="Google Shape;393;p17"/>
          <p:cNvPicPr preferRelativeResize="0"/>
          <p:nvPr/>
        </p:nvPicPr>
        <p:blipFill rotWithShape="1">
          <a:blip r:embed="rId3">
            <a:alphaModFix/>
          </a:blip>
          <a:srcRect/>
          <a:stretch/>
        </p:blipFill>
        <p:spPr>
          <a:xfrm>
            <a:off x="10189173" y="72184"/>
            <a:ext cx="1876687" cy="2029108"/>
          </a:xfrm>
          <a:prstGeom prst="rect">
            <a:avLst/>
          </a:prstGeom>
          <a:noFill/>
          <a:ln>
            <a:noFill/>
          </a:ln>
        </p:spPr>
      </p:pic>
      <p:pic>
        <p:nvPicPr>
          <p:cNvPr id="394" name="Google Shape;394;p17"/>
          <p:cNvPicPr preferRelativeResize="0"/>
          <p:nvPr/>
        </p:nvPicPr>
        <p:blipFill rotWithShape="1">
          <a:blip r:embed="rId4">
            <a:alphaModFix/>
          </a:blip>
          <a:srcRect/>
          <a:stretch/>
        </p:blipFill>
        <p:spPr>
          <a:xfrm>
            <a:off x="0" y="34079"/>
            <a:ext cx="2038635" cy="2067213"/>
          </a:xfrm>
          <a:prstGeom prst="rect">
            <a:avLst/>
          </a:prstGeom>
          <a:noFill/>
          <a:ln>
            <a:noFill/>
          </a:ln>
        </p:spPr>
      </p:pic>
      <p:sp>
        <p:nvSpPr>
          <p:cNvPr id="395" name="Google Shape;395;p17"/>
          <p:cNvSpPr/>
          <p:nvPr/>
        </p:nvSpPr>
        <p:spPr>
          <a:xfrm>
            <a:off x="3241150" y="100735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6" name="Google Shape;396;p17"/>
          <p:cNvSpPr/>
          <p:nvPr/>
        </p:nvSpPr>
        <p:spPr>
          <a:xfrm>
            <a:off x="4941742" y="7502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7" name="Google Shape;397;p17"/>
          <p:cNvSpPr/>
          <p:nvPr/>
        </p:nvSpPr>
        <p:spPr>
          <a:xfrm>
            <a:off x="6517663" y="51363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8" name="Google Shape;398;p17"/>
          <p:cNvSpPr/>
          <p:nvPr/>
        </p:nvSpPr>
        <p:spPr>
          <a:xfrm>
            <a:off x="7246934" y="76049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9" name="Google Shape;399;p17"/>
          <p:cNvSpPr/>
          <p:nvPr/>
        </p:nvSpPr>
        <p:spPr>
          <a:xfrm>
            <a:off x="6708338" y="1072052"/>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0" name="Google Shape;400;p17"/>
          <p:cNvPicPr preferRelativeResize="0"/>
          <p:nvPr/>
        </p:nvPicPr>
        <p:blipFill rotWithShape="1">
          <a:blip r:embed="rId5">
            <a:alphaModFix/>
          </a:blip>
          <a:srcRect/>
          <a:stretch/>
        </p:blipFill>
        <p:spPr>
          <a:xfrm>
            <a:off x="8490043" y="421279"/>
            <a:ext cx="1198985" cy="1215115"/>
          </a:xfrm>
          <a:prstGeom prst="rect">
            <a:avLst/>
          </a:prstGeom>
          <a:noFill/>
          <a:ln>
            <a:noFill/>
          </a:ln>
        </p:spPr>
      </p:pic>
      <p:pic>
        <p:nvPicPr>
          <p:cNvPr id="401" name="Google Shape;401;p17"/>
          <p:cNvPicPr preferRelativeResize="0"/>
          <p:nvPr/>
        </p:nvPicPr>
        <p:blipFill rotWithShape="1">
          <a:blip r:embed="rId5">
            <a:alphaModFix/>
          </a:blip>
          <a:srcRect/>
          <a:stretch/>
        </p:blipFill>
        <p:spPr>
          <a:xfrm>
            <a:off x="4611548" y="2056397"/>
            <a:ext cx="1198985" cy="1215115"/>
          </a:xfrm>
          <a:prstGeom prst="rect">
            <a:avLst/>
          </a:prstGeom>
          <a:noFill/>
          <a:ln>
            <a:noFill/>
          </a:ln>
        </p:spPr>
      </p:pic>
      <p:pic>
        <p:nvPicPr>
          <p:cNvPr id="402" name="Google Shape;402;p17"/>
          <p:cNvPicPr preferRelativeResize="0"/>
          <p:nvPr/>
        </p:nvPicPr>
        <p:blipFill rotWithShape="1">
          <a:blip r:embed="rId5">
            <a:alphaModFix/>
          </a:blip>
          <a:srcRect/>
          <a:stretch/>
        </p:blipFill>
        <p:spPr>
          <a:xfrm>
            <a:off x="6586545" y="3752218"/>
            <a:ext cx="1198985" cy="1215115"/>
          </a:xfrm>
          <a:prstGeom prst="rect">
            <a:avLst/>
          </a:prstGeom>
          <a:noFill/>
          <a:ln>
            <a:noFill/>
          </a:ln>
        </p:spPr>
      </p:pic>
      <p:pic>
        <p:nvPicPr>
          <p:cNvPr id="403" name="Google Shape;403;p17"/>
          <p:cNvPicPr preferRelativeResize="0"/>
          <p:nvPr/>
        </p:nvPicPr>
        <p:blipFill rotWithShape="1">
          <a:blip r:embed="rId5">
            <a:alphaModFix/>
          </a:blip>
          <a:srcRect/>
          <a:stretch/>
        </p:blipFill>
        <p:spPr>
          <a:xfrm>
            <a:off x="2765269" y="5401367"/>
            <a:ext cx="1198985" cy="1215115"/>
          </a:xfrm>
          <a:prstGeom prst="rect">
            <a:avLst/>
          </a:prstGeom>
          <a:noFill/>
          <a:ln>
            <a:noFill/>
          </a:ln>
        </p:spPr>
      </p:pic>
      <p:sp>
        <p:nvSpPr>
          <p:cNvPr id="404" name="Google Shape;404;p17"/>
          <p:cNvSpPr/>
          <p:nvPr/>
        </p:nvSpPr>
        <p:spPr>
          <a:xfrm>
            <a:off x="6815616" y="24170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5" name="Google Shape;405;p17"/>
          <p:cNvSpPr/>
          <p:nvPr/>
        </p:nvSpPr>
        <p:spPr>
          <a:xfrm>
            <a:off x="8741286"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6" name="Google Shape;406;p17"/>
          <p:cNvSpPr/>
          <p:nvPr/>
        </p:nvSpPr>
        <p:spPr>
          <a:xfrm>
            <a:off x="4926433"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7" name="Google Shape;407;p17"/>
          <p:cNvSpPr/>
          <p:nvPr/>
        </p:nvSpPr>
        <p:spPr>
          <a:xfrm>
            <a:off x="4941742" y="554466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8" name="Google Shape;408;p17"/>
          <p:cNvSpPr/>
          <p:nvPr/>
        </p:nvSpPr>
        <p:spPr>
          <a:xfrm>
            <a:off x="9055088" y="225639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9" name="Google Shape;409;p17"/>
          <p:cNvSpPr/>
          <p:nvPr/>
        </p:nvSpPr>
        <p:spPr>
          <a:xfrm>
            <a:off x="8516492" y="256794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0" name="Google Shape;410;p17"/>
          <p:cNvSpPr/>
          <p:nvPr/>
        </p:nvSpPr>
        <p:spPr>
          <a:xfrm>
            <a:off x="9150432" y="563016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1" name="Google Shape;411;p17"/>
          <p:cNvSpPr/>
          <p:nvPr/>
        </p:nvSpPr>
        <p:spPr>
          <a:xfrm>
            <a:off x="8611836" y="5941725"/>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2" name="Google Shape;412;p17"/>
          <p:cNvSpPr/>
          <p:nvPr/>
        </p:nvSpPr>
        <p:spPr>
          <a:xfrm>
            <a:off x="3241150" y="387925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3" name="Google Shape;413;p17"/>
          <p:cNvSpPr/>
          <p:nvPr/>
        </p:nvSpPr>
        <p:spPr>
          <a:xfrm>
            <a:off x="2702554"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4" name="Google Shape;414;p17"/>
          <p:cNvSpPr/>
          <p:nvPr/>
        </p:nvSpPr>
        <p:spPr>
          <a:xfrm>
            <a:off x="3057313" y="24522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5" name="Google Shape;415;p17"/>
          <p:cNvSpPr/>
          <p:nvPr/>
        </p:nvSpPr>
        <p:spPr>
          <a:xfrm>
            <a:off x="6819333" y="568274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6" name="Google Shape;416;p17"/>
          <p:cNvSpPr/>
          <p:nvPr/>
        </p:nvSpPr>
        <p:spPr>
          <a:xfrm>
            <a:off x="2600759"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A</a:t>
            </a:r>
            <a:endParaRPr/>
          </a:p>
        </p:txBody>
      </p:sp>
      <p:sp>
        <p:nvSpPr>
          <p:cNvPr id="417" name="Google Shape;417;p17"/>
          <p:cNvSpPr/>
          <p:nvPr/>
        </p:nvSpPr>
        <p:spPr>
          <a:xfrm>
            <a:off x="4509017"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B</a:t>
            </a:r>
            <a:endParaRPr/>
          </a:p>
        </p:txBody>
      </p:sp>
      <p:sp>
        <p:nvSpPr>
          <p:cNvPr id="418" name="Google Shape;418;p17"/>
          <p:cNvSpPr/>
          <p:nvPr/>
        </p:nvSpPr>
        <p:spPr>
          <a:xfrm>
            <a:off x="6417275"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C</a:t>
            </a:r>
            <a:endParaRPr/>
          </a:p>
        </p:txBody>
      </p:sp>
      <p:sp>
        <p:nvSpPr>
          <p:cNvPr id="419" name="Google Shape;419;p17"/>
          <p:cNvSpPr/>
          <p:nvPr/>
        </p:nvSpPr>
        <p:spPr>
          <a:xfrm>
            <a:off x="8325533"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D</a:t>
            </a:r>
            <a:endParaRPr/>
          </a:p>
        </p:txBody>
      </p:sp>
      <p:sp>
        <p:nvSpPr>
          <p:cNvPr id="420" name="Google Shape;420;p17"/>
          <p:cNvSpPr/>
          <p:nvPr/>
        </p:nvSpPr>
        <p:spPr>
          <a:xfrm>
            <a:off x="2600759"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E</a:t>
            </a:r>
            <a:endParaRPr/>
          </a:p>
        </p:txBody>
      </p:sp>
      <p:sp>
        <p:nvSpPr>
          <p:cNvPr id="421" name="Google Shape;421;p17"/>
          <p:cNvSpPr/>
          <p:nvPr/>
        </p:nvSpPr>
        <p:spPr>
          <a:xfrm>
            <a:off x="4509017"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F</a:t>
            </a:r>
            <a:endParaRPr/>
          </a:p>
        </p:txBody>
      </p:sp>
      <p:sp>
        <p:nvSpPr>
          <p:cNvPr id="422" name="Google Shape;422;p17"/>
          <p:cNvSpPr/>
          <p:nvPr/>
        </p:nvSpPr>
        <p:spPr>
          <a:xfrm>
            <a:off x="6417275"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G</a:t>
            </a:r>
            <a:endParaRPr/>
          </a:p>
        </p:txBody>
      </p:sp>
      <p:sp>
        <p:nvSpPr>
          <p:cNvPr id="423" name="Google Shape;423;p17"/>
          <p:cNvSpPr/>
          <p:nvPr/>
        </p:nvSpPr>
        <p:spPr>
          <a:xfrm>
            <a:off x="8325533"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H</a:t>
            </a:r>
            <a:endParaRPr/>
          </a:p>
        </p:txBody>
      </p:sp>
      <p:sp>
        <p:nvSpPr>
          <p:cNvPr id="424" name="Google Shape;424;p17"/>
          <p:cNvSpPr/>
          <p:nvPr/>
        </p:nvSpPr>
        <p:spPr>
          <a:xfrm>
            <a:off x="2638910"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I</a:t>
            </a:r>
            <a:endParaRPr/>
          </a:p>
        </p:txBody>
      </p:sp>
      <p:sp>
        <p:nvSpPr>
          <p:cNvPr id="425" name="Google Shape;425;p17"/>
          <p:cNvSpPr/>
          <p:nvPr/>
        </p:nvSpPr>
        <p:spPr>
          <a:xfrm>
            <a:off x="4547168"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J</a:t>
            </a:r>
            <a:endParaRPr/>
          </a:p>
        </p:txBody>
      </p:sp>
      <p:sp>
        <p:nvSpPr>
          <p:cNvPr id="426" name="Google Shape;426;p17"/>
          <p:cNvSpPr/>
          <p:nvPr/>
        </p:nvSpPr>
        <p:spPr>
          <a:xfrm>
            <a:off x="6455426" y="360734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K</a:t>
            </a:r>
            <a:endParaRPr/>
          </a:p>
        </p:txBody>
      </p:sp>
      <p:sp>
        <p:nvSpPr>
          <p:cNvPr id="427" name="Google Shape;427;p17"/>
          <p:cNvSpPr/>
          <p:nvPr/>
        </p:nvSpPr>
        <p:spPr>
          <a:xfrm>
            <a:off x="8363684" y="360734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L</a:t>
            </a:r>
            <a:endParaRPr/>
          </a:p>
        </p:txBody>
      </p:sp>
      <p:sp>
        <p:nvSpPr>
          <p:cNvPr id="428" name="Google Shape;428;p17"/>
          <p:cNvSpPr/>
          <p:nvPr/>
        </p:nvSpPr>
        <p:spPr>
          <a:xfrm>
            <a:off x="2638910" y="526928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M</a:t>
            </a:r>
            <a:endParaRPr/>
          </a:p>
        </p:txBody>
      </p:sp>
      <p:sp>
        <p:nvSpPr>
          <p:cNvPr id="429" name="Google Shape;429;p17"/>
          <p:cNvSpPr/>
          <p:nvPr/>
        </p:nvSpPr>
        <p:spPr>
          <a:xfrm>
            <a:off x="4547168" y="526928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N</a:t>
            </a:r>
            <a:endParaRPr/>
          </a:p>
        </p:txBody>
      </p:sp>
      <p:sp>
        <p:nvSpPr>
          <p:cNvPr id="430" name="Google Shape;430;p17"/>
          <p:cNvSpPr/>
          <p:nvPr/>
        </p:nvSpPr>
        <p:spPr>
          <a:xfrm>
            <a:off x="6455426"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Q</a:t>
            </a:r>
            <a:endParaRPr/>
          </a:p>
        </p:txBody>
      </p:sp>
      <p:sp>
        <p:nvSpPr>
          <p:cNvPr id="431" name="Google Shape;431;p17"/>
          <p:cNvSpPr/>
          <p:nvPr/>
        </p:nvSpPr>
        <p:spPr>
          <a:xfrm>
            <a:off x="8363684"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6"/>
                                        </p:tgtEl>
                                      </p:cBhvr>
                                    </p:animEffect>
                                    <p:set>
                                      <p:cBhvr>
                                        <p:cTn id="7" dur="1" fill="hold">
                                          <p:stCondLst>
                                            <p:cond delay="500"/>
                                          </p:stCondLst>
                                        </p:cTn>
                                        <p:tgtEl>
                                          <p:spTgt spid="4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17"/>
                                        </p:tgtEl>
                                      </p:cBhvr>
                                    </p:animEffect>
                                    <p:set>
                                      <p:cBhvr>
                                        <p:cTn id="12" dur="1" fill="hold">
                                          <p:stCondLst>
                                            <p:cond delay="500"/>
                                          </p:stCondLst>
                                        </p:cTn>
                                        <p:tgtEl>
                                          <p:spTgt spid="4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18"/>
                                        </p:tgtEl>
                                      </p:cBhvr>
                                    </p:animEffect>
                                    <p:set>
                                      <p:cBhvr>
                                        <p:cTn id="17" dur="1" fill="hold">
                                          <p:stCondLst>
                                            <p:cond delay="500"/>
                                          </p:stCondLst>
                                        </p:cTn>
                                        <p:tgtEl>
                                          <p:spTgt spid="4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19"/>
                                        </p:tgtEl>
                                      </p:cBhvr>
                                    </p:animEffect>
                                    <p:set>
                                      <p:cBhvr>
                                        <p:cTn id="22" dur="1" fill="hold">
                                          <p:stCondLst>
                                            <p:cond delay="500"/>
                                          </p:stCondLst>
                                        </p:cTn>
                                        <p:tgtEl>
                                          <p:spTgt spid="4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20"/>
                                        </p:tgtEl>
                                      </p:cBhvr>
                                    </p:animEffect>
                                    <p:set>
                                      <p:cBhvr>
                                        <p:cTn id="27" dur="1" fill="hold">
                                          <p:stCondLst>
                                            <p:cond delay="500"/>
                                          </p:stCondLst>
                                        </p:cTn>
                                        <p:tgtEl>
                                          <p:spTgt spid="4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21"/>
                                        </p:tgtEl>
                                      </p:cBhvr>
                                    </p:animEffect>
                                    <p:set>
                                      <p:cBhvr>
                                        <p:cTn id="32" dur="1" fill="hold">
                                          <p:stCondLst>
                                            <p:cond delay="500"/>
                                          </p:stCondLst>
                                        </p:cTn>
                                        <p:tgtEl>
                                          <p:spTgt spid="4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22"/>
                                        </p:tgtEl>
                                      </p:cBhvr>
                                    </p:animEffect>
                                    <p:set>
                                      <p:cBhvr>
                                        <p:cTn id="37" dur="1" fill="hold">
                                          <p:stCondLst>
                                            <p:cond delay="500"/>
                                          </p:stCondLst>
                                        </p:cTn>
                                        <p:tgtEl>
                                          <p:spTgt spid="4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23"/>
                                        </p:tgtEl>
                                      </p:cBhvr>
                                    </p:animEffect>
                                    <p:set>
                                      <p:cBhvr>
                                        <p:cTn id="42" dur="1" fill="hold">
                                          <p:stCondLst>
                                            <p:cond delay="500"/>
                                          </p:stCondLst>
                                        </p:cTn>
                                        <p:tgtEl>
                                          <p:spTgt spid="4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24"/>
                                        </p:tgtEl>
                                      </p:cBhvr>
                                    </p:animEffect>
                                    <p:set>
                                      <p:cBhvr>
                                        <p:cTn id="47" dur="1" fill="hold">
                                          <p:stCondLst>
                                            <p:cond delay="500"/>
                                          </p:stCondLst>
                                        </p:cTn>
                                        <p:tgtEl>
                                          <p:spTgt spid="4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25"/>
                                        </p:tgtEl>
                                      </p:cBhvr>
                                    </p:animEffect>
                                    <p:set>
                                      <p:cBhvr>
                                        <p:cTn id="52" dur="1" fill="hold">
                                          <p:stCondLst>
                                            <p:cond delay="500"/>
                                          </p:stCondLst>
                                        </p:cTn>
                                        <p:tgtEl>
                                          <p:spTgt spid="4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26"/>
                                        </p:tgtEl>
                                      </p:cBhvr>
                                    </p:animEffect>
                                    <p:set>
                                      <p:cBhvr>
                                        <p:cTn id="57" dur="1" fill="hold">
                                          <p:stCondLst>
                                            <p:cond delay="500"/>
                                          </p:stCondLst>
                                        </p:cTn>
                                        <p:tgtEl>
                                          <p:spTgt spid="4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27"/>
                                        </p:tgtEl>
                                      </p:cBhvr>
                                    </p:animEffect>
                                    <p:set>
                                      <p:cBhvr>
                                        <p:cTn id="62" dur="1" fill="hold">
                                          <p:stCondLst>
                                            <p:cond delay="500"/>
                                          </p:stCondLst>
                                        </p:cTn>
                                        <p:tgtEl>
                                          <p:spTgt spid="4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28"/>
                                        </p:tgtEl>
                                      </p:cBhvr>
                                    </p:animEffect>
                                    <p:set>
                                      <p:cBhvr>
                                        <p:cTn id="67" dur="1" fill="hold">
                                          <p:stCondLst>
                                            <p:cond delay="500"/>
                                          </p:stCondLst>
                                        </p:cTn>
                                        <p:tgtEl>
                                          <p:spTgt spid="42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29"/>
                                        </p:tgtEl>
                                      </p:cBhvr>
                                    </p:animEffect>
                                    <p:set>
                                      <p:cBhvr>
                                        <p:cTn id="72" dur="1" fill="hold">
                                          <p:stCondLst>
                                            <p:cond delay="500"/>
                                          </p:stCondLst>
                                        </p:cTn>
                                        <p:tgtEl>
                                          <p:spTgt spid="42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30"/>
                                        </p:tgtEl>
                                      </p:cBhvr>
                                    </p:animEffect>
                                    <p:set>
                                      <p:cBhvr>
                                        <p:cTn id="77" dur="1" fill="hold">
                                          <p:stCondLst>
                                            <p:cond delay="500"/>
                                          </p:stCondLst>
                                        </p:cTn>
                                        <p:tgtEl>
                                          <p:spTgt spid="43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31"/>
                                        </p:tgtEl>
                                      </p:cBhvr>
                                    </p:animEffect>
                                    <p:set>
                                      <p:cBhvr>
                                        <p:cTn id="82" dur="1" fill="hold">
                                          <p:stCondLst>
                                            <p:cond delay="500"/>
                                          </p:stCondLst>
                                        </p:cTn>
                                        <p:tgtEl>
                                          <p:spTgt spid="4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18"/>
          <p:cNvSpPr/>
          <p:nvPr/>
        </p:nvSpPr>
        <p:spPr>
          <a:xfrm>
            <a:off x="8573172" y="585774"/>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8" name="Google Shape;438;p18"/>
          <p:cNvPicPr preferRelativeResize="0"/>
          <p:nvPr/>
        </p:nvPicPr>
        <p:blipFill rotWithShape="1">
          <a:blip r:embed="rId3">
            <a:alphaModFix/>
          </a:blip>
          <a:srcRect/>
          <a:stretch/>
        </p:blipFill>
        <p:spPr>
          <a:xfrm>
            <a:off x="10189173" y="72184"/>
            <a:ext cx="1876687" cy="2029108"/>
          </a:xfrm>
          <a:prstGeom prst="rect">
            <a:avLst/>
          </a:prstGeom>
          <a:noFill/>
          <a:ln>
            <a:noFill/>
          </a:ln>
        </p:spPr>
      </p:pic>
      <p:pic>
        <p:nvPicPr>
          <p:cNvPr id="439" name="Google Shape;439;p18"/>
          <p:cNvPicPr preferRelativeResize="0"/>
          <p:nvPr/>
        </p:nvPicPr>
        <p:blipFill rotWithShape="1">
          <a:blip r:embed="rId4">
            <a:alphaModFix/>
          </a:blip>
          <a:srcRect/>
          <a:stretch/>
        </p:blipFill>
        <p:spPr>
          <a:xfrm>
            <a:off x="0" y="34079"/>
            <a:ext cx="2038635" cy="2067213"/>
          </a:xfrm>
          <a:prstGeom prst="rect">
            <a:avLst/>
          </a:prstGeom>
          <a:noFill/>
          <a:ln>
            <a:noFill/>
          </a:ln>
        </p:spPr>
      </p:pic>
      <p:sp>
        <p:nvSpPr>
          <p:cNvPr id="440" name="Google Shape;440;p18"/>
          <p:cNvSpPr/>
          <p:nvPr/>
        </p:nvSpPr>
        <p:spPr>
          <a:xfrm>
            <a:off x="9026307" y="101915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1" name="Google Shape;441;p18"/>
          <p:cNvSpPr/>
          <p:nvPr/>
        </p:nvSpPr>
        <p:spPr>
          <a:xfrm>
            <a:off x="4941742" y="7502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2" name="Google Shape;442;p18"/>
          <p:cNvSpPr/>
          <p:nvPr/>
        </p:nvSpPr>
        <p:spPr>
          <a:xfrm>
            <a:off x="6517663" y="51363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3" name="Google Shape;443;p18"/>
          <p:cNvSpPr/>
          <p:nvPr/>
        </p:nvSpPr>
        <p:spPr>
          <a:xfrm>
            <a:off x="7246934" y="760496"/>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4" name="Google Shape;444;p18"/>
          <p:cNvSpPr/>
          <p:nvPr/>
        </p:nvSpPr>
        <p:spPr>
          <a:xfrm>
            <a:off x="6708338" y="1072052"/>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45" name="Google Shape;445;p18"/>
          <p:cNvPicPr preferRelativeResize="0"/>
          <p:nvPr/>
        </p:nvPicPr>
        <p:blipFill rotWithShape="1">
          <a:blip r:embed="rId5">
            <a:alphaModFix/>
          </a:blip>
          <a:srcRect/>
          <a:stretch/>
        </p:blipFill>
        <p:spPr>
          <a:xfrm>
            <a:off x="2807549" y="253901"/>
            <a:ext cx="1198985" cy="1215115"/>
          </a:xfrm>
          <a:prstGeom prst="rect">
            <a:avLst/>
          </a:prstGeom>
          <a:noFill/>
          <a:ln>
            <a:noFill/>
          </a:ln>
        </p:spPr>
      </p:pic>
      <p:pic>
        <p:nvPicPr>
          <p:cNvPr id="446" name="Google Shape;446;p18"/>
          <p:cNvPicPr preferRelativeResize="0"/>
          <p:nvPr/>
        </p:nvPicPr>
        <p:blipFill rotWithShape="1">
          <a:blip r:embed="rId5">
            <a:alphaModFix/>
          </a:blip>
          <a:srcRect/>
          <a:stretch/>
        </p:blipFill>
        <p:spPr>
          <a:xfrm>
            <a:off x="4611548" y="2056397"/>
            <a:ext cx="1198985" cy="1215115"/>
          </a:xfrm>
          <a:prstGeom prst="rect">
            <a:avLst/>
          </a:prstGeom>
          <a:noFill/>
          <a:ln>
            <a:noFill/>
          </a:ln>
        </p:spPr>
      </p:pic>
      <p:pic>
        <p:nvPicPr>
          <p:cNvPr id="447" name="Google Shape;447;p18"/>
          <p:cNvPicPr preferRelativeResize="0"/>
          <p:nvPr/>
        </p:nvPicPr>
        <p:blipFill rotWithShape="1">
          <a:blip r:embed="rId5">
            <a:alphaModFix/>
          </a:blip>
          <a:srcRect/>
          <a:stretch/>
        </p:blipFill>
        <p:spPr>
          <a:xfrm>
            <a:off x="8490043" y="3916474"/>
            <a:ext cx="1198985" cy="1215115"/>
          </a:xfrm>
          <a:prstGeom prst="rect">
            <a:avLst/>
          </a:prstGeom>
          <a:noFill/>
          <a:ln>
            <a:noFill/>
          </a:ln>
        </p:spPr>
      </p:pic>
      <p:pic>
        <p:nvPicPr>
          <p:cNvPr id="448" name="Google Shape;448;p18"/>
          <p:cNvPicPr preferRelativeResize="0"/>
          <p:nvPr/>
        </p:nvPicPr>
        <p:blipFill rotWithShape="1">
          <a:blip r:embed="rId5">
            <a:alphaModFix/>
          </a:blip>
          <a:srcRect/>
          <a:stretch/>
        </p:blipFill>
        <p:spPr>
          <a:xfrm>
            <a:off x="2765269" y="5401367"/>
            <a:ext cx="1198985" cy="1215115"/>
          </a:xfrm>
          <a:prstGeom prst="rect">
            <a:avLst/>
          </a:prstGeom>
          <a:noFill/>
          <a:ln>
            <a:noFill/>
          </a:ln>
        </p:spPr>
      </p:pic>
      <p:sp>
        <p:nvSpPr>
          <p:cNvPr id="449" name="Google Shape;449;p18"/>
          <p:cNvSpPr/>
          <p:nvPr/>
        </p:nvSpPr>
        <p:spPr>
          <a:xfrm>
            <a:off x="6815616" y="241709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0" name="Google Shape;450;p18"/>
          <p:cNvSpPr/>
          <p:nvPr/>
        </p:nvSpPr>
        <p:spPr>
          <a:xfrm>
            <a:off x="6821685"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1" name="Google Shape;451;p18"/>
          <p:cNvSpPr/>
          <p:nvPr/>
        </p:nvSpPr>
        <p:spPr>
          <a:xfrm>
            <a:off x="4926433" y="4065701"/>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2" name="Google Shape;452;p18"/>
          <p:cNvSpPr/>
          <p:nvPr/>
        </p:nvSpPr>
        <p:spPr>
          <a:xfrm>
            <a:off x="4941742" y="554466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3" name="Google Shape;453;p18"/>
          <p:cNvSpPr/>
          <p:nvPr/>
        </p:nvSpPr>
        <p:spPr>
          <a:xfrm>
            <a:off x="9055088" y="225639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4" name="Google Shape;454;p18"/>
          <p:cNvSpPr/>
          <p:nvPr/>
        </p:nvSpPr>
        <p:spPr>
          <a:xfrm>
            <a:off x="8516492" y="256794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5" name="Google Shape;455;p18"/>
          <p:cNvSpPr/>
          <p:nvPr/>
        </p:nvSpPr>
        <p:spPr>
          <a:xfrm>
            <a:off x="9150432" y="5630169"/>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6" name="Google Shape;456;p18"/>
          <p:cNvSpPr/>
          <p:nvPr/>
        </p:nvSpPr>
        <p:spPr>
          <a:xfrm>
            <a:off x="8611836" y="5941725"/>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7" name="Google Shape;457;p18"/>
          <p:cNvSpPr/>
          <p:nvPr/>
        </p:nvSpPr>
        <p:spPr>
          <a:xfrm>
            <a:off x="3241150" y="3879257"/>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8" name="Google Shape;458;p18"/>
          <p:cNvSpPr/>
          <p:nvPr/>
        </p:nvSpPr>
        <p:spPr>
          <a:xfrm>
            <a:off x="2702554" y="41908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9" name="Google Shape;459;p18"/>
          <p:cNvSpPr/>
          <p:nvPr/>
        </p:nvSpPr>
        <p:spPr>
          <a:xfrm>
            <a:off x="3057313" y="245221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0" name="Google Shape;460;p18"/>
          <p:cNvSpPr/>
          <p:nvPr/>
        </p:nvSpPr>
        <p:spPr>
          <a:xfrm>
            <a:off x="6819333" y="5682743"/>
            <a:ext cx="538596" cy="493714"/>
          </a:xfrm>
          <a:prstGeom prst="star5">
            <a:avLst>
              <a:gd name="adj" fmla="val 19098"/>
              <a:gd name="hf" fmla="val 105146"/>
              <a:gd name="vf" fmla="val 110557"/>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p18"/>
          <p:cNvSpPr/>
          <p:nvPr/>
        </p:nvSpPr>
        <p:spPr>
          <a:xfrm>
            <a:off x="8303224" y="33308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V</a:t>
            </a:r>
            <a:endParaRPr/>
          </a:p>
        </p:txBody>
      </p:sp>
      <p:sp>
        <p:nvSpPr>
          <p:cNvPr id="462" name="Google Shape;462;p18"/>
          <p:cNvSpPr/>
          <p:nvPr/>
        </p:nvSpPr>
        <p:spPr>
          <a:xfrm>
            <a:off x="4509017" y="30264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T</a:t>
            </a:r>
            <a:endParaRPr/>
          </a:p>
        </p:txBody>
      </p:sp>
      <p:sp>
        <p:nvSpPr>
          <p:cNvPr id="463" name="Google Shape;463;p18"/>
          <p:cNvSpPr/>
          <p:nvPr/>
        </p:nvSpPr>
        <p:spPr>
          <a:xfrm>
            <a:off x="6417275" y="3198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U</a:t>
            </a:r>
            <a:endParaRPr/>
          </a:p>
        </p:txBody>
      </p:sp>
      <p:sp>
        <p:nvSpPr>
          <p:cNvPr id="464" name="Google Shape;464;p18"/>
          <p:cNvSpPr/>
          <p:nvPr/>
        </p:nvSpPr>
        <p:spPr>
          <a:xfrm>
            <a:off x="2575748" y="260411"/>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S</a:t>
            </a:r>
            <a:endParaRPr/>
          </a:p>
        </p:txBody>
      </p:sp>
      <p:sp>
        <p:nvSpPr>
          <p:cNvPr id="465" name="Google Shape;465;p18"/>
          <p:cNvSpPr/>
          <p:nvPr/>
        </p:nvSpPr>
        <p:spPr>
          <a:xfrm>
            <a:off x="2600759"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W</a:t>
            </a:r>
            <a:endParaRPr/>
          </a:p>
        </p:txBody>
      </p:sp>
      <p:sp>
        <p:nvSpPr>
          <p:cNvPr id="466" name="Google Shape;466;p18"/>
          <p:cNvSpPr/>
          <p:nvPr/>
        </p:nvSpPr>
        <p:spPr>
          <a:xfrm>
            <a:off x="4509017" y="194152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X</a:t>
            </a:r>
            <a:endParaRPr/>
          </a:p>
        </p:txBody>
      </p:sp>
      <p:sp>
        <p:nvSpPr>
          <p:cNvPr id="467" name="Google Shape;467;p18"/>
          <p:cNvSpPr/>
          <p:nvPr/>
        </p:nvSpPr>
        <p:spPr>
          <a:xfrm>
            <a:off x="6417275"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Y</a:t>
            </a:r>
            <a:endParaRPr/>
          </a:p>
        </p:txBody>
      </p:sp>
      <p:sp>
        <p:nvSpPr>
          <p:cNvPr id="468" name="Google Shape;468;p18"/>
          <p:cNvSpPr/>
          <p:nvPr/>
        </p:nvSpPr>
        <p:spPr>
          <a:xfrm>
            <a:off x="8325533" y="1958740"/>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Z</a:t>
            </a:r>
            <a:endParaRPr/>
          </a:p>
        </p:txBody>
      </p:sp>
      <p:sp>
        <p:nvSpPr>
          <p:cNvPr id="469" name="Google Shape;469;p18"/>
          <p:cNvSpPr/>
          <p:nvPr/>
        </p:nvSpPr>
        <p:spPr>
          <a:xfrm>
            <a:off x="2638910" y="3590128"/>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I</a:t>
            </a:r>
            <a:endParaRPr/>
          </a:p>
        </p:txBody>
      </p:sp>
      <p:sp>
        <p:nvSpPr>
          <p:cNvPr id="470" name="Google Shape;470;p18"/>
          <p:cNvSpPr/>
          <p:nvPr/>
        </p:nvSpPr>
        <p:spPr>
          <a:xfrm>
            <a:off x="4547168" y="3686729"/>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J</a:t>
            </a:r>
            <a:endParaRPr/>
          </a:p>
        </p:txBody>
      </p:sp>
      <p:sp>
        <p:nvSpPr>
          <p:cNvPr id="471" name="Google Shape;471;p18"/>
          <p:cNvSpPr/>
          <p:nvPr/>
        </p:nvSpPr>
        <p:spPr>
          <a:xfrm>
            <a:off x="8295208" y="373530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U</a:t>
            </a:r>
            <a:endParaRPr/>
          </a:p>
        </p:txBody>
      </p:sp>
      <p:sp>
        <p:nvSpPr>
          <p:cNvPr id="472" name="Google Shape;472;p18"/>
          <p:cNvSpPr/>
          <p:nvPr/>
        </p:nvSpPr>
        <p:spPr>
          <a:xfrm>
            <a:off x="6434334" y="370136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L</a:t>
            </a:r>
            <a:endParaRPr/>
          </a:p>
        </p:txBody>
      </p:sp>
      <p:sp>
        <p:nvSpPr>
          <p:cNvPr id="473" name="Google Shape;473;p18"/>
          <p:cNvSpPr/>
          <p:nvPr/>
        </p:nvSpPr>
        <p:spPr>
          <a:xfrm>
            <a:off x="2595283" y="5277383"/>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M</a:t>
            </a:r>
            <a:endParaRPr/>
          </a:p>
        </p:txBody>
      </p:sp>
      <p:sp>
        <p:nvSpPr>
          <p:cNvPr id="474" name="Google Shape;474;p18"/>
          <p:cNvSpPr/>
          <p:nvPr/>
        </p:nvSpPr>
        <p:spPr>
          <a:xfrm>
            <a:off x="4500857" y="5289156"/>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N</a:t>
            </a:r>
            <a:endParaRPr/>
          </a:p>
        </p:txBody>
      </p:sp>
      <p:sp>
        <p:nvSpPr>
          <p:cNvPr id="475" name="Google Shape;475;p18"/>
          <p:cNvSpPr/>
          <p:nvPr/>
        </p:nvSpPr>
        <p:spPr>
          <a:xfrm>
            <a:off x="6455426"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Q</a:t>
            </a:r>
            <a:endParaRPr/>
          </a:p>
        </p:txBody>
      </p:sp>
      <p:sp>
        <p:nvSpPr>
          <p:cNvPr id="476" name="Google Shape;476;p18"/>
          <p:cNvSpPr/>
          <p:nvPr/>
        </p:nvSpPr>
        <p:spPr>
          <a:xfrm>
            <a:off x="8363684" y="5286495"/>
            <a:ext cx="1451704" cy="1444860"/>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a:solidFill>
                  <a:schemeClr val="lt1"/>
                </a:solidFill>
                <a:latin typeface="Arial"/>
                <a:ea typeface="Arial"/>
                <a:cs typeface="Arial"/>
                <a:sym typeface="Arial"/>
              </a:rPr>
              <a:t>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61"/>
                                        </p:tgtEl>
                                      </p:cBhvr>
                                    </p:animEffect>
                                    <p:set>
                                      <p:cBhvr>
                                        <p:cTn id="7" dur="1" fill="hold">
                                          <p:stCondLst>
                                            <p:cond delay="500"/>
                                          </p:stCondLst>
                                        </p:cTn>
                                        <p:tgtEl>
                                          <p:spTgt spid="4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62"/>
                                        </p:tgtEl>
                                      </p:cBhvr>
                                    </p:animEffect>
                                    <p:set>
                                      <p:cBhvr>
                                        <p:cTn id="12" dur="1" fill="hold">
                                          <p:stCondLst>
                                            <p:cond delay="500"/>
                                          </p:stCondLst>
                                        </p:cTn>
                                        <p:tgtEl>
                                          <p:spTgt spid="46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63"/>
                                        </p:tgtEl>
                                      </p:cBhvr>
                                    </p:animEffect>
                                    <p:set>
                                      <p:cBhvr>
                                        <p:cTn id="17" dur="1" fill="hold">
                                          <p:stCondLst>
                                            <p:cond delay="500"/>
                                          </p:stCondLst>
                                        </p:cTn>
                                        <p:tgtEl>
                                          <p:spTgt spid="46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64"/>
                                        </p:tgtEl>
                                      </p:cBhvr>
                                    </p:animEffect>
                                    <p:set>
                                      <p:cBhvr>
                                        <p:cTn id="22" dur="1" fill="hold">
                                          <p:stCondLst>
                                            <p:cond delay="500"/>
                                          </p:stCondLst>
                                        </p:cTn>
                                        <p:tgtEl>
                                          <p:spTgt spid="4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65"/>
                                        </p:tgtEl>
                                      </p:cBhvr>
                                    </p:animEffect>
                                    <p:set>
                                      <p:cBhvr>
                                        <p:cTn id="27" dur="1" fill="hold">
                                          <p:stCondLst>
                                            <p:cond delay="500"/>
                                          </p:stCondLst>
                                        </p:cTn>
                                        <p:tgtEl>
                                          <p:spTgt spid="46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66"/>
                                        </p:tgtEl>
                                      </p:cBhvr>
                                    </p:animEffect>
                                    <p:set>
                                      <p:cBhvr>
                                        <p:cTn id="32" dur="1" fill="hold">
                                          <p:stCondLst>
                                            <p:cond delay="500"/>
                                          </p:stCondLst>
                                        </p:cTn>
                                        <p:tgtEl>
                                          <p:spTgt spid="46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67"/>
                                        </p:tgtEl>
                                      </p:cBhvr>
                                    </p:animEffect>
                                    <p:set>
                                      <p:cBhvr>
                                        <p:cTn id="37" dur="1" fill="hold">
                                          <p:stCondLst>
                                            <p:cond delay="500"/>
                                          </p:stCondLst>
                                        </p:cTn>
                                        <p:tgtEl>
                                          <p:spTgt spid="46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68"/>
                                        </p:tgtEl>
                                      </p:cBhvr>
                                    </p:animEffect>
                                    <p:set>
                                      <p:cBhvr>
                                        <p:cTn id="42" dur="1" fill="hold">
                                          <p:stCondLst>
                                            <p:cond delay="500"/>
                                          </p:stCondLst>
                                        </p:cTn>
                                        <p:tgtEl>
                                          <p:spTgt spid="4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69"/>
                                        </p:tgtEl>
                                      </p:cBhvr>
                                    </p:animEffect>
                                    <p:set>
                                      <p:cBhvr>
                                        <p:cTn id="47" dur="1" fill="hold">
                                          <p:stCondLst>
                                            <p:cond delay="500"/>
                                          </p:stCondLst>
                                        </p:cTn>
                                        <p:tgtEl>
                                          <p:spTgt spid="46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70"/>
                                        </p:tgtEl>
                                      </p:cBhvr>
                                    </p:animEffect>
                                    <p:set>
                                      <p:cBhvr>
                                        <p:cTn id="52" dur="1" fill="hold">
                                          <p:stCondLst>
                                            <p:cond delay="500"/>
                                          </p:stCondLst>
                                        </p:cTn>
                                        <p:tgtEl>
                                          <p:spTgt spid="47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71"/>
                                        </p:tgtEl>
                                      </p:cBhvr>
                                    </p:animEffect>
                                    <p:set>
                                      <p:cBhvr>
                                        <p:cTn id="57" dur="1" fill="hold">
                                          <p:stCondLst>
                                            <p:cond delay="500"/>
                                          </p:stCondLst>
                                        </p:cTn>
                                        <p:tgtEl>
                                          <p:spTgt spid="47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72"/>
                                        </p:tgtEl>
                                      </p:cBhvr>
                                    </p:animEffect>
                                    <p:set>
                                      <p:cBhvr>
                                        <p:cTn id="62" dur="1" fill="hold">
                                          <p:stCondLst>
                                            <p:cond delay="500"/>
                                          </p:stCondLst>
                                        </p:cTn>
                                        <p:tgtEl>
                                          <p:spTgt spid="47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73"/>
                                        </p:tgtEl>
                                      </p:cBhvr>
                                    </p:animEffect>
                                    <p:set>
                                      <p:cBhvr>
                                        <p:cTn id="67" dur="1" fill="hold">
                                          <p:stCondLst>
                                            <p:cond delay="500"/>
                                          </p:stCondLst>
                                        </p:cTn>
                                        <p:tgtEl>
                                          <p:spTgt spid="47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74"/>
                                        </p:tgtEl>
                                      </p:cBhvr>
                                    </p:animEffect>
                                    <p:set>
                                      <p:cBhvr>
                                        <p:cTn id="72" dur="1" fill="hold">
                                          <p:stCondLst>
                                            <p:cond delay="500"/>
                                          </p:stCondLst>
                                        </p:cTn>
                                        <p:tgtEl>
                                          <p:spTgt spid="47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75"/>
                                        </p:tgtEl>
                                      </p:cBhvr>
                                    </p:animEffect>
                                    <p:set>
                                      <p:cBhvr>
                                        <p:cTn id="77" dur="1" fill="hold">
                                          <p:stCondLst>
                                            <p:cond delay="500"/>
                                          </p:stCondLst>
                                        </p:cTn>
                                        <p:tgtEl>
                                          <p:spTgt spid="47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76"/>
                                        </p:tgtEl>
                                      </p:cBhvr>
                                    </p:animEffect>
                                    <p:set>
                                      <p:cBhvr>
                                        <p:cTn id="82" dur="1" fill="hold">
                                          <p:stCondLst>
                                            <p:cond delay="500"/>
                                          </p:stCondLst>
                                        </p:cTn>
                                        <p:tgtEl>
                                          <p:spTgt spid="4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19"/>
          <p:cNvPicPr preferRelativeResize="0"/>
          <p:nvPr/>
        </p:nvPicPr>
        <p:blipFill rotWithShape="1">
          <a:blip r:embed="rId3">
            <a:alphaModFix/>
          </a:blip>
          <a:srcRect/>
          <a:stretch/>
        </p:blipFill>
        <p:spPr>
          <a:xfrm>
            <a:off x="7036794" y="1081948"/>
            <a:ext cx="6858000" cy="6858000"/>
          </a:xfrm>
          <a:prstGeom prst="rect">
            <a:avLst/>
          </a:prstGeom>
          <a:noFill/>
          <a:ln>
            <a:noFill/>
          </a:ln>
        </p:spPr>
      </p:pic>
      <p:pic>
        <p:nvPicPr>
          <p:cNvPr id="483" name="Google Shape;483;p19" descr="A picture containing text&#10;&#10;Description automatically generated"/>
          <p:cNvPicPr preferRelativeResize="0"/>
          <p:nvPr/>
        </p:nvPicPr>
        <p:blipFill rotWithShape="1">
          <a:blip r:embed="rId4">
            <a:alphaModFix/>
          </a:blip>
          <a:srcRect/>
          <a:stretch/>
        </p:blipFill>
        <p:spPr>
          <a:xfrm>
            <a:off x="6096000" y="5409454"/>
            <a:ext cx="2143125" cy="1734296"/>
          </a:xfrm>
          <a:prstGeom prst="rect">
            <a:avLst/>
          </a:prstGeom>
          <a:noFill/>
          <a:ln>
            <a:noFill/>
          </a:ln>
        </p:spPr>
      </p:pic>
      <p:pic>
        <p:nvPicPr>
          <p:cNvPr id="484" name="Google Shape;484;p19"/>
          <p:cNvPicPr preferRelativeResize="0"/>
          <p:nvPr/>
        </p:nvPicPr>
        <p:blipFill rotWithShape="1">
          <a:blip r:embed="rId5">
            <a:alphaModFix/>
          </a:blip>
          <a:srcRect/>
          <a:stretch/>
        </p:blipFill>
        <p:spPr>
          <a:xfrm>
            <a:off x="-256013" y="423121"/>
            <a:ext cx="8795487" cy="5667760"/>
          </a:xfrm>
          <a:prstGeom prst="rect">
            <a:avLst/>
          </a:prstGeom>
          <a:noFill/>
          <a:ln>
            <a:noFill/>
          </a:ln>
        </p:spPr>
      </p:pic>
      <p:sp>
        <p:nvSpPr>
          <p:cNvPr id="485" name="Google Shape;485;p19"/>
          <p:cNvSpPr/>
          <p:nvPr/>
        </p:nvSpPr>
        <p:spPr>
          <a:xfrm>
            <a:off x="1560277" y="2637057"/>
            <a:ext cx="516290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Well done!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3"/>
                                        </p:tgtEl>
                                        <p:attrNameLst>
                                          <p:attrName>style.visibility</p:attrName>
                                        </p:attrNameLst>
                                      </p:cBhvr>
                                      <p:to>
                                        <p:strVal val="visible"/>
                                      </p:to>
                                    </p:set>
                                    <p:animEffect transition="in" filter="fade">
                                      <p:cBhvr>
                                        <p:cTn id="12" dur="500"/>
                                        <p:tgtEl>
                                          <p:spTgt spid="483"/>
                                        </p:tgtEl>
                                      </p:cBhvr>
                                    </p:animEffect>
                                  </p:childTnLst>
                                </p:cTn>
                              </p:par>
                              <p:par>
                                <p:cTn id="13" presetID="10" presetClass="entr" presetSubtype="0" fill="hold" nodeType="withEffect">
                                  <p:stCondLst>
                                    <p:cond delay="0"/>
                                  </p:stCondLst>
                                  <p:childTnLst>
                                    <p:set>
                                      <p:cBhvr>
                                        <p:cTn id="14" dur="1" fill="hold">
                                          <p:stCondLst>
                                            <p:cond delay="0"/>
                                          </p:stCondLst>
                                        </p:cTn>
                                        <p:tgtEl>
                                          <p:spTgt spid="484"/>
                                        </p:tgtEl>
                                        <p:attrNameLst>
                                          <p:attrName>style.visibility</p:attrName>
                                        </p:attrNameLst>
                                      </p:cBhvr>
                                      <p:to>
                                        <p:strVal val="visible"/>
                                      </p:to>
                                    </p:set>
                                    <p:animEffect transition="in" filter="fade">
                                      <p:cBhvr>
                                        <p:cTn id="15" dur="500"/>
                                        <p:tgtEl>
                                          <p:spTgt spid="484"/>
                                        </p:tgtEl>
                                      </p:cBhvr>
                                    </p:animEffect>
                                  </p:childTnLst>
                                </p:cTn>
                              </p:par>
                              <p:par>
                                <p:cTn id="16" presetID="10" presetClass="entr" presetSubtype="0" fill="hold" nodeType="withEffect">
                                  <p:stCondLst>
                                    <p:cond delay="0"/>
                                  </p:stCondLst>
                                  <p:childTnLst>
                                    <p:set>
                                      <p:cBhvr>
                                        <p:cTn id="17" dur="1" fill="hold">
                                          <p:stCondLst>
                                            <p:cond delay="0"/>
                                          </p:stCondLst>
                                        </p:cTn>
                                        <p:tgtEl>
                                          <p:spTgt spid="485"/>
                                        </p:tgtEl>
                                        <p:attrNameLst>
                                          <p:attrName>style.visibility</p:attrName>
                                        </p:attrNameLst>
                                      </p:cBhvr>
                                      <p:to>
                                        <p:strVal val="visible"/>
                                      </p:to>
                                    </p:set>
                                    <p:animEffect transition="in" filter="fade">
                                      <p:cBhvr>
                                        <p:cTn id="18" dur="5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
          <p:cNvPicPr preferRelativeResize="0"/>
          <p:nvPr/>
        </p:nvPicPr>
        <p:blipFill rotWithShape="1">
          <a:blip r:embed="rId3">
            <a:alphaModFix/>
          </a:blip>
          <a:srcRect l="24342" t="22022"/>
          <a:stretch/>
        </p:blipFill>
        <p:spPr>
          <a:xfrm>
            <a:off x="-10633" y="-10633"/>
            <a:ext cx="1852153" cy="1911412"/>
          </a:xfrm>
          <a:prstGeom prst="rect">
            <a:avLst/>
          </a:prstGeom>
          <a:noFill/>
          <a:ln>
            <a:noFill/>
          </a:ln>
        </p:spPr>
      </p:pic>
      <p:sp>
        <p:nvSpPr>
          <p:cNvPr id="122" name="Google Shape;122;p2"/>
          <p:cNvSpPr txBox="1"/>
          <p:nvPr/>
        </p:nvSpPr>
        <p:spPr>
          <a:xfrm>
            <a:off x="-18676" y="448455"/>
            <a:ext cx="1971043" cy="60186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omic Sans MS"/>
                <a:ea typeface="Comic Sans MS"/>
                <a:cs typeface="Comic Sans MS"/>
                <a:sym typeface="Comic Sans MS"/>
              </a:rPr>
              <a:t>Starter</a:t>
            </a:r>
            <a:r>
              <a:rPr lang="en-US" sz="2000" b="1" i="0" u="none" strike="noStrike" cap="none">
                <a:solidFill>
                  <a:schemeClr val="lt1"/>
                </a:solidFill>
                <a:latin typeface="Comic Sans MS"/>
                <a:ea typeface="Comic Sans MS"/>
                <a:cs typeface="Comic Sans MS"/>
                <a:sym typeface="Comic Sans MS"/>
              </a:rPr>
              <a:t> </a:t>
            </a:r>
            <a:endParaRPr/>
          </a:p>
        </p:txBody>
      </p:sp>
      <p:pic>
        <p:nvPicPr>
          <p:cNvPr id="123" name="Google Shape;123;p2"/>
          <p:cNvPicPr preferRelativeResize="0"/>
          <p:nvPr/>
        </p:nvPicPr>
        <p:blipFill rotWithShape="1">
          <a:blip r:embed="rId4">
            <a:alphaModFix/>
          </a:blip>
          <a:srcRect/>
          <a:stretch/>
        </p:blipFill>
        <p:spPr>
          <a:xfrm>
            <a:off x="3557233" y="2743104"/>
            <a:ext cx="5077534" cy="1371791"/>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58" y="9146"/>
            <a:ext cx="12159485" cy="6839709"/>
          </a:xfrm>
        </p:spPr>
      </p:pic>
      <p:sp>
        <p:nvSpPr>
          <p:cNvPr id="3" name="TextBox 2">
            <a:extLst>
              <a:ext uri="{FF2B5EF4-FFF2-40B4-BE49-F238E27FC236}">
                <a16:creationId xmlns:a16="http://schemas.microsoft.com/office/drawing/2014/main" id="{BBFE9CF4-FE0E-B36E-C627-39FFF4C4697D}"/>
              </a:ext>
            </a:extLst>
          </p:cNvPr>
          <p:cNvSpPr txBox="1"/>
          <p:nvPr/>
        </p:nvSpPr>
        <p:spPr>
          <a:xfrm>
            <a:off x="2258949" y="5870975"/>
            <a:ext cx="7942216" cy="830997"/>
          </a:xfrm>
          <a:prstGeom prst="rect">
            <a:avLst/>
          </a:prstGeom>
          <a:noFill/>
        </p:spPr>
        <p:txBody>
          <a:bodyPr wrap="square">
            <a:spAutoFit/>
          </a:bodyPr>
          <a:lstStyle/>
          <a:p>
            <a:pPr algn="ctr"/>
            <a:r>
              <a:rPr lang="en-US" sz="2400" b="1" dirty="0">
                <a:solidFill>
                  <a:srgbClr val="0070C0"/>
                </a:solidFill>
                <a:latin typeface="Arial" panose="020B0604020202020204" pitchFamily="34" charset="0"/>
                <a:cs typeface="Arial" panose="020B0604020202020204" pitchFamily="34" charset="0"/>
              </a:rPr>
              <a:t>Website</a:t>
            </a:r>
            <a:r>
              <a:rPr lang="en-US" sz="2400" dirty="0">
                <a:solidFill>
                  <a:srgbClr val="0070C0"/>
                </a:solidFill>
                <a:latin typeface="Arial" panose="020B0604020202020204" pitchFamily="34" charset="0"/>
                <a:cs typeface="Arial" panose="020B0604020202020204" pitchFamily="34" charset="0"/>
              </a:rPr>
              <a:t>: </a:t>
            </a:r>
            <a:r>
              <a:rPr lang="en-US" sz="2400" i="1" dirty="0">
                <a:solidFill>
                  <a:srgbClr val="FFFFFF"/>
                </a:solidFill>
                <a:latin typeface="Arial" panose="020B0604020202020204" pitchFamily="34" charset="0"/>
                <a:cs typeface="Arial" panose="020B0604020202020204" pitchFamily="34" charset="0"/>
              </a:rPr>
              <a:t>hoclieu.vn</a:t>
            </a:r>
          </a:p>
          <a:p>
            <a:pPr algn="ctr"/>
            <a:r>
              <a:rPr lang="en-US" sz="2400" b="1" dirty="0" err="1">
                <a:solidFill>
                  <a:srgbClr val="0070C0"/>
                </a:solidFill>
                <a:latin typeface="Arial" panose="020B0604020202020204" pitchFamily="34" charset="0"/>
                <a:cs typeface="Arial" panose="020B0604020202020204" pitchFamily="34" charset="0"/>
              </a:rPr>
              <a:t>Fanpage</a:t>
            </a:r>
            <a:r>
              <a:rPr lang="en-US" sz="2400" dirty="0">
                <a:solidFill>
                  <a:srgbClr val="0070C0"/>
                </a:solidFill>
                <a:latin typeface="Arial" panose="020B0604020202020204" pitchFamily="34" charset="0"/>
                <a:cs typeface="Arial" panose="020B0604020202020204" pitchFamily="34" charset="0"/>
              </a:rPr>
              <a:t>:</a:t>
            </a:r>
            <a:r>
              <a:rPr lang="vi-VN" sz="2400" dirty="0">
                <a:solidFill>
                  <a:srgbClr val="0070C0"/>
                </a:solidFill>
                <a:latin typeface="Arial" panose="020B0604020202020204" pitchFamily="34" charset="0"/>
                <a:cs typeface="Arial" panose="020B0604020202020204" pitchFamily="34" charset="0"/>
              </a:rPr>
              <a:t> </a:t>
            </a:r>
            <a:r>
              <a:rPr lang="en-US" sz="2400" i="1" dirty="0">
                <a:solidFill>
                  <a:srgbClr val="FFFFFF"/>
                </a:solidFill>
                <a:latin typeface="Arial" panose="020B0604020202020204" pitchFamily="34" charset="0"/>
                <a:cs typeface="Arial" panose="020B0604020202020204" pitchFamily="34" charset="0"/>
              </a:rPr>
              <a:t>facebook.com/</a:t>
            </a:r>
            <a:r>
              <a:rPr lang="vi-VN" sz="2400" i="1" dirty="0">
                <a:solidFill>
                  <a:srgbClr val="FFFFFF"/>
                </a:solidFill>
                <a:latin typeface="Arial" panose="020B0604020202020204" pitchFamily="34" charset="0"/>
                <a:cs typeface="Arial" panose="020B0604020202020204" pitchFamily="34" charset="0"/>
              </a:rPr>
              <a:t>www.tienganhglobalsuccess.vn</a:t>
            </a:r>
            <a:endParaRPr lang="en-GB" sz="2400"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26935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3" descr="图片包含 事情&#10;&#10;已生成极高可信度的说明"/>
          <p:cNvPicPr preferRelativeResize="0"/>
          <p:nvPr/>
        </p:nvPicPr>
        <p:blipFill rotWithShape="1">
          <a:blip r:embed="rId3">
            <a:alphaModFix/>
          </a:blip>
          <a:srcRect l="39150" r="16406"/>
          <a:stretch/>
        </p:blipFill>
        <p:spPr>
          <a:xfrm>
            <a:off x="323368" y="-30763"/>
            <a:ext cx="12191980" cy="6857990"/>
          </a:xfrm>
          <a:prstGeom prst="rect">
            <a:avLst/>
          </a:prstGeom>
          <a:noFill/>
          <a:ln>
            <a:noFill/>
          </a:ln>
        </p:spPr>
      </p:pic>
      <p:pic>
        <p:nvPicPr>
          <p:cNvPr id="130" name="Google Shape;130;p3" descr="图片包含 蛋糕, 室内, 绿色&#10;&#10;已生成高可信度的说明"/>
          <p:cNvPicPr preferRelativeResize="0"/>
          <p:nvPr/>
        </p:nvPicPr>
        <p:blipFill rotWithShape="1">
          <a:blip r:embed="rId4">
            <a:alphaModFix/>
          </a:blip>
          <a:srcRect/>
          <a:stretch/>
        </p:blipFill>
        <p:spPr>
          <a:xfrm>
            <a:off x="-714564" y="338987"/>
            <a:ext cx="4623431" cy="6858000"/>
          </a:xfrm>
          <a:prstGeom prst="rect">
            <a:avLst/>
          </a:prstGeom>
          <a:noFill/>
          <a:ln>
            <a:noFill/>
          </a:ln>
        </p:spPr>
      </p:pic>
      <p:pic>
        <p:nvPicPr>
          <p:cNvPr id="131" name="Google Shape;131;p3"/>
          <p:cNvPicPr preferRelativeResize="0"/>
          <p:nvPr/>
        </p:nvPicPr>
        <p:blipFill rotWithShape="1">
          <a:blip r:embed="rId5">
            <a:alphaModFix/>
          </a:blip>
          <a:srcRect/>
          <a:stretch/>
        </p:blipFill>
        <p:spPr>
          <a:xfrm>
            <a:off x="9131856" y="-223160"/>
            <a:ext cx="3214687" cy="2071525"/>
          </a:xfrm>
          <a:prstGeom prst="rect">
            <a:avLst/>
          </a:prstGeom>
          <a:noFill/>
          <a:ln>
            <a:noFill/>
          </a:ln>
        </p:spPr>
      </p:pic>
      <p:pic>
        <p:nvPicPr>
          <p:cNvPr id="132" name="Google Shape;132;p3"/>
          <p:cNvPicPr preferRelativeResize="0"/>
          <p:nvPr/>
        </p:nvPicPr>
        <p:blipFill rotWithShape="1">
          <a:blip r:embed="rId6">
            <a:alphaModFix/>
          </a:blip>
          <a:srcRect/>
          <a:stretch/>
        </p:blipFill>
        <p:spPr>
          <a:xfrm rot="-508505" flipH="1">
            <a:off x="175516" y="133355"/>
            <a:ext cx="1830386" cy="1179491"/>
          </a:xfrm>
          <a:prstGeom prst="rect">
            <a:avLst/>
          </a:prstGeom>
          <a:noFill/>
          <a:ln>
            <a:noFill/>
          </a:ln>
        </p:spPr>
      </p:pic>
      <p:pic>
        <p:nvPicPr>
          <p:cNvPr id="133" name="Google Shape;133;p3"/>
          <p:cNvPicPr preferRelativeResize="0"/>
          <p:nvPr/>
        </p:nvPicPr>
        <p:blipFill rotWithShape="1">
          <a:blip r:embed="rId7">
            <a:alphaModFix/>
          </a:blip>
          <a:srcRect l="64636" t="4355" r="3042" b="50581"/>
          <a:stretch/>
        </p:blipFill>
        <p:spPr>
          <a:xfrm>
            <a:off x="8284304" y="3213492"/>
            <a:ext cx="1073964" cy="1046945"/>
          </a:xfrm>
          <a:prstGeom prst="rect">
            <a:avLst/>
          </a:prstGeom>
          <a:noFill/>
          <a:ln>
            <a:noFill/>
          </a:ln>
        </p:spPr>
      </p:pic>
      <p:pic>
        <p:nvPicPr>
          <p:cNvPr id="134" name="Google Shape;134;p3"/>
          <p:cNvPicPr preferRelativeResize="0"/>
          <p:nvPr/>
        </p:nvPicPr>
        <p:blipFill rotWithShape="1">
          <a:blip r:embed="rId7">
            <a:alphaModFix/>
          </a:blip>
          <a:srcRect l="5481" t="50582" r="62196" b="4354"/>
          <a:stretch/>
        </p:blipFill>
        <p:spPr>
          <a:xfrm>
            <a:off x="8321517" y="1119555"/>
            <a:ext cx="999538" cy="974392"/>
          </a:xfrm>
          <a:prstGeom prst="rect">
            <a:avLst/>
          </a:prstGeom>
          <a:noFill/>
          <a:ln>
            <a:noFill/>
          </a:ln>
        </p:spPr>
      </p:pic>
      <p:pic>
        <p:nvPicPr>
          <p:cNvPr id="135" name="Google Shape;135;p3"/>
          <p:cNvPicPr preferRelativeResize="0"/>
          <p:nvPr/>
        </p:nvPicPr>
        <p:blipFill rotWithShape="1">
          <a:blip r:embed="rId7">
            <a:alphaModFix/>
          </a:blip>
          <a:srcRect l="6498" t="5227" r="66872" b="47673"/>
          <a:stretch/>
        </p:blipFill>
        <p:spPr>
          <a:xfrm>
            <a:off x="3468569" y="236220"/>
            <a:ext cx="827697" cy="1023565"/>
          </a:xfrm>
          <a:prstGeom prst="rect">
            <a:avLst/>
          </a:prstGeom>
          <a:noFill/>
          <a:ln>
            <a:noFill/>
          </a:ln>
        </p:spPr>
      </p:pic>
      <p:sp>
        <p:nvSpPr>
          <p:cNvPr id="136" name="Google Shape;136;p3"/>
          <p:cNvSpPr/>
          <p:nvPr/>
        </p:nvSpPr>
        <p:spPr>
          <a:xfrm>
            <a:off x="4816161" y="5810304"/>
            <a:ext cx="491110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i="1" u="none" strike="noStrike" cap="none">
                <a:solidFill>
                  <a:schemeClr val="dk1"/>
                </a:solidFill>
                <a:latin typeface="Sigmar One"/>
                <a:ea typeface="Sigmar One"/>
                <a:cs typeface="Sigmar One"/>
                <a:sym typeface="Sigmar One"/>
              </a:rPr>
              <a:t>Contents</a:t>
            </a:r>
            <a:endParaRPr sz="6600" b="1" i="1" u="none" strike="noStrike" cap="none">
              <a:solidFill>
                <a:schemeClr val="dk1"/>
              </a:solidFill>
              <a:latin typeface="Sigmar One"/>
              <a:ea typeface="Sigmar One"/>
              <a:cs typeface="Sigmar One"/>
              <a:sym typeface="Sigmar One"/>
            </a:endParaRPr>
          </a:p>
        </p:txBody>
      </p:sp>
      <p:pic>
        <p:nvPicPr>
          <p:cNvPr id="137" name="Google Shape;137;p3"/>
          <p:cNvPicPr preferRelativeResize="0"/>
          <p:nvPr/>
        </p:nvPicPr>
        <p:blipFill rotWithShape="1">
          <a:blip r:embed="rId7">
            <a:alphaModFix/>
          </a:blip>
          <a:srcRect l="33331" t="3192" r="34346" b="51744"/>
          <a:stretch/>
        </p:blipFill>
        <p:spPr>
          <a:xfrm>
            <a:off x="3813187" y="2142254"/>
            <a:ext cx="1002974" cy="977741"/>
          </a:xfrm>
          <a:prstGeom prst="rect">
            <a:avLst/>
          </a:prstGeom>
          <a:noFill/>
          <a:ln>
            <a:noFill/>
          </a:ln>
        </p:spPr>
      </p:pic>
      <p:pic>
        <p:nvPicPr>
          <p:cNvPr id="138" name="Google Shape;138;p3"/>
          <p:cNvPicPr preferRelativeResize="0"/>
          <p:nvPr/>
        </p:nvPicPr>
        <p:blipFill rotWithShape="1">
          <a:blip r:embed="rId7">
            <a:alphaModFix/>
          </a:blip>
          <a:srcRect l="5481" t="50582" r="62196" b="4354"/>
          <a:stretch/>
        </p:blipFill>
        <p:spPr>
          <a:xfrm rot="-1438254" flipH="1">
            <a:off x="3814904" y="4300242"/>
            <a:ext cx="999538" cy="974392"/>
          </a:xfrm>
          <a:prstGeom prst="rect">
            <a:avLst/>
          </a:prstGeom>
          <a:noFill/>
          <a:ln>
            <a:noFill/>
          </a:ln>
        </p:spPr>
      </p:pic>
      <p:sp>
        <p:nvSpPr>
          <p:cNvPr id="139" name="Google Shape;139;p3"/>
          <p:cNvSpPr/>
          <p:nvPr/>
        </p:nvSpPr>
        <p:spPr>
          <a:xfrm>
            <a:off x="4314673" y="487540"/>
            <a:ext cx="4524527"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b="0" i="0" u="none" strike="noStrike" cap="none">
                <a:solidFill>
                  <a:schemeClr val="dk1"/>
                </a:solidFill>
                <a:latin typeface="Arial"/>
                <a:ea typeface="Arial"/>
                <a:cs typeface="Arial"/>
                <a:sym typeface="Arial"/>
              </a:rPr>
              <a:t>1. Warm-up</a:t>
            </a:r>
            <a:endParaRPr sz="4800">
              <a:solidFill>
                <a:schemeClr val="dk1"/>
              </a:solidFill>
              <a:latin typeface="Arial"/>
              <a:ea typeface="Arial"/>
              <a:cs typeface="Arial"/>
              <a:sym typeface="Arial"/>
            </a:endParaRPr>
          </a:p>
        </p:txBody>
      </p:sp>
      <p:sp>
        <p:nvSpPr>
          <p:cNvPr id="140" name="Google Shape;140;p3"/>
          <p:cNvSpPr/>
          <p:nvPr/>
        </p:nvSpPr>
        <p:spPr>
          <a:xfrm>
            <a:off x="3214536" y="1462611"/>
            <a:ext cx="5917319"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a:solidFill>
                  <a:schemeClr val="dk1"/>
                </a:solidFill>
                <a:latin typeface="Arial"/>
                <a:ea typeface="Arial"/>
                <a:cs typeface="Arial"/>
                <a:sym typeface="Arial"/>
              </a:rPr>
              <a:t>2. Count one to ten.</a:t>
            </a:r>
            <a:endParaRPr/>
          </a:p>
        </p:txBody>
      </p:sp>
      <p:sp>
        <p:nvSpPr>
          <p:cNvPr id="141" name="Google Shape;141;p3"/>
          <p:cNvSpPr/>
          <p:nvPr/>
        </p:nvSpPr>
        <p:spPr>
          <a:xfrm>
            <a:off x="4838180" y="2457998"/>
            <a:ext cx="4001019"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a:solidFill>
                  <a:schemeClr val="dk1"/>
                </a:solidFill>
                <a:latin typeface="Arial"/>
                <a:ea typeface="Arial"/>
                <a:cs typeface="Arial"/>
                <a:sym typeface="Arial"/>
              </a:rPr>
              <a:t>3. Let’s play.</a:t>
            </a:r>
            <a:endParaRPr/>
          </a:p>
        </p:txBody>
      </p:sp>
      <p:sp>
        <p:nvSpPr>
          <p:cNvPr id="142" name="Google Shape;142;p3"/>
          <p:cNvSpPr/>
          <p:nvPr/>
        </p:nvSpPr>
        <p:spPr>
          <a:xfrm>
            <a:off x="4484893" y="3474622"/>
            <a:ext cx="4437433"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a:solidFill>
                  <a:schemeClr val="dk1"/>
                </a:solidFill>
                <a:latin typeface="Arial"/>
                <a:ea typeface="Arial"/>
                <a:cs typeface="Arial"/>
                <a:sym typeface="Arial"/>
              </a:rPr>
              <a:t>4. Fun corner</a:t>
            </a:r>
            <a:endParaRPr/>
          </a:p>
        </p:txBody>
      </p:sp>
      <p:sp>
        <p:nvSpPr>
          <p:cNvPr id="143" name="Google Shape;143;p3"/>
          <p:cNvSpPr/>
          <p:nvPr/>
        </p:nvSpPr>
        <p:spPr>
          <a:xfrm>
            <a:off x="5036837" y="4481284"/>
            <a:ext cx="3856108"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dirty="0">
                <a:solidFill>
                  <a:schemeClr val="dk1"/>
                </a:solidFill>
                <a:latin typeface="Arial"/>
                <a:ea typeface="Arial"/>
                <a:cs typeface="Arial"/>
                <a:sym typeface="Arial"/>
              </a:rPr>
              <a:t>5. Wrap-up</a:t>
            </a:r>
            <a:endParaRPr sz="48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4"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50" name="Google Shape;150;p4"/>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51" name="Google Shape;151;p4"/>
          <p:cNvPicPr preferRelativeResize="0"/>
          <p:nvPr/>
        </p:nvPicPr>
        <p:blipFill rotWithShape="1">
          <a:blip r:embed="rId4">
            <a:alphaModFix/>
          </a:blip>
          <a:srcRect/>
          <a:stretch/>
        </p:blipFill>
        <p:spPr>
          <a:xfrm>
            <a:off x="100810" y="144617"/>
            <a:ext cx="8410575" cy="5419725"/>
          </a:xfrm>
          <a:prstGeom prst="rect">
            <a:avLst/>
          </a:prstGeom>
          <a:noFill/>
          <a:ln>
            <a:noFill/>
          </a:ln>
        </p:spPr>
      </p:pic>
      <p:pic>
        <p:nvPicPr>
          <p:cNvPr id="152" name="Google Shape;152;p4"/>
          <p:cNvPicPr preferRelativeResize="0"/>
          <p:nvPr/>
        </p:nvPicPr>
        <p:blipFill rotWithShape="1">
          <a:blip r:embed="rId5">
            <a:alphaModFix/>
          </a:blip>
          <a:srcRect l="64636" t="4355" r="3042" b="50581"/>
          <a:stretch/>
        </p:blipFill>
        <p:spPr>
          <a:xfrm>
            <a:off x="5798720" y="4014679"/>
            <a:ext cx="1299496" cy="1266804"/>
          </a:xfrm>
          <a:prstGeom prst="rect">
            <a:avLst/>
          </a:prstGeom>
          <a:noFill/>
          <a:ln>
            <a:noFill/>
          </a:ln>
        </p:spPr>
      </p:pic>
      <p:pic>
        <p:nvPicPr>
          <p:cNvPr id="153" name="Google Shape;153;p4"/>
          <p:cNvPicPr preferRelativeResize="0"/>
          <p:nvPr/>
        </p:nvPicPr>
        <p:blipFill rotWithShape="1">
          <a:blip r:embed="rId5">
            <a:alphaModFix/>
          </a:blip>
          <a:srcRect l="5481" t="50582" r="62196" b="4354"/>
          <a:stretch/>
        </p:blipFill>
        <p:spPr>
          <a:xfrm>
            <a:off x="6448468" y="663372"/>
            <a:ext cx="999538" cy="974392"/>
          </a:xfrm>
          <a:prstGeom prst="rect">
            <a:avLst/>
          </a:prstGeom>
          <a:noFill/>
          <a:ln>
            <a:noFill/>
          </a:ln>
        </p:spPr>
      </p:pic>
      <p:pic>
        <p:nvPicPr>
          <p:cNvPr id="154" name="Google Shape;154;p4"/>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55" name="Google Shape;155;p4"/>
          <p:cNvSpPr/>
          <p:nvPr/>
        </p:nvSpPr>
        <p:spPr>
          <a:xfrm>
            <a:off x="-290600" y="2321004"/>
            <a:ext cx="9554817" cy="2123658"/>
          </a:xfrm>
          <a:prstGeom prst="rect">
            <a:avLst/>
          </a:prstGeom>
          <a:noFill/>
          <a:ln>
            <a:noFill/>
          </a:ln>
        </p:spPr>
        <p:txBody>
          <a:bodyPr spcFirstLastPara="1" wrap="square" lIns="91425" tIns="45700" rIns="91425" bIns="45700" anchor="t" anchorCtr="0">
            <a:spAutoFit/>
          </a:bodyPr>
          <a:lstStyle/>
          <a:p>
            <a:pPr marL="1143000" marR="0" lvl="0" indent="-1143000" algn="ctr" rtl="0">
              <a:spcBef>
                <a:spcPts val="0"/>
              </a:spcBef>
              <a:spcAft>
                <a:spcPts val="0"/>
              </a:spcAft>
              <a:buClr>
                <a:schemeClr val="dk1"/>
              </a:buClr>
              <a:buSzPts val="6600"/>
              <a:buFont typeface="Sigmar One"/>
              <a:buAutoNum type="arabicPeriod"/>
            </a:pPr>
            <a:r>
              <a:rPr lang="en-US" sz="6600" b="1" i="1" dirty="0">
                <a:solidFill>
                  <a:schemeClr val="dk1"/>
                </a:solidFill>
                <a:latin typeface="Sigmar One"/>
                <a:ea typeface="Sigmar One"/>
                <a:cs typeface="Sigmar One"/>
                <a:sym typeface="Sigmar One"/>
              </a:rPr>
              <a:t>Warm-up</a:t>
            </a:r>
            <a:endParaRPr sz="6600" b="1" i="1" dirty="0">
              <a:solidFill>
                <a:schemeClr val="dk1"/>
              </a:solidFill>
              <a:latin typeface="Sigmar One"/>
              <a:ea typeface="Sigmar One"/>
              <a:cs typeface="Sigmar One"/>
              <a:sym typeface="Sigmar One"/>
            </a:endParaRPr>
          </a:p>
          <a:p>
            <a:pPr marL="0" marR="0" lvl="0" indent="0" algn="ctr" rtl="0">
              <a:spcBef>
                <a:spcPts val="0"/>
              </a:spcBef>
              <a:spcAft>
                <a:spcPts val="0"/>
              </a:spcAft>
              <a:buNone/>
            </a:pPr>
            <a:endParaRPr sz="6600" b="1" i="1" dirty="0">
              <a:solidFill>
                <a:schemeClr val="dk1"/>
              </a:solidFill>
              <a:latin typeface="Sigmar One"/>
              <a:ea typeface="Sigmar One"/>
              <a:cs typeface="Sigmar One"/>
              <a:sym typeface="Sigmar One"/>
            </a:endParaRPr>
          </a:p>
        </p:txBody>
      </p:sp>
      <p:pic>
        <p:nvPicPr>
          <p:cNvPr id="156" name="Google Shape;156;p4"/>
          <p:cNvPicPr preferRelativeResize="0"/>
          <p:nvPr/>
        </p:nvPicPr>
        <p:blipFill rotWithShape="1">
          <a:blip r:embed="rId5">
            <a:alphaModFix/>
          </a:blip>
          <a:srcRect l="33331" t="3192" r="34346" b="51744"/>
          <a:stretch/>
        </p:blipFill>
        <p:spPr>
          <a:xfrm>
            <a:off x="153841" y="3721834"/>
            <a:ext cx="1002974" cy="977741"/>
          </a:xfrm>
          <a:prstGeom prst="rect">
            <a:avLst/>
          </a:prstGeom>
          <a:noFill/>
          <a:ln>
            <a:noFill/>
          </a:ln>
        </p:spPr>
      </p:pic>
      <p:pic>
        <p:nvPicPr>
          <p:cNvPr id="157" name="Google Shape;157;p4"/>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158" name="Google Shape;158;p4"/>
          <p:cNvSpPr/>
          <p:nvPr/>
        </p:nvSpPr>
        <p:spPr>
          <a:xfrm>
            <a:off x="2109043" y="6054225"/>
            <a:ext cx="955481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a:solidFill>
                  <a:schemeClr val="dk1"/>
                </a:solidFill>
                <a:latin typeface="Arial"/>
                <a:ea typeface="Arial"/>
                <a:cs typeface="Arial"/>
                <a:sym typeface="Arial"/>
              </a:rPr>
              <a:t>Game: Can you sing?</a:t>
            </a:r>
            <a:endParaRPr sz="4000" b="1" i="1">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childTnLst>
                                </p:cTn>
                              </p:par>
                              <p:par>
                                <p:cTn id="11" presetID="10" presetClass="entr" presetSubtype="0"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animEffect transition="in" filter="fade">
                                      <p:cBhvr>
                                        <p:cTn id="13" dur="1000"/>
                                        <p:tgtEl>
                                          <p:spTgt spid="156"/>
                                        </p:tgtEl>
                                      </p:cBhvr>
                                    </p:animEffect>
                                  </p:childTnLst>
                                </p:cTn>
                              </p:par>
                              <p:par>
                                <p:cTn id="14" presetID="10" presetClass="entr" presetSubtype="0" fill="hold" nodeType="withEffect">
                                  <p:stCondLst>
                                    <p:cond delay="0"/>
                                  </p:stCondLst>
                                  <p:childTnLst>
                                    <p:set>
                                      <p:cBhvr>
                                        <p:cTn id="15" dur="1" fill="hold">
                                          <p:stCondLst>
                                            <p:cond delay="0"/>
                                          </p:stCondLst>
                                        </p:cTn>
                                        <p:tgtEl>
                                          <p:spTgt spid="152"/>
                                        </p:tgtEl>
                                        <p:attrNameLst>
                                          <p:attrName>style.visibility</p:attrName>
                                        </p:attrNameLst>
                                      </p:cBhvr>
                                      <p:to>
                                        <p:strVal val="visible"/>
                                      </p:to>
                                    </p:set>
                                    <p:animEffect transition="in" filter="fade">
                                      <p:cBhvr>
                                        <p:cTn id="16" dur="1000"/>
                                        <p:tgtEl>
                                          <p:spTgt spid="152"/>
                                        </p:tgtEl>
                                      </p:cBhvr>
                                    </p:animEffect>
                                  </p:childTnLst>
                                </p:cTn>
                              </p:par>
                              <p:par>
                                <p:cTn id="17" presetID="10" presetClass="entr" presetSubtype="0" fill="hold" nodeType="with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par>
                                <p:cTn id="20" presetID="10" presetClass="entr" presetSubtype="0" fill="hold" nodeType="with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500"/>
                                        <p:tgtEl>
                                          <p:spTgt spid="155"/>
                                        </p:tgtEl>
                                      </p:cBhvr>
                                    </p:animEffect>
                                  </p:childTnLst>
                                </p:cTn>
                              </p:par>
                              <p:par>
                                <p:cTn id="23" presetID="10" presetClass="entr" presetSubtype="0" fill="hold" nodeType="withEffect">
                                  <p:stCondLst>
                                    <p:cond delay="0"/>
                                  </p:stCondLst>
                                  <p:childTnLst>
                                    <p:set>
                                      <p:cBhvr>
                                        <p:cTn id="24" dur="1" fill="hold">
                                          <p:stCondLst>
                                            <p:cond delay="0"/>
                                          </p:stCondLst>
                                        </p:cTn>
                                        <p:tgtEl>
                                          <p:spTgt spid="157"/>
                                        </p:tgtEl>
                                        <p:attrNameLst>
                                          <p:attrName>style.visibility</p:attrName>
                                        </p:attrNameLst>
                                      </p:cBhvr>
                                      <p:to>
                                        <p:strVal val="visible"/>
                                      </p:to>
                                    </p:set>
                                    <p:animEffect transition="in" filter="fade">
                                      <p:cBhvr>
                                        <p:cTn id="25" dur="500"/>
                                        <p:tgtEl>
                                          <p:spTgt spid="157"/>
                                        </p:tgtEl>
                                      </p:cBhvr>
                                    </p:animEffect>
                                  </p:childTnLst>
                                </p:cTn>
                              </p:par>
                              <p:par>
                                <p:cTn id="26" presetID="10" presetClass="entr" presetSubtype="0" fill="hold" nodeType="withEffect">
                                  <p:stCondLst>
                                    <p:cond delay="0"/>
                                  </p:stCondLst>
                                  <p:childTnLst>
                                    <p:set>
                                      <p:cBhvr>
                                        <p:cTn id="27" dur="1" fill="hold">
                                          <p:stCondLst>
                                            <p:cond delay="0"/>
                                          </p:stCondLst>
                                        </p:cTn>
                                        <p:tgtEl>
                                          <p:spTgt spid="158"/>
                                        </p:tgtEl>
                                        <p:attrNameLst>
                                          <p:attrName>style.visibility</p:attrName>
                                        </p:attrNameLst>
                                      </p:cBhvr>
                                      <p:to>
                                        <p:strVal val="visible"/>
                                      </p:to>
                                    </p:set>
                                    <p:animEffect transition="in" filter="fade">
                                      <p:cBhvr>
                                        <p:cTn id="2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5"/>
          <p:cNvPicPr preferRelativeResize="0"/>
          <p:nvPr/>
        </p:nvPicPr>
        <p:blipFill rotWithShape="1">
          <a:blip r:embed="rId5">
            <a:alphaModFix/>
          </a:blip>
          <a:srcRect/>
          <a:stretch/>
        </p:blipFill>
        <p:spPr>
          <a:xfrm>
            <a:off x="121297" y="0"/>
            <a:ext cx="13449301" cy="6858000"/>
          </a:xfrm>
          <a:prstGeom prst="rect">
            <a:avLst/>
          </a:prstGeom>
          <a:noFill/>
          <a:ln>
            <a:noFill/>
          </a:ln>
        </p:spPr>
      </p:pic>
      <p:pic>
        <p:nvPicPr>
          <p:cNvPr id="165" name="Google Shape;165;p5" descr="图片包含 矢量图形, 事情&#10;&#10;已生成高可信度的说明"/>
          <p:cNvPicPr preferRelativeResize="0"/>
          <p:nvPr/>
        </p:nvPicPr>
        <p:blipFill rotWithShape="1">
          <a:blip r:embed="rId6">
            <a:alphaModFix/>
          </a:blip>
          <a:srcRect/>
          <a:stretch/>
        </p:blipFill>
        <p:spPr>
          <a:xfrm>
            <a:off x="-1" y="4378723"/>
            <a:ext cx="2539170" cy="2730290"/>
          </a:xfrm>
          <a:prstGeom prst="rect">
            <a:avLst/>
          </a:prstGeom>
          <a:noFill/>
          <a:ln>
            <a:noFill/>
          </a:ln>
        </p:spPr>
      </p:pic>
      <p:sp>
        <p:nvSpPr>
          <p:cNvPr id="167" name="Google Shape;167;p5"/>
          <p:cNvSpPr/>
          <p:nvPr/>
        </p:nvSpPr>
        <p:spPr>
          <a:xfrm>
            <a:off x="7868100" y="2144554"/>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68" name="Google Shape;168;p5"/>
          <p:cNvSpPr/>
          <p:nvPr/>
        </p:nvSpPr>
        <p:spPr>
          <a:xfrm>
            <a:off x="8188550" y="2734414"/>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69" name="Google Shape;169;p5"/>
          <p:cNvSpPr/>
          <p:nvPr/>
        </p:nvSpPr>
        <p:spPr>
          <a:xfrm>
            <a:off x="7782600" y="342900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70" name="Google Shape;170;p5"/>
          <p:cNvSpPr/>
          <p:nvPr/>
        </p:nvSpPr>
        <p:spPr>
          <a:xfrm>
            <a:off x="7782600" y="4132372"/>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71" name="Google Shape;171;p5"/>
          <p:cNvSpPr/>
          <p:nvPr/>
        </p:nvSpPr>
        <p:spPr>
          <a:xfrm>
            <a:off x="6572700" y="215762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72" name="Google Shape;172;p5"/>
          <p:cNvSpPr/>
          <p:nvPr/>
        </p:nvSpPr>
        <p:spPr>
          <a:xfrm>
            <a:off x="7099948" y="2724150"/>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a:t>
            </a:r>
            <a:endParaRPr dirty="0"/>
          </a:p>
        </p:txBody>
      </p:sp>
      <p:sp>
        <p:nvSpPr>
          <p:cNvPr id="173" name="Google Shape;173;p5"/>
          <p:cNvSpPr/>
          <p:nvPr/>
        </p:nvSpPr>
        <p:spPr>
          <a:xfrm>
            <a:off x="6476902" y="3463650"/>
            <a:ext cx="369045"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sp>
        <p:nvSpPr>
          <p:cNvPr id="174" name="Google Shape;174;p5"/>
          <p:cNvSpPr/>
          <p:nvPr/>
        </p:nvSpPr>
        <p:spPr>
          <a:xfrm>
            <a:off x="6096000" y="4095458"/>
            <a:ext cx="405950" cy="566530"/>
          </a:xfrm>
          <a:prstGeom prst="rect">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a:t>
            </a:r>
            <a:endParaRPr/>
          </a:p>
        </p:txBody>
      </p:sp>
      <p:pic>
        <p:nvPicPr>
          <p:cNvPr id="2" name="Track 4">
            <a:hlinkClick r:id="" action="ppaction://media"/>
            <a:extLst>
              <a:ext uri="{FF2B5EF4-FFF2-40B4-BE49-F238E27FC236}">
                <a16:creationId xmlns:a16="http://schemas.microsoft.com/office/drawing/2014/main" id="{B5BF8C4C-2E25-5424-36D8-4EA8F825D3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5575" y="16774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71"/>
                                        </p:tgtEl>
                                      </p:cBhvr>
                                    </p:animEffect>
                                    <p:set>
                                      <p:cBhvr>
                                        <p:cTn id="11" dur="1" fill="hold">
                                          <p:stCondLst>
                                            <p:cond delay="499"/>
                                          </p:stCondLst>
                                        </p:cTn>
                                        <p:tgtEl>
                                          <p:spTgt spid="17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67"/>
                                        </p:tgtEl>
                                      </p:cBhvr>
                                    </p:animEffect>
                                    <p:set>
                                      <p:cBhvr>
                                        <p:cTn id="16" dur="1" fill="hold">
                                          <p:stCondLst>
                                            <p:cond delay="499"/>
                                          </p:stCondLst>
                                        </p:cTn>
                                        <p:tgtEl>
                                          <p:spTgt spid="1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72"/>
                                        </p:tgtEl>
                                      </p:cBhvr>
                                    </p:animEffect>
                                    <p:set>
                                      <p:cBhvr>
                                        <p:cTn id="21" dur="1" fill="hold">
                                          <p:stCondLst>
                                            <p:cond delay="499"/>
                                          </p:stCondLst>
                                        </p:cTn>
                                        <p:tgtEl>
                                          <p:spTgt spid="17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68"/>
                                        </p:tgtEl>
                                      </p:cBhvr>
                                    </p:animEffect>
                                    <p:set>
                                      <p:cBhvr>
                                        <p:cTn id="26" dur="1" fill="hold">
                                          <p:stCondLst>
                                            <p:cond delay="499"/>
                                          </p:stCondLst>
                                        </p:cTn>
                                        <p:tgtEl>
                                          <p:spTgt spid="16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73"/>
                                        </p:tgtEl>
                                      </p:cBhvr>
                                    </p:animEffect>
                                    <p:set>
                                      <p:cBhvr>
                                        <p:cTn id="31" dur="1" fill="hold">
                                          <p:stCondLst>
                                            <p:cond delay="499"/>
                                          </p:stCondLst>
                                        </p:cTn>
                                        <p:tgtEl>
                                          <p:spTgt spid="17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69"/>
                                        </p:tgtEl>
                                      </p:cBhvr>
                                    </p:animEffect>
                                    <p:set>
                                      <p:cBhvr>
                                        <p:cTn id="36" dur="1" fill="hold">
                                          <p:stCondLst>
                                            <p:cond delay="499"/>
                                          </p:stCondLst>
                                        </p:cTn>
                                        <p:tgtEl>
                                          <p:spTgt spid="16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74"/>
                                        </p:tgtEl>
                                      </p:cBhvr>
                                    </p:animEffect>
                                    <p:set>
                                      <p:cBhvr>
                                        <p:cTn id="41" dur="1" fill="hold">
                                          <p:stCondLst>
                                            <p:cond delay="499"/>
                                          </p:stCondLst>
                                        </p:cTn>
                                        <p:tgtEl>
                                          <p:spTgt spid="17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70"/>
                                        </p:tgtEl>
                                      </p:cBhvr>
                                    </p:animEffect>
                                    <p:set>
                                      <p:cBhvr>
                                        <p:cTn id="46"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167" grpId="0" animBg="1"/>
      <p:bldP spid="168" grpId="0" animBg="1"/>
      <p:bldP spid="169" grpId="0" animBg="1"/>
      <p:bldP spid="170" grpId="0" animBg="1"/>
      <p:bldP spid="171" grpId="0" animBg="1"/>
      <p:bldP spid="172" grpId="0" animBg="1"/>
      <p:bldP spid="173" grpId="0" animBg="1"/>
      <p:bldP spid="1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6"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81" name="Google Shape;181;p6"/>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82" name="Google Shape;182;p6"/>
          <p:cNvPicPr preferRelativeResize="0"/>
          <p:nvPr/>
        </p:nvPicPr>
        <p:blipFill rotWithShape="1">
          <a:blip r:embed="rId4">
            <a:alphaModFix/>
          </a:blip>
          <a:srcRect/>
          <a:stretch/>
        </p:blipFill>
        <p:spPr>
          <a:xfrm>
            <a:off x="100810" y="144617"/>
            <a:ext cx="10642540" cy="6857990"/>
          </a:xfrm>
          <a:prstGeom prst="rect">
            <a:avLst/>
          </a:prstGeom>
          <a:noFill/>
          <a:ln>
            <a:noFill/>
          </a:ln>
        </p:spPr>
      </p:pic>
      <p:pic>
        <p:nvPicPr>
          <p:cNvPr id="183" name="Google Shape;183;p6"/>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184" name="Google Shape;184;p6"/>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185" name="Google Shape;185;p6"/>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86" name="Google Shape;186;p6"/>
          <p:cNvSpPr/>
          <p:nvPr/>
        </p:nvSpPr>
        <p:spPr>
          <a:xfrm>
            <a:off x="2204290" y="2873998"/>
            <a:ext cx="661626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2. Count one to ten.</a:t>
            </a:r>
            <a:endParaRPr/>
          </a:p>
        </p:txBody>
      </p:sp>
      <p:pic>
        <p:nvPicPr>
          <p:cNvPr id="187" name="Google Shape;187;p6"/>
          <p:cNvPicPr preferRelativeResize="0"/>
          <p:nvPr/>
        </p:nvPicPr>
        <p:blipFill rotWithShape="1">
          <a:blip r:embed="rId5">
            <a:alphaModFix/>
          </a:blip>
          <a:srcRect l="33331" t="3192" r="34346" b="51744"/>
          <a:stretch/>
        </p:blipFill>
        <p:spPr>
          <a:xfrm>
            <a:off x="3956841" y="4879941"/>
            <a:ext cx="1002974" cy="977741"/>
          </a:xfrm>
          <a:prstGeom prst="rect">
            <a:avLst/>
          </a:prstGeom>
          <a:noFill/>
          <a:ln>
            <a:noFill/>
          </a:ln>
        </p:spPr>
      </p:pic>
      <p:pic>
        <p:nvPicPr>
          <p:cNvPr id="188" name="Google Shape;188;p6"/>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par>
                                <p:cTn id="8" presetID="10" presetClass="entr" presetSubtype="0" fill="hold"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fade">
                                      <p:cBhvr>
                                        <p:cTn id="10" dur="1000"/>
                                        <p:tgtEl>
                                          <p:spTgt spid="184"/>
                                        </p:tgtEl>
                                      </p:cBhvr>
                                    </p:animEffect>
                                  </p:childTnLst>
                                </p:cTn>
                              </p:par>
                              <p:par>
                                <p:cTn id="11" presetID="10"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1000"/>
                                        <p:tgtEl>
                                          <p:spTgt spid="187"/>
                                        </p:tgtEl>
                                      </p:cBhvr>
                                    </p:animEffect>
                                  </p:childTnLst>
                                </p:cTn>
                              </p:par>
                              <p:par>
                                <p:cTn id="14" presetID="10" presetClass="entr" presetSubtype="0" fill="hold"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1000"/>
                                        <p:tgtEl>
                                          <p:spTgt spid="183"/>
                                        </p:tgtEl>
                                      </p:cBhvr>
                                    </p:animEffect>
                                  </p:childTnLst>
                                </p:cTn>
                              </p:par>
                              <p:par>
                                <p:cTn id="17" presetID="10" presetClass="entr" presetSubtype="0" fill="hold" nodeType="with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500"/>
                                        <p:tgtEl>
                                          <p:spTgt spid="182"/>
                                        </p:tgtEl>
                                      </p:cBhvr>
                                    </p:animEffect>
                                  </p:childTnLst>
                                </p:cTn>
                              </p:par>
                              <p:par>
                                <p:cTn id="20" presetID="10" presetClass="entr" presetSubtype="0" fill="hold" nodeType="with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par>
                                <p:cTn id="23" presetID="10" presetClass="entr" presetSubtype="0" fill="hold" nodeType="withEffect">
                                  <p:stCondLst>
                                    <p:cond delay="0"/>
                                  </p:stCondLst>
                                  <p:childTnLst>
                                    <p:set>
                                      <p:cBhvr>
                                        <p:cTn id="24" dur="1" fill="hold">
                                          <p:stCondLst>
                                            <p:cond delay="0"/>
                                          </p:stCondLst>
                                        </p:cTn>
                                        <p:tgtEl>
                                          <p:spTgt spid="188"/>
                                        </p:tgtEl>
                                        <p:attrNameLst>
                                          <p:attrName>style.visibility</p:attrName>
                                        </p:attrNameLst>
                                      </p:cBhvr>
                                      <p:to>
                                        <p:strVal val="visible"/>
                                      </p:to>
                                    </p:set>
                                    <p:animEffect transition="in" filter="fade">
                                      <p:cBhvr>
                                        <p:cTn id="25"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7"/>
          <p:cNvPicPr preferRelativeResize="0"/>
          <p:nvPr/>
        </p:nvPicPr>
        <p:blipFill rotWithShape="1">
          <a:blip r:embed="rId3">
            <a:alphaModFix/>
          </a:blip>
          <a:srcRect/>
          <a:stretch/>
        </p:blipFill>
        <p:spPr>
          <a:xfrm>
            <a:off x="0" y="489763"/>
            <a:ext cx="12192000" cy="61220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8"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01" name="Google Shape;201;p8"/>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02" name="Google Shape;202;p8"/>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03" name="Google Shape;203;p8"/>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04" name="Google Shape;204;p8"/>
          <p:cNvPicPr preferRelativeResize="0"/>
          <p:nvPr/>
        </p:nvPicPr>
        <p:blipFill rotWithShape="1">
          <a:blip r:embed="rId5">
            <a:alphaModFix/>
          </a:blip>
          <a:srcRect l="5481" t="50582" r="62196" b="4354"/>
          <a:stretch/>
        </p:blipFill>
        <p:spPr>
          <a:xfrm>
            <a:off x="5734585" y="993821"/>
            <a:ext cx="1476332" cy="1439191"/>
          </a:xfrm>
          <a:prstGeom prst="rect">
            <a:avLst/>
          </a:prstGeom>
          <a:noFill/>
          <a:ln>
            <a:noFill/>
          </a:ln>
        </p:spPr>
      </p:pic>
      <p:pic>
        <p:nvPicPr>
          <p:cNvPr id="205" name="Google Shape;205;p8"/>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06" name="Google Shape;206;p8"/>
          <p:cNvSpPr/>
          <p:nvPr/>
        </p:nvSpPr>
        <p:spPr>
          <a:xfrm>
            <a:off x="1350890" y="2856123"/>
            <a:ext cx="600505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1">
                <a:solidFill>
                  <a:schemeClr val="dk1"/>
                </a:solidFill>
                <a:latin typeface="Sigmar One"/>
                <a:ea typeface="Sigmar One"/>
                <a:cs typeface="Sigmar One"/>
                <a:sym typeface="Sigmar One"/>
              </a:rPr>
              <a:t>3. Let’s play.</a:t>
            </a:r>
            <a:endParaRPr/>
          </a:p>
        </p:txBody>
      </p:sp>
      <p:pic>
        <p:nvPicPr>
          <p:cNvPr id="207" name="Google Shape;207;p8"/>
          <p:cNvPicPr preferRelativeResize="0"/>
          <p:nvPr/>
        </p:nvPicPr>
        <p:blipFill rotWithShape="1">
          <a:blip r:embed="rId5">
            <a:alphaModFix/>
          </a:blip>
          <a:srcRect l="33331" t="3192" r="34346" b="51744"/>
          <a:stretch/>
        </p:blipFill>
        <p:spPr>
          <a:xfrm>
            <a:off x="1073684" y="4843621"/>
            <a:ext cx="1002974" cy="977741"/>
          </a:xfrm>
          <a:prstGeom prst="rect">
            <a:avLst/>
          </a:prstGeom>
          <a:noFill/>
          <a:ln>
            <a:noFill/>
          </a:ln>
        </p:spPr>
      </p:pic>
      <p:pic>
        <p:nvPicPr>
          <p:cNvPr id="208" name="Google Shape;208;p8"/>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par>
                                <p:cTn id="8" presetID="10" presetClass="entr" presetSubtype="0" fill="hold" nodeType="withEffect">
                                  <p:stCondLst>
                                    <p:cond delay="0"/>
                                  </p:stCondLst>
                                  <p:childTnLst>
                                    <p:set>
                                      <p:cBhvr>
                                        <p:cTn id="9" dur="1" fill="hold">
                                          <p:stCondLst>
                                            <p:cond delay="0"/>
                                          </p:stCondLst>
                                        </p:cTn>
                                        <p:tgtEl>
                                          <p:spTgt spid="204"/>
                                        </p:tgtEl>
                                        <p:attrNameLst>
                                          <p:attrName>style.visibility</p:attrName>
                                        </p:attrNameLst>
                                      </p:cBhvr>
                                      <p:to>
                                        <p:strVal val="visible"/>
                                      </p:to>
                                    </p:set>
                                    <p:animEffect transition="in" filter="fade">
                                      <p:cBhvr>
                                        <p:cTn id="10" dur="1000"/>
                                        <p:tgtEl>
                                          <p:spTgt spid="204"/>
                                        </p:tgtEl>
                                      </p:cBhvr>
                                    </p:animEffect>
                                  </p:childTnLst>
                                </p:cTn>
                              </p:par>
                              <p:par>
                                <p:cTn id="11" presetID="10" presetClass="entr" presetSubtype="0"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animEffect transition="in" filter="fade">
                                      <p:cBhvr>
                                        <p:cTn id="13" dur="1000"/>
                                        <p:tgtEl>
                                          <p:spTgt spid="207"/>
                                        </p:tgtEl>
                                      </p:cBhvr>
                                    </p:animEffect>
                                  </p:childTnLst>
                                </p:cTn>
                              </p:par>
                              <p:par>
                                <p:cTn id="14" presetID="10" presetClass="entr" presetSubtype="0" fill="hold" nodeType="withEffect">
                                  <p:stCondLst>
                                    <p:cond delay="0"/>
                                  </p:stCondLst>
                                  <p:childTnLst>
                                    <p:set>
                                      <p:cBhvr>
                                        <p:cTn id="15" dur="1" fill="hold">
                                          <p:stCondLst>
                                            <p:cond delay="0"/>
                                          </p:stCondLst>
                                        </p:cTn>
                                        <p:tgtEl>
                                          <p:spTgt spid="203"/>
                                        </p:tgtEl>
                                        <p:attrNameLst>
                                          <p:attrName>style.visibility</p:attrName>
                                        </p:attrNameLst>
                                      </p:cBhvr>
                                      <p:to>
                                        <p:strVal val="visible"/>
                                      </p:to>
                                    </p:set>
                                    <p:animEffect transition="in" filter="fade">
                                      <p:cBhvr>
                                        <p:cTn id="16" dur="1000"/>
                                        <p:tgtEl>
                                          <p:spTgt spid="203"/>
                                        </p:tgtEl>
                                      </p:cBhvr>
                                    </p:animEffect>
                                  </p:childTnLst>
                                </p:cTn>
                              </p:par>
                              <p:par>
                                <p:cTn id="17" presetID="10" presetClass="entr" presetSubtype="0" fill="hold" nodeType="withEffect">
                                  <p:stCondLst>
                                    <p:cond delay="0"/>
                                  </p:stCondLst>
                                  <p:childTnLst>
                                    <p:set>
                                      <p:cBhvr>
                                        <p:cTn id="18" dur="1" fill="hold">
                                          <p:stCondLst>
                                            <p:cond delay="0"/>
                                          </p:stCondLst>
                                        </p:cTn>
                                        <p:tgtEl>
                                          <p:spTgt spid="202"/>
                                        </p:tgtEl>
                                        <p:attrNameLst>
                                          <p:attrName>style.visibility</p:attrName>
                                        </p:attrNameLst>
                                      </p:cBhvr>
                                      <p:to>
                                        <p:strVal val="visible"/>
                                      </p:to>
                                    </p:set>
                                    <p:animEffect transition="in" filter="fade">
                                      <p:cBhvr>
                                        <p:cTn id="19" dur="500"/>
                                        <p:tgtEl>
                                          <p:spTgt spid="202"/>
                                        </p:tgtEl>
                                      </p:cBhvr>
                                    </p:animEffect>
                                  </p:childTnLst>
                                </p:cTn>
                              </p:par>
                              <p:par>
                                <p:cTn id="20" presetID="10" presetClass="entr" presetSubtype="0" fill="hold" nodeType="withEffect">
                                  <p:stCondLst>
                                    <p:cond delay="0"/>
                                  </p:stCondLst>
                                  <p:childTnLst>
                                    <p:set>
                                      <p:cBhvr>
                                        <p:cTn id="21" dur="1" fill="hold">
                                          <p:stCondLst>
                                            <p:cond delay="0"/>
                                          </p:stCondLst>
                                        </p:cTn>
                                        <p:tgtEl>
                                          <p:spTgt spid="206"/>
                                        </p:tgtEl>
                                        <p:attrNameLst>
                                          <p:attrName>style.visibility</p:attrName>
                                        </p:attrNameLst>
                                      </p:cBhvr>
                                      <p:to>
                                        <p:strVal val="visible"/>
                                      </p:to>
                                    </p:set>
                                    <p:animEffect transition="in" filter="fade">
                                      <p:cBhvr>
                                        <p:cTn id="22" dur="500"/>
                                        <p:tgtEl>
                                          <p:spTgt spid="206"/>
                                        </p:tgtEl>
                                      </p:cBhvr>
                                    </p:animEffect>
                                  </p:childTnLst>
                                </p:cTn>
                              </p:par>
                              <p:par>
                                <p:cTn id="23" presetID="10" presetClass="entr" presetSubtype="0" fill="hold" nodeType="withEffect">
                                  <p:stCondLst>
                                    <p:cond delay="0"/>
                                  </p:stCondLst>
                                  <p:childTnLst>
                                    <p:set>
                                      <p:cBhvr>
                                        <p:cTn id="24" dur="1" fill="hold">
                                          <p:stCondLst>
                                            <p:cond delay="0"/>
                                          </p:stCondLst>
                                        </p:cTn>
                                        <p:tgtEl>
                                          <p:spTgt spid="208"/>
                                        </p:tgtEl>
                                        <p:attrNameLst>
                                          <p:attrName>style.visibility</p:attrName>
                                        </p:attrNameLst>
                                      </p:cBhvr>
                                      <p:to>
                                        <p:strVal val="visible"/>
                                      </p:to>
                                    </p:set>
                                    <p:animEffect transition="in" filter="fade">
                                      <p:cBhvr>
                                        <p:cTn id="25"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pic>
        <p:nvPicPr>
          <p:cNvPr id="214" name="Google Shape;214;p9"/>
          <p:cNvPicPr preferRelativeResize="0"/>
          <p:nvPr/>
        </p:nvPicPr>
        <p:blipFill rotWithShape="1">
          <a:blip r:embed="rId3">
            <a:alphaModFix/>
          </a:blip>
          <a:srcRect/>
          <a:stretch/>
        </p:blipFill>
        <p:spPr>
          <a:xfrm>
            <a:off x="1536264" y="105231"/>
            <a:ext cx="9348853" cy="64300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737</Words>
  <Application>Microsoft Office PowerPoint</Application>
  <PresentationFormat>Widescreen</PresentationFormat>
  <Paragraphs>139</Paragraphs>
  <Slides>20</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Comic Sans MS</vt:lpstr>
      <vt:lpstr>Arial</vt:lpstr>
      <vt:lpstr>Times New Roman</vt:lpstr>
      <vt:lpstr>Sigmar One</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Anh</dc:creator>
  <cp:lastModifiedBy>HEID</cp:lastModifiedBy>
  <cp:revision>8</cp:revision>
  <dcterms:created xsi:type="dcterms:W3CDTF">2017-05-08T08:38:07Z</dcterms:created>
  <dcterms:modified xsi:type="dcterms:W3CDTF">2023-09-11T13:21:44Z</dcterms:modified>
</cp:coreProperties>
</file>