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268" r:id="rId4"/>
    <p:sldId id="284" r:id="rId6"/>
    <p:sldId id="287" r:id="rId7"/>
    <p:sldId id="291" r:id="rId8"/>
    <p:sldId id="292" r:id="rId9"/>
    <p:sldId id="257" r:id="rId10"/>
    <p:sldId id="295" r:id="rId11"/>
    <p:sldId id="273" r:id="rId12"/>
    <p:sldId id="275" r:id="rId13"/>
    <p:sldId id="276" r:id="rId14"/>
    <p:sldId id="301" r:id="rId15"/>
    <p:sldId id="302" r:id="rId16"/>
    <p:sldId id="303" r:id="rId17"/>
    <p:sldId id="304" r:id="rId18"/>
    <p:sldId id="280" r:id="rId19"/>
    <p:sldId id="281" r:id="rId20"/>
    <p:sldId id="297" r:id="rId21"/>
    <p:sldId id="298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  <a:endParaRPr lang="en-US" dirty="0"/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/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3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1.wav"/><Relationship Id="rId3" Type="http://schemas.openxmlformats.org/officeDocument/2006/relationships/image" Target="../media/image4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GIF"/><Relationship Id="rId3" Type="http://schemas.openxmlformats.org/officeDocument/2006/relationships/image" Target="../media/image38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3.png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47.png"/><Relationship Id="rId6" Type="http://schemas.openxmlformats.org/officeDocument/2006/relationships/tags" Target="../tags/tag7.xml"/><Relationship Id="rId5" Type="http://schemas.openxmlformats.org/officeDocument/2006/relationships/image" Target="../media/image46.png"/><Relationship Id="rId4" Type="http://schemas.openxmlformats.org/officeDocument/2006/relationships/tags" Target="../tags/tag6.xml"/><Relationship Id="rId3" Type="http://schemas.openxmlformats.org/officeDocument/2006/relationships/image" Target="../media/image45.png"/><Relationship Id="rId2" Type="http://schemas.openxmlformats.org/officeDocument/2006/relationships/tags" Target="../tags/tag5.xml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48.png"/><Relationship Id="rId10" Type="http://schemas.openxmlformats.org/officeDocument/2006/relationships/notesSlide" Target="../notesSlides/notesSlide8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microsoft.com/office/2007/relationships/hdphoto" Target="../media/image52.wdp"/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microsoft.com/office/2007/relationships/hdphoto" Target="../media/image32.wdp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4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endParaRPr lang="en-US" altLang="zh-CN" sz="4800" b="1" noProof="0" dirty="0">
              <a:solidFill>
                <a:srgbClr val="002060"/>
              </a:solidFill>
              <a:latin typeface="Calibri" panose="020F0502020204030204" pitchFamily="34" charset="0"/>
              <a:ea typeface="迷你简少儿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endParaRPr lang="en-US" altLang="zh-CN" sz="4800" b="1" noProof="0" dirty="0">
              <a:solidFill>
                <a:srgbClr val="002060"/>
              </a:solidFill>
              <a:latin typeface="Calibri" panose="020F0502020204030204" pitchFamily="34" charset="0"/>
              <a:ea typeface="迷你简少儿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4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迷你简少儿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迷你简少儿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6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  <a:endParaRPr kumimoji="0" lang="fr-FR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  <a:endParaRPr lang="vi-VN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  <a:endParaRPr lang="vi-VN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  <a:endParaRPr lang="vi-VN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  <a:endParaRPr lang="vi-VN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  <a:endParaRPr lang="vi-VN" sz="3600" b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  <a:endParaRPr lang="vi-VN" sz="3600" b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WPS Presentation</Application>
  <PresentationFormat>Widescreen</PresentationFormat>
  <Paragraphs>191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SimSun</vt:lpstr>
      <vt:lpstr>Wingdings</vt:lpstr>
      <vt:lpstr>Arial</vt:lpstr>
      <vt:lpstr>Calibri</vt:lpstr>
      <vt:lpstr>#9Slide03 AmpleSoft Bold</vt:lpstr>
      <vt:lpstr>Segoe Print</vt:lpstr>
      <vt:lpstr>Aldrich</vt:lpstr>
      <vt:lpstr>Abril Fatface</vt:lpstr>
      <vt:lpstr>印品黑体</vt:lpstr>
      <vt:lpstr>Calibri</vt:lpstr>
      <vt:lpstr>Tahoma</vt:lpstr>
      <vt:lpstr>#9Slide07 SVNZiclets</vt:lpstr>
      <vt:lpstr>ErasContour</vt:lpstr>
      <vt:lpstr>Times New Roman</vt:lpstr>
      <vt:lpstr>Microsoft YaHei</vt:lpstr>
      <vt:lpstr>Arial Unicode MS</vt:lpstr>
      <vt:lpstr>迷你简少儿</vt:lpstr>
      <vt:lpstr>等线</vt:lpstr>
      <vt:lpstr>等线</vt:lpstr>
      <vt:lpstr>方正少儿简体</vt:lpstr>
      <vt:lpstr>黑体</vt:lpstr>
      <vt:lpstr>SlidesMania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2023-08-09T23:21:00Z</dcterms:created>
  <dcterms:modified xsi:type="dcterms:W3CDTF">2023-08-11T06:14:30Z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