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29"/>
  </p:notesMasterIdLst>
  <p:sldIdLst>
    <p:sldId id="419" r:id="rId6"/>
    <p:sldId id="299" r:id="rId7"/>
    <p:sldId id="268" r:id="rId8"/>
    <p:sldId id="298" r:id="rId9"/>
    <p:sldId id="300" r:id="rId10"/>
    <p:sldId id="301" r:id="rId11"/>
    <p:sldId id="302" r:id="rId12"/>
    <p:sldId id="546" r:id="rId13"/>
    <p:sldId id="348" r:id="rId14"/>
    <p:sldId id="545" r:id="rId15"/>
    <p:sldId id="536" r:id="rId16"/>
    <p:sldId id="547" r:id="rId17"/>
    <p:sldId id="539" r:id="rId18"/>
    <p:sldId id="257" r:id="rId19"/>
    <p:sldId id="305" r:id="rId20"/>
    <p:sldId id="317" r:id="rId21"/>
    <p:sldId id="537" r:id="rId22"/>
    <p:sldId id="548" r:id="rId23"/>
    <p:sldId id="549" r:id="rId24"/>
    <p:sldId id="550" r:id="rId25"/>
    <p:sldId id="551" r:id="rId26"/>
    <p:sldId id="552"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57" autoAdjust="0"/>
  </p:normalViewPr>
  <p:slideViewPr>
    <p:cSldViewPr snapToGrid="0">
      <p:cViewPr>
        <p:scale>
          <a:sx n="40" d="100"/>
          <a:sy n="40" d="100"/>
        </p:scale>
        <p:origin x="1612"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9/3/2024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03/09/2024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03/09/2024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48.svg"/><Relationship Id="rId7" Type="http://schemas.openxmlformats.org/officeDocument/2006/relationships/image" Target="../media/image41.gif"/><Relationship Id="rId2"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slide" Target="slide19.xml"/><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8.png"/><Relationship Id="rId1" Type="http://schemas.openxmlformats.org/officeDocument/2006/relationships/slideLayout" Target="../slideLayouts/slideLayout34.xml"/><Relationship Id="rId6" Type="http://schemas.openxmlformats.org/officeDocument/2006/relationships/image" Target="../media/image41.gif"/><Relationship Id="rId5" Type="http://schemas.openxmlformats.org/officeDocument/2006/relationships/slide" Target="slide15.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15.xml"/><Relationship Id="rId5" Type="http://schemas.openxmlformats.org/officeDocument/2006/relationships/image" Target="../media/image49.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4.png"/><Relationship Id="rId7" Type="http://schemas.openxmlformats.org/officeDocument/2006/relationships/image" Target="../media/image65.sv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51.png"/><Relationship Id="rId11" Type="http://schemas.openxmlformats.org/officeDocument/2006/relationships/slide" Target="slide15.xml"/><Relationship Id="rId5" Type="http://schemas.openxmlformats.org/officeDocument/2006/relationships/image" Target="../media/image63.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3.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9.png"/><Relationship Id="rId18" Type="http://schemas.openxmlformats.org/officeDocument/2006/relationships/image" Target="../media/image31.svg"/><Relationship Id="rId3" Type="http://schemas.openxmlformats.org/officeDocument/2006/relationships/audio" Target="../media/audio1.wav"/><Relationship Id="rId21" Type="http://schemas.openxmlformats.org/officeDocument/2006/relationships/image" Target="../media/image33.svg"/><Relationship Id="rId7" Type="http://schemas.openxmlformats.org/officeDocument/2006/relationships/image" Target="../media/image17.png"/><Relationship Id="rId12" Type="http://schemas.openxmlformats.org/officeDocument/2006/relationships/slide" Target="slide6.xml"/><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image" Target="../media/image25.svg"/><Relationship Id="rId5" Type="http://schemas.openxmlformats.org/officeDocument/2006/relationships/image" Target="../media/image14.jpg"/><Relationship Id="rId15" Type="http://schemas.openxmlformats.org/officeDocument/2006/relationships/image" Target="../media/image20.png"/><Relationship Id="rId10" Type="http://schemas.openxmlformats.org/officeDocument/2006/relationships/image" Target="../media/image18.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7.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xmln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844</Words>
  <Application>Microsoft Office PowerPoint</Application>
  <PresentationFormat>Widescreen</PresentationFormat>
  <Paragraphs>99</Paragraphs>
  <Slides>23</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23</vt:i4>
      </vt:variant>
    </vt:vector>
  </HeadingPairs>
  <TitlesOfParts>
    <vt:vector size="39" baseType="lpstr">
      <vt:lpstr>맑은 고딕</vt:lpstr>
      <vt:lpstr>Arial</vt:lpstr>
      <vt:lpstr>Arial-Rounded</vt:lpstr>
      <vt:lpstr>Calibri</vt:lpstr>
      <vt:lpstr>Calibri Light</vt:lpstr>
      <vt:lpstr>Cambria</vt:lpstr>
      <vt:lpstr>iCiel Pony</vt:lpstr>
      <vt:lpstr>Lobster</vt:lpstr>
      <vt:lpstr>Nunito</vt:lpstr>
      <vt:lpstr>SegoeuiPc</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2024-05-12T02:27:59Z</dcterms:created>
  <dcterms:modified xsi:type="dcterms:W3CDTF">2024-09-03T13:52:46Z</dcterms:modified>
</cp:coreProperties>
</file>