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72" r:id="rId6"/>
    <p:sldId id="290" r:id="rId7"/>
    <p:sldId id="553"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3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8/11/2024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2024/8/11</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2024/8/11</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2024/8/11</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9.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4" name="TextBox 13">
            <a:extLst>
              <a:ext uri="{FF2B5EF4-FFF2-40B4-BE49-F238E27FC236}">
                <a16:creationId xmlns:a16="http://schemas.microsoft.com/office/drawing/2014/main" id="{E06ED628-CA23-D03E-05A3-3DB95901279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456FED36-CD45-603C-6001-5FAA1B273762}"/>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ACD40263-900B-DF18-911F-38C5FBC0012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4F4ECF4-C2D3-A3A2-2D08-4A00C67A268A}"/>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E10A3EBA-8AFA-F9B7-C5F9-0CB976D5192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CA0E19FC-CE7B-44F2-C83A-76D457DC7F16}"/>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uiExpand="1" build="p"/>
      <p:bldP spid="17" grpId="0" uiExpand="1" build="p"/>
      <p:bldP spid="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526</Words>
  <Application>Microsoft Office PowerPoint</Application>
  <PresentationFormat>Widescreen</PresentationFormat>
  <Paragraphs>49</Paragraphs>
  <Slides>12</Slides>
  <Notes>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华康少女文字W5</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2024-06-13T09:10:57Z</dcterms:created>
  <dcterms:modified xsi:type="dcterms:W3CDTF">2024-08-11T02:49:31Z</dcterms:modified>
</cp:coreProperties>
</file>