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2"/>
  </p:notesMasterIdLst>
  <p:sldIdLst>
    <p:sldId id="259" r:id="rId4"/>
    <p:sldId id="260" r:id="rId5"/>
    <p:sldId id="257"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11/08/2024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5633884" y="2805494"/>
            <a:ext cx="6368470" cy="1173893"/>
          </a:xfrm>
          <a:prstGeom prst="rect">
            <a:avLst/>
          </a:prstGeom>
        </p:spPr>
      </p:pic>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1221</Words>
  <Application>Microsoft Office PowerPoint</Application>
  <PresentationFormat>Widescreen</PresentationFormat>
  <Paragraphs>69</Paragraphs>
  <Slides>18</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等线</vt:lpstr>
      <vt:lpstr>Arial</vt:lpstr>
      <vt:lpstr>Calibri</vt:lpstr>
      <vt:lpstr>Cambria</vt:lpstr>
      <vt:lpstr>字魂17号-萌趣果冻体</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2024-05-24T01:09:41Z</dcterms:created>
  <dcterms:modified xsi:type="dcterms:W3CDTF">2024-08-11T02:32:43Z</dcterms:modified>
</cp:coreProperties>
</file>