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94" r:id="rId3"/>
    <p:sldMasterId id="2147483706" r:id="rId4"/>
    <p:sldMasterId id="2147483718" r:id="rId5"/>
    <p:sldMasterId id="2147483720" r:id="rId6"/>
    <p:sldMasterId id="2147483732" r:id="rId7"/>
  </p:sldMasterIdLst>
  <p:notesMasterIdLst>
    <p:notesMasterId r:id="rId32"/>
  </p:notesMasterIdLst>
  <p:sldIdLst>
    <p:sldId id="264" r:id="rId8"/>
    <p:sldId id="1416" r:id="rId9"/>
    <p:sldId id="1426" r:id="rId10"/>
    <p:sldId id="1427" r:id="rId11"/>
    <p:sldId id="1428" r:id="rId12"/>
    <p:sldId id="1429" r:id="rId13"/>
    <p:sldId id="286" r:id="rId14"/>
    <p:sldId id="1435" r:id="rId15"/>
    <p:sldId id="256" r:id="rId16"/>
    <p:sldId id="1430" r:id="rId17"/>
    <p:sldId id="1431" r:id="rId18"/>
    <p:sldId id="259" r:id="rId19"/>
    <p:sldId id="427" r:id="rId20"/>
    <p:sldId id="1432" r:id="rId21"/>
    <p:sldId id="1433" r:id="rId22"/>
    <p:sldId id="1434" r:id="rId23"/>
    <p:sldId id="414" r:id="rId24"/>
    <p:sldId id="1436" r:id="rId25"/>
    <p:sldId id="2641" r:id="rId26"/>
    <p:sldId id="562" r:id="rId27"/>
    <p:sldId id="1437" r:id="rId28"/>
    <p:sldId id="2642" r:id="rId29"/>
    <p:sldId id="2643" r:id="rId30"/>
    <p:sldId id="25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27" autoAdjust="0"/>
  </p:normalViewPr>
  <p:slideViewPr>
    <p:cSldViewPr snapToGrid="0">
      <p:cViewPr>
        <p:scale>
          <a:sx n="30" d="100"/>
          <a:sy n="30" d="100"/>
        </p:scale>
        <p:origin x="1988" y="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3EAD0-B46F-43F1-B1BE-B1F26072F49F}"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8BB9-4773-4FCA-AC00-84F376773E81}" type="slidenum">
              <a:rPr lang="en-US" smtClean="0"/>
              <a:t>‹#›</a:t>
            </a:fld>
            <a:endParaRPr lang="en-US"/>
          </a:p>
        </p:txBody>
      </p:sp>
    </p:spTree>
    <p:extLst>
      <p:ext uri="{BB962C8B-B14F-4D97-AF65-F5344CB8AC3E}">
        <p14:creationId xmlns:p14="http://schemas.microsoft.com/office/powerpoint/2010/main" val="413905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09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594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788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203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037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391110431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346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2580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9002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138019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4698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80178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76290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44287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92820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185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8837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83621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37530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38762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28730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4029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07559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36987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22307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36999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3281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21349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679867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597974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22226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5399-16A1-9186-FA09-48EFCBBEAD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825E78-F0DA-6517-4C1C-262213377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8292C1-000F-1477-4CD3-F782BF658D8C}"/>
              </a:ext>
            </a:extLst>
          </p:cNvPr>
          <p:cNvSpPr>
            <a:spLocks noGrp="1"/>
          </p:cNvSpPr>
          <p:nvPr>
            <p:ph type="dt" sz="half" idx="10"/>
          </p:nvPr>
        </p:nvSpPr>
        <p:spPr/>
        <p:txBody>
          <a:bodyPr/>
          <a:lstStyle/>
          <a:p>
            <a:fld id="{14AA474E-5F8D-42D3-8F14-8D8E0528723B}" type="datetimeFigureOut">
              <a:rPr lang="en-US" smtClean="0"/>
              <a:t>8/22/2024</a:t>
            </a:fld>
            <a:endParaRPr lang="en-US"/>
          </a:p>
        </p:txBody>
      </p:sp>
      <p:sp>
        <p:nvSpPr>
          <p:cNvPr id="5" name="Footer Placeholder 4">
            <a:extLst>
              <a:ext uri="{FF2B5EF4-FFF2-40B4-BE49-F238E27FC236}">
                <a16:creationId xmlns:a16="http://schemas.microsoft.com/office/drawing/2014/main" id="{6B72BE2C-B4C6-8AD7-A8D5-1F67570DA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16EE3-56B6-9F87-2AAE-F5C9518F8CEE}"/>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2863388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F6E3-1986-CC5A-D0AE-126E66369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01AA4-AA02-EE40-719A-FFAE2757F0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90480-FB26-353C-C66F-DCABF0AFFED5}"/>
              </a:ext>
            </a:extLst>
          </p:cNvPr>
          <p:cNvSpPr>
            <a:spLocks noGrp="1"/>
          </p:cNvSpPr>
          <p:nvPr>
            <p:ph type="dt" sz="half" idx="10"/>
          </p:nvPr>
        </p:nvSpPr>
        <p:spPr/>
        <p:txBody>
          <a:bodyPr/>
          <a:lstStyle/>
          <a:p>
            <a:fld id="{14AA474E-5F8D-42D3-8F14-8D8E0528723B}" type="datetimeFigureOut">
              <a:rPr lang="en-US" smtClean="0"/>
              <a:t>8/22/2024</a:t>
            </a:fld>
            <a:endParaRPr lang="en-US"/>
          </a:p>
        </p:txBody>
      </p:sp>
      <p:sp>
        <p:nvSpPr>
          <p:cNvPr id="5" name="Footer Placeholder 4">
            <a:extLst>
              <a:ext uri="{FF2B5EF4-FFF2-40B4-BE49-F238E27FC236}">
                <a16:creationId xmlns:a16="http://schemas.microsoft.com/office/drawing/2014/main" id="{2E648A4A-E168-8D4F-5B90-19647E8D2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57984-10A6-CADB-894B-6FC444685236}"/>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7053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BC9E-AE27-BA77-0E8B-EC8B9E0E18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099C11-5BC4-892A-FE1B-0DB32C1A12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94D0FA-EFAA-56CC-DE2D-79AA2FC5B415}"/>
              </a:ext>
            </a:extLst>
          </p:cNvPr>
          <p:cNvSpPr>
            <a:spLocks noGrp="1"/>
          </p:cNvSpPr>
          <p:nvPr>
            <p:ph type="dt" sz="half" idx="10"/>
          </p:nvPr>
        </p:nvSpPr>
        <p:spPr/>
        <p:txBody>
          <a:bodyPr/>
          <a:lstStyle/>
          <a:p>
            <a:fld id="{14AA474E-5F8D-42D3-8F14-8D8E0528723B}" type="datetimeFigureOut">
              <a:rPr lang="en-US" smtClean="0"/>
              <a:t>8/22/2024</a:t>
            </a:fld>
            <a:endParaRPr lang="en-US"/>
          </a:p>
        </p:txBody>
      </p:sp>
      <p:sp>
        <p:nvSpPr>
          <p:cNvPr id="5" name="Footer Placeholder 4">
            <a:extLst>
              <a:ext uri="{FF2B5EF4-FFF2-40B4-BE49-F238E27FC236}">
                <a16:creationId xmlns:a16="http://schemas.microsoft.com/office/drawing/2014/main" id="{C5D1250F-C97A-9BF5-20B6-86E1C7611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FBDDD-1EE8-2EBF-0484-A5390A8912B4}"/>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02350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EB9CE-4FDB-5776-8BA5-9D2405B13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BA8A6-D1EB-6736-809F-C397BF864F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A28BC1-577B-7EFB-D7BA-1A9002BDAA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15F29-984F-5F14-9416-69862641412A}"/>
              </a:ext>
            </a:extLst>
          </p:cNvPr>
          <p:cNvSpPr>
            <a:spLocks noGrp="1"/>
          </p:cNvSpPr>
          <p:nvPr>
            <p:ph type="dt" sz="half" idx="10"/>
          </p:nvPr>
        </p:nvSpPr>
        <p:spPr/>
        <p:txBody>
          <a:bodyPr/>
          <a:lstStyle/>
          <a:p>
            <a:fld id="{14AA474E-5F8D-42D3-8F14-8D8E0528723B}" type="datetimeFigureOut">
              <a:rPr lang="en-US" smtClean="0"/>
              <a:t>8/22/2024</a:t>
            </a:fld>
            <a:endParaRPr lang="en-US"/>
          </a:p>
        </p:txBody>
      </p:sp>
      <p:sp>
        <p:nvSpPr>
          <p:cNvPr id="6" name="Footer Placeholder 5">
            <a:extLst>
              <a:ext uri="{FF2B5EF4-FFF2-40B4-BE49-F238E27FC236}">
                <a16:creationId xmlns:a16="http://schemas.microsoft.com/office/drawing/2014/main" id="{4FF065EA-BEB7-1DE3-64B4-86BDC0A12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8B6BC-9F91-B79C-7AEB-1A3852643FC8}"/>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844908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76D2-D880-4D8E-AA4F-34DEB61819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50EBB-201D-65F5-3947-AF52F4472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4657E1-7143-3815-7539-80212945A0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40E25-EE41-CC56-4E51-70496644D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935683-F3F5-262D-5FD6-B899096E9E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C472A-6341-6628-16DF-3F85DD819BEB}"/>
              </a:ext>
            </a:extLst>
          </p:cNvPr>
          <p:cNvSpPr>
            <a:spLocks noGrp="1"/>
          </p:cNvSpPr>
          <p:nvPr>
            <p:ph type="dt" sz="half" idx="10"/>
          </p:nvPr>
        </p:nvSpPr>
        <p:spPr/>
        <p:txBody>
          <a:bodyPr/>
          <a:lstStyle/>
          <a:p>
            <a:fld id="{14AA474E-5F8D-42D3-8F14-8D8E0528723B}" type="datetimeFigureOut">
              <a:rPr lang="en-US" smtClean="0"/>
              <a:t>8/22/2024</a:t>
            </a:fld>
            <a:endParaRPr lang="en-US"/>
          </a:p>
        </p:txBody>
      </p:sp>
      <p:sp>
        <p:nvSpPr>
          <p:cNvPr id="8" name="Footer Placeholder 7">
            <a:extLst>
              <a:ext uri="{FF2B5EF4-FFF2-40B4-BE49-F238E27FC236}">
                <a16:creationId xmlns:a16="http://schemas.microsoft.com/office/drawing/2014/main" id="{8769FDE5-0490-497C-C43D-7C7E6ED96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0BD73B-96ED-009D-B397-48020E3F72A1}"/>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6698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8F838-7D47-693D-CE3D-FDFD653CF9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DC3B4-83E1-F690-EC48-F3678721B79A}"/>
              </a:ext>
            </a:extLst>
          </p:cNvPr>
          <p:cNvSpPr>
            <a:spLocks noGrp="1"/>
          </p:cNvSpPr>
          <p:nvPr>
            <p:ph type="dt" sz="half" idx="10"/>
          </p:nvPr>
        </p:nvSpPr>
        <p:spPr/>
        <p:txBody>
          <a:bodyPr/>
          <a:lstStyle/>
          <a:p>
            <a:fld id="{14AA474E-5F8D-42D3-8F14-8D8E0528723B}" type="datetimeFigureOut">
              <a:rPr lang="en-US" smtClean="0"/>
              <a:t>8/22/2024</a:t>
            </a:fld>
            <a:endParaRPr lang="en-US"/>
          </a:p>
        </p:txBody>
      </p:sp>
      <p:sp>
        <p:nvSpPr>
          <p:cNvPr id="4" name="Footer Placeholder 3">
            <a:extLst>
              <a:ext uri="{FF2B5EF4-FFF2-40B4-BE49-F238E27FC236}">
                <a16:creationId xmlns:a16="http://schemas.microsoft.com/office/drawing/2014/main" id="{BBA12783-C5AA-9C99-482E-7FE6CF8215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3463C-4792-1549-5A8D-E694C4BD3D4C}"/>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33011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EEDBF-B820-5B72-E61C-25FB5FBA90F1}"/>
              </a:ext>
            </a:extLst>
          </p:cNvPr>
          <p:cNvSpPr>
            <a:spLocks noGrp="1"/>
          </p:cNvSpPr>
          <p:nvPr>
            <p:ph type="dt" sz="half" idx="10"/>
          </p:nvPr>
        </p:nvSpPr>
        <p:spPr/>
        <p:txBody>
          <a:bodyPr/>
          <a:lstStyle/>
          <a:p>
            <a:fld id="{14AA474E-5F8D-42D3-8F14-8D8E0528723B}" type="datetimeFigureOut">
              <a:rPr lang="en-US" smtClean="0"/>
              <a:t>8/22/2024</a:t>
            </a:fld>
            <a:endParaRPr lang="en-US"/>
          </a:p>
        </p:txBody>
      </p:sp>
      <p:sp>
        <p:nvSpPr>
          <p:cNvPr id="3" name="Footer Placeholder 2">
            <a:extLst>
              <a:ext uri="{FF2B5EF4-FFF2-40B4-BE49-F238E27FC236}">
                <a16:creationId xmlns:a16="http://schemas.microsoft.com/office/drawing/2014/main" id="{02608C89-A4AE-A1CF-F7EE-776B52021F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C0F461-B5CE-3599-D929-339553346A17}"/>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3675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99899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4CF2-6D5F-074B-A457-77D3C582D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82136F-C4B8-1D12-2EED-2CB9ACC2A8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029E64-7BC5-971A-5E9A-D87C8AB00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6E26F-F0B7-8650-65D9-2D3FC6302633}"/>
              </a:ext>
            </a:extLst>
          </p:cNvPr>
          <p:cNvSpPr>
            <a:spLocks noGrp="1"/>
          </p:cNvSpPr>
          <p:nvPr>
            <p:ph type="dt" sz="half" idx="10"/>
          </p:nvPr>
        </p:nvSpPr>
        <p:spPr/>
        <p:txBody>
          <a:bodyPr/>
          <a:lstStyle/>
          <a:p>
            <a:fld id="{14AA474E-5F8D-42D3-8F14-8D8E0528723B}" type="datetimeFigureOut">
              <a:rPr lang="en-US" smtClean="0"/>
              <a:t>8/22/2024</a:t>
            </a:fld>
            <a:endParaRPr lang="en-US"/>
          </a:p>
        </p:txBody>
      </p:sp>
      <p:sp>
        <p:nvSpPr>
          <p:cNvPr id="6" name="Footer Placeholder 5">
            <a:extLst>
              <a:ext uri="{FF2B5EF4-FFF2-40B4-BE49-F238E27FC236}">
                <a16:creationId xmlns:a16="http://schemas.microsoft.com/office/drawing/2014/main" id="{D88C3167-FB3E-6020-7083-A2AB8A43B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CE49B-F499-105B-0DBF-4CB0146AA76A}"/>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744200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6B6B-9B52-852A-AF6B-F2CF6ED95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7B50A7-BF4F-A19F-47F5-E5B18B4E8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28A37-1BD8-8453-34AB-DD74A0779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169E6-6D4C-61D2-5912-CE6A8A1554D0}"/>
              </a:ext>
            </a:extLst>
          </p:cNvPr>
          <p:cNvSpPr>
            <a:spLocks noGrp="1"/>
          </p:cNvSpPr>
          <p:nvPr>
            <p:ph type="dt" sz="half" idx="10"/>
          </p:nvPr>
        </p:nvSpPr>
        <p:spPr/>
        <p:txBody>
          <a:bodyPr/>
          <a:lstStyle/>
          <a:p>
            <a:fld id="{14AA474E-5F8D-42D3-8F14-8D8E0528723B}" type="datetimeFigureOut">
              <a:rPr lang="en-US" smtClean="0"/>
              <a:t>8/22/2024</a:t>
            </a:fld>
            <a:endParaRPr lang="en-US"/>
          </a:p>
        </p:txBody>
      </p:sp>
      <p:sp>
        <p:nvSpPr>
          <p:cNvPr id="6" name="Footer Placeholder 5">
            <a:extLst>
              <a:ext uri="{FF2B5EF4-FFF2-40B4-BE49-F238E27FC236}">
                <a16:creationId xmlns:a16="http://schemas.microsoft.com/office/drawing/2014/main" id="{FCE0E5F9-1A37-5873-5EE6-4AB575B1F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3CB627-07FC-CE6C-F7F0-C1BD34C4EDF2}"/>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691892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9B091-DCA5-3AD5-D43E-C71A17ADC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5BF8D-04C8-90A0-6452-394D901BD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00932-BCC2-4A2F-E0AA-BEFD5A14CF62}"/>
              </a:ext>
            </a:extLst>
          </p:cNvPr>
          <p:cNvSpPr>
            <a:spLocks noGrp="1"/>
          </p:cNvSpPr>
          <p:nvPr>
            <p:ph type="dt" sz="half" idx="10"/>
          </p:nvPr>
        </p:nvSpPr>
        <p:spPr/>
        <p:txBody>
          <a:bodyPr/>
          <a:lstStyle/>
          <a:p>
            <a:fld id="{14AA474E-5F8D-42D3-8F14-8D8E0528723B}" type="datetimeFigureOut">
              <a:rPr lang="en-US" smtClean="0"/>
              <a:t>8/22/2024</a:t>
            </a:fld>
            <a:endParaRPr lang="en-US"/>
          </a:p>
        </p:txBody>
      </p:sp>
      <p:sp>
        <p:nvSpPr>
          <p:cNvPr id="5" name="Footer Placeholder 4">
            <a:extLst>
              <a:ext uri="{FF2B5EF4-FFF2-40B4-BE49-F238E27FC236}">
                <a16:creationId xmlns:a16="http://schemas.microsoft.com/office/drawing/2014/main" id="{12DC3DBA-BE96-EEFE-0B52-811E8599C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0F278-1F5F-AA2B-25C6-E030748C82C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0304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4E6A4-DEA2-9C3D-2402-E1246278EA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23A8C7-37A1-54B0-3713-51BD9C0BA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EA9C0-90CF-4261-AE8E-B7EB0F6F4B87}"/>
              </a:ext>
            </a:extLst>
          </p:cNvPr>
          <p:cNvSpPr>
            <a:spLocks noGrp="1"/>
          </p:cNvSpPr>
          <p:nvPr>
            <p:ph type="dt" sz="half" idx="10"/>
          </p:nvPr>
        </p:nvSpPr>
        <p:spPr/>
        <p:txBody>
          <a:bodyPr/>
          <a:lstStyle/>
          <a:p>
            <a:fld id="{14AA474E-5F8D-42D3-8F14-8D8E0528723B}" type="datetimeFigureOut">
              <a:rPr lang="en-US" smtClean="0"/>
              <a:t>8/22/2024</a:t>
            </a:fld>
            <a:endParaRPr lang="en-US"/>
          </a:p>
        </p:txBody>
      </p:sp>
      <p:sp>
        <p:nvSpPr>
          <p:cNvPr id="5" name="Footer Placeholder 4">
            <a:extLst>
              <a:ext uri="{FF2B5EF4-FFF2-40B4-BE49-F238E27FC236}">
                <a16:creationId xmlns:a16="http://schemas.microsoft.com/office/drawing/2014/main" id="{B52F65EB-469F-A4C9-CEB5-47E2077C9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A23C0-956E-B1F8-2A16-03C72D97052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71365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66771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83593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8439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02874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22/08/2024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9291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22/08/2024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74141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27407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22/08/2024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52426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297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22/08/2024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97503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37986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22/08/2024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85508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460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27196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06757859"/>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50433011"/>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22/08/2024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920158592"/>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6224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22/08/2024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86492979"/>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22/08/2024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18028678"/>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45873"/>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22/08/2024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80396430"/>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22/08/2024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0491460"/>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5269245"/>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22/08/2024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554339072"/>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8/22/2024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05895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8/22/2024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8071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8/22/2024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660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55947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8/22/2024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52735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8/22/2024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5452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8/22/2024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808141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8/22/2024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15063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8/22/2024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18576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8/22/2024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44066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8/22/2024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25474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8/22/2024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54948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6451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314378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3450953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428550680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FAA93-1DE3-E3BD-E9DD-D1709B1C9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1C4A5B-E45F-36FB-2701-A01F5F672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8E18F-97F3-602B-5B50-1EB47053E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A474E-5F8D-42D3-8F14-8D8E0528723B}" type="datetimeFigureOut">
              <a:rPr lang="en-US" smtClean="0"/>
              <a:t>8/22/2024</a:t>
            </a:fld>
            <a:endParaRPr lang="en-US"/>
          </a:p>
        </p:txBody>
      </p:sp>
      <p:sp>
        <p:nvSpPr>
          <p:cNvPr id="5" name="Footer Placeholder 4">
            <a:extLst>
              <a:ext uri="{FF2B5EF4-FFF2-40B4-BE49-F238E27FC236}">
                <a16:creationId xmlns:a16="http://schemas.microsoft.com/office/drawing/2014/main" id="{97A03834-7CFD-862E-F0BD-D87DD74F5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0F8747-2511-1D87-D7FE-955C1C329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E7532-4FD2-4ACF-8F26-D2357E660781}" type="slidenum">
              <a:rPr lang="en-US" smtClean="0"/>
              <a:t>‹#›</a:t>
            </a:fld>
            <a:endParaRPr lang="en-US"/>
          </a:p>
        </p:txBody>
      </p:sp>
    </p:spTree>
    <p:extLst>
      <p:ext uri="{BB962C8B-B14F-4D97-AF65-F5344CB8AC3E}">
        <p14:creationId xmlns:p14="http://schemas.microsoft.com/office/powerpoint/2010/main" val="228628106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22/08/2024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96633028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176365284"/>
      </p:ext>
    </p:extLst>
  </p:cSld>
  <p:clrMap bg1="lt1" tx1="dk1" bg2="dk2" tx2="lt2" accent1="accent1" accent2="accent2" accent3="accent3" accent4="accent4" accent5="accent5" accent6="accent6" hlink="hlink" folHlink="folHlink"/>
  <p:sldLayoutIdLst>
    <p:sldLayoutId id="214748371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30198611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243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45.xml"/><Relationship Id="rId5" Type="http://schemas.openxmlformats.org/officeDocument/2006/relationships/image" Target="../media/image39.png"/><Relationship Id="rId4" Type="http://schemas.openxmlformats.org/officeDocument/2006/relationships/image" Target="../media/image38.emf"/></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31.png"/><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32.png"/><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33.png"/><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34.png"/><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sv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55.xml"/><Relationship Id="rId6" Type="http://schemas.openxmlformats.org/officeDocument/2006/relationships/image" Target="../media/image42.png"/><Relationship Id="rId5" Type="http://schemas.openxmlformats.org/officeDocument/2006/relationships/image" Target="../media/image49.svg"/><Relationship Id="rId4" Type="http://schemas.openxmlformats.org/officeDocument/2006/relationships/image" Target="../media/image41.pn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6.xml"/><Relationship Id="rId3" Type="http://schemas.openxmlformats.org/officeDocument/2006/relationships/notesSlide" Target="../notesSlides/notesSlide2.xml"/><Relationship Id="rId21" Type="http://schemas.openxmlformats.org/officeDocument/2006/relationships/slide" Target="slide5.xml"/><Relationship Id="rId7" Type="http://schemas.openxmlformats.org/officeDocument/2006/relationships/image" Target="../media/image12.png"/><Relationship Id="rId12" Type="http://schemas.openxmlformats.org/officeDocument/2006/relationships/image" Target="../media/image14.png"/><Relationship Id="rId17" Type="http://schemas.microsoft.com/office/2007/relationships/hdphoto" Target="../media/hdphoto5.wdp"/><Relationship Id="rId25" Type="http://schemas.openxmlformats.org/officeDocument/2006/relationships/image" Target="../media/image21.png"/><Relationship Id="rId2" Type="http://schemas.openxmlformats.org/officeDocument/2006/relationships/slideLayout" Target="../slideLayouts/slideLayout21.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image" Target="../media/image20.png"/><Relationship Id="rId5" Type="http://schemas.openxmlformats.org/officeDocument/2006/relationships/image" Target="../media/image11.png"/><Relationship Id="rId15" Type="http://schemas.openxmlformats.org/officeDocument/2006/relationships/image" Target="../media/image15.png"/><Relationship Id="rId23" Type="http://schemas.openxmlformats.org/officeDocument/2006/relationships/slide" Target="slide7.xml"/><Relationship Id="rId10" Type="http://schemas.openxmlformats.org/officeDocument/2006/relationships/image" Target="../media/image13.png"/><Relationship Id="rId19"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slide" Target="slide3.xml"/><Relationship Id="rId14" Type="http://schemas.openxmlformats.org/officeDocument/2006/relationships/slide" Target="slide4.xml"/><Relationship Id="rId22"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3.xml"/><Relationship Id="rId6" Type="http://schemas.microsoft.com/office/2007/relationships/hdphoto" Target="../media/hdphoto7.wdp"/><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8.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8.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8.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8.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9A429331-5294-1062-B433-FC484EAF4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7350" y="1121804"/>
            <a:ext cx="7200000" cy="5547841"/>
          </a:xfrm>
          <a:prstGeom prst="rect">
            <a:avLst/>
          </a:prstGeom>
        </p:spPr>
      </p:pic>
    </p:spTree>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a16="http://schemas.microsoft.com/office/drawing/2014/main" id="{24253AEA-E882-81AC-7575-8DD1C8074219}"/>
              </a:ext>
            </a:extLst>
          </p:cNvPr>
          <p:cNvPicPr>
            <a:picLocks noChangeAspect="1"/>
          </p:cNvPicPr>
          <p:nvPr/>
        </p:nvPicPr>
        <p:blipFill>
          <a:blip r:embed="rId2"/>
          <a:stretch>
            <a:fillRect/>
          </a:stretch>
        </p:blipFill>
        <p:spPr>
          <a:xfrm>
            <a:off x="1481137" y="904875"/>
            <a:ext cx="4486275" cy="4781550"/>
          </a:xfrm>
          <a:prstGeom prst="rect">
            <a:avLst/>
          </a:prstGeom>
        </p:spPr>
      </p:pic>
      <p:pic>
        <p:nvPicPr>
          <p:cNvPr id="68" name="Picture 67">
            <a:extLst>
              <a:ext uri="{FF2B5EF4-FFF2-40B4-BE49-F238E27FC236}">
                <a16:creationId xmlns:a16="http://schemas.microsoft.com/office/drawing/2014/main" id="{62656632-CEF2-F1FF-7983-D62E55A356A1}"/>
              </a:ext>
            </a:extLst>
          </p:cNvPr>
          <p:cNvPicPr>
            <a:picLocks noChangeAspect="1"/>
          </p:cNvPicPr>
          <p:nvPr/>
        </p:nvPicPr>
        <p:blipFill>
          <a:blip r:embed="rId3"/>
          <a:stretch>
            <a:fillRect/>
          </a:stretch>
        </p:blipFill>
        <p:spPr>
          <a:xfrm>
            <a:off x="6553200" y="838200"/>
            <a:ext cx="4324350" cy="4819650"/>
          </a:xfrm>
          <a:prstGeom prst="rect">
            <a:avLst/>
          </a:prstGeom>
        </p:spPr>
      </p:pic>
    </p:spTree>
    <p:extLst>
      <p:ext uri="{BB962C8B-B14F-4D97-AF65-F5344CB8AC3E}">
        <p14:creationId xmlns:p14="http://schemas.microsoft.com/office/powerpoint/2010/main" val="42565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8445384E-EDC5-5A74-2F72-44DDBC71D87B}"/>
              </a:ext>
            </a:extLst>
          </p:cNvPr>
          <p:cNvGrpSpPr/>
          <p:nvPr/>
        </p:nvGrpSpPr>
        <p:grpSpPr>
          <a:xfrm>
            <a:off x="762000" y="4105275"/>
            <a:ext cx="3981450" cy="2085340"/>
            <a:chOff x="892354" y="3758439"/>
            <a:chExt cx="4278451" cy="2175001"/>
          </a:xfrm>
        </p:grpSpPr>
        <p:pic>
          <p:nvPicPr>
            <p:cNvPr id="3" name="Picture 9">
              <a:extLst>
                <a:ext uri="{FF2B5EF4-FFF2-40B4-BE49-F238E27FC236}">
                  <a16:creationId xmlns:a16="http://schemas.microsoft.com/office/drawing/2014/main" id="{A73E758A-EDD2-DA1A-FA0A-2B3CC6EFA0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Rounded Corners 64">
              <a:extLst>
                <a:ext uri="{FF2B5EF4-FFF2-40B4-BE49-F238E27FC236}">
                  <a16:creationId xmlns:a16="http://schemas.microsoft.com/office/drawing/2014/main" id="{7CF028F4-70E7-B2F6-BFC8-80E8265A33D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67" name="Group 66">
            <a:extLst>
              <a:ext uri="{FF2B5EF4-FFF2-40B4-BE49-F238E27FC236}">
                <a16:creationId xmlns:a16="http://schemas.microsoft.com/office/drawing/2014/main" id="{3FE61EEE-4F5A-8B43-8AB7-EA7A55337CED}"/>
              </a:ext>
            </a:extLst>
          </p:cNvPr>
          <p:cNvGrpSpPr/>
          <p:nvPr/>
        </p:nvGrpSpPr>
        <p:grpSpPr>
          <a:xfrm>
            <a:off x="1899137" y="1524000"/>
            <a:ext cx="9003323" cy="2000250"/>
            <a:chOff x="1594337" y="1602154"/>
            <a:chExt cx="9003323" cy="3477846"/>
          </a:xfrm>
        </p:grpSpPr>
        <p:sp>
          <p:nvSpPr>
            <p:cNvPr id="69" name="Rounded Rectangle 8">
              <a:extLst>
                <a:ext uri="{FF2B5EF4-FFF2-40B4-BE49-F238E27FC236}">
                  <a16:creationId xmlns:a16="http://schemas.microsoft.com/office/drawing/2014/main" id="{EC0C3F0E-B37A-A077-8BC8-7D5C1ADC17D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0" name="Rounded Rectangle 9">
              <a:extLst>
                <a:ext uri="{FF2B5EF4-FFF2-40B4-BE49-F238E27FC236}">
                  <a16:creationId xmlns:a16="http://schemas.microsoft.com/office/drawing/2014/main" id="{9170D2E0-F5E7-C8F3-2779-EEAB48706FB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Xây</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dựng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kịch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bản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đưa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xử</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lý</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tình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huống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1370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15028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Khuyên Sơn nên tham gia cùng các bạn và rủ các bạn về nhà mình chơi, trò chuyện, thăm hỏi ông.</a:t>
            </a:r>
          </a:p>
        </p:txBody>
      </p:sp>
      <p:pic>
        <p:nvPicPr>
          <p:cNvPr id="3" name="Picture 2">
            <a:extLst>
              <a:ext uri="{FF2B5EF4-FFF2-40B4-BE49-F238E27FC236}">
                <a16:creationId xmlns:a16="http://schemas.microsoft.com/office/drawing/2014/main" id="{34891090-E725-8098-DC46-AA9228CD0782}"/>
              </a:ext>
            </a:extLst>
          </p:cNvPr>
          <p:cNvPicPr>
            <a:picLocks noChangeAspect="1"/>
          </p:cNvPicPr>
          <p:nvPr/>
        </p:nvPicPr>
        <p:blipFill>
          <a:blip r:embed="rId5"/>
          <a:stretch>
            <a:fillRect/>
          </a:stretch>
        </p:blipFill>
        <p:spPr>
          <a:xfrm>
            <a:off x="7534275" y="2419350"/>
            <a:ext cx="4248150" cy="3771900"/>
          </a:xfrm>
          <a:prstGeom prst="rect">
            <a:avLst/>
          </a:prstGeom>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390525" y="383118"/>
            <a:ext cx="11525250" cy="1855257"/>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b="1" dirty="0">
                <a:solidFill>
                  <a:prstClr val="black"/>
                </a:solidFill>
                <a:latin typeface="Calibri" panose="020F0502020204030204"/>
              </a:rPr>
              <a:t>Páo nên nói với bạn: Đất nước đã hoà bình rồi nhưng vẫn cần có những người lính bảo vệ đất nước, đề phòng nguy cơ chiến tranh có thể xảy ra. Mỗi người có một ước mơ khác nhau nhưng đều góp phần bảo vệ và dựng xây đất nước, gìn giữ, phát huy truyền thống của các thế hệ đi trước.</a:t>
            </a:r>
          </a:p>
        </p:txBody>
      </p:sp>
      <p:pic>
        <p:nvPicPr>
          <p:cNvPr id="2" name="Picture 1">
            <a:extLst>
              <a:ext uri="{FF2B5EF4-FFF2-40B4-BE49-F238E27FC236}">
                <a16:creationId xmlns:a16="http://schemas.microsoft.com/office/drawing/2014/main" id="{12F8A19A-A107-08CB-6E23-DE58DE6B6A05}"/>
              </a:ext>
            </a:extLst>
          </p:cNvPr>
          <p:cNvPicPr>
            <a:picLocks noChangeAspect="1"/>
          </p:cNvPicPr>
          <p:nvPr/>
        </p:nvPicPr>
        <p:blipFill>
          <a:blip r:embed="rId5"/>
          <a:stretch>
            <a:fillRect/>
          </a:stretch>
        </p:blipFill>
        <p:spPr>
          <a:xfrm>
            <a:off x="6610350" y="2524125"/>
            <a:ext cx="4800600" cy="3905250"/>
          </a:xfrm>
          <a:prstGeom prst="rect">
            <a:avLst/>
          </a:prstGeom>
        </p:spPr>
      </p:pic>
    </p:spTree>
    <p:extLst>
      <p:ext uri="{BB962C8B-B14F-4D97-AF65-F5344CB8AC3E}">
        <p14:creationId xmlns:p14="http://schemas.microsoft.com/office/powerpoint/2010/main" val="27124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18192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Sử nên nói với các bạn: Nguồn tài trợ là có giới hạn, nhiều nơi còn khó khăn cần sự giúp đỡ của các nhà tài trợ. Vì vậy, không nên ỷ lại, trông chờ mà phải biết bảo vệ, gìn giữ cây cầu để dùng được dài lâu.</a:t>
            </a:r>
          </a:p>
        </p:txBody>
      </p:sp>
      <p:pic>
        <p:nvPicPr>
          <p:cNvPr id="3" name="Picture 2">
            <a:extLst>
              <a:ext uri="{FF2B5EF4-FFF2-40B4-BE49-F238E27FC236}">
                <a16:creationId xmlns:a16="http://schemas.microsoft.com/office/drawing/2014/main" id="{335E824A-F78D-D584-B8C5-F1E55641A8A9}"/>
              </a:ext>
            </a:extLst>
          </p:cNvPr>
          <p:cNvPicPr>
            <a:picLocks noChangeAspect="1"/>
          </p:cNvPicPr>
          <p:nvPr/>
        </p:nvPicPr>
        <p:blipFill>
          <a:blip r:embed="rId5"/>
          <a:stretch>
            <a:fillRect/>
          </a:stretch>
        </p:blipFill>
        <p:spPr>
          <a:xfrm>
            <a:off x="6938962" y="2009775"/>
            <a:ext cx="4486275" cy="4781550"/>
          </a:xfrm>
          <a:prstGeom prst="rect">
            <a:avLst/>
          </a:prstGeom>
        </p:spPr>
      </p:pic>
    </p:spTree>
    <p:extLst>
      <p:ext uri="{BB962C8B-B14F-4D97-AF65-F5344CB8AC3E}">
        <p14:creationId xmlns:p14="http://schemas.microsoft.com/office/powerpoint/2010/main" val="420388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21240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 Thu nên nói với thầy, cô giáo và nhiều bạn hơn nữa để cùng chung tay giúp đỡ các em nhỏ. Thu có thể sắp xếp thời gian phù hợp để vừa học tốt vừa có thể chăm sóc, dạy dỗ các em nhỏ cùng với các bạn và gia đình bác Phú.</a:t>
            </a:r>
          </a:p>
        </p:txBody>
      </p:sp>
      <p:pic>
        <p:nvPicPr>
          <p:cNvPr id="2" name="Picture 1">
            <a:extLst>
              <a:ext uri="{FF2B5EF4-FFF2-40B4-BE49-F238E27FC236}">
                <a16:creationId xmlns:a16="http://schemas.microsoft.com/office/drawing/2014/main" id="{3D128829-B0C0-8AA4-044A-91E2DF346E42}"/>
              </a:ext>
            </a:extLst>
          </p:cNvPr>
          <p:cNvPicPr>
            <a:picLocks noChangeAspect="1"/>
          </p:cNvPicPr>
          <p:nvPr/>
        </p:nvPicPr>
        <p:blipFill>
          <a:blip r:embed="rId5"/>
          <a:stretch>
            <a:fillRect/>
          </a:stretch>
        </p:blipFill>
        <p:spPr>
          <a:xfrm>
            <a:off x="7724774" y="2376172"/>
            <a:ext cx="3952875" cy="4405627"/>
          </a:xfrm>
          <a:prstGeom prst="rect">
            <a:avLst/>
          </a:prstGeom>
        </p:spPr>
      </p:pic>
    </p:spTree>
    <p:extLst>
      <p:ext uri="{BB962C8B-B14F-4D97-AF65-F5344CB8AC3E}">
        <p14:creationId xmlns:p14="http://schemas.microsoft.com/office/powerpoint/2010/main" val="11397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a:extLst>
              <a:ext uri="{FF2B5EF4-FFF2-40B4-BE49-F238E27FC236}">
                <a16:creationId xmlns:a16="http://schemas.microsoft.com/office/drawing/2014/main" id="{A7CEFCF6-96FE-888F-5583-B1AC51D27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648" y="961774"/>
            <a:ext cx="7193903" cy="5791702"/>
          </a:xfrm>
          <a:prstGeom prst="rect">
            <a:avLst/>
          </a:prstGeom>
        </p:spPr>
      </p:pic>
    </p:spTree>
    <p:extLst>
      <p:ext uri="{BB962C8B-B14F-4D97-AF65-F5344CB8AC3E}">
        <p14:creationId xmlns:p14="http://schemas.microsoft.com/office/powerpoint/2010/main" val="350272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85116" y="3410233"/>
            <a:ext cx="1195268" cy="1122531"/>
          </a:xfrm>
          <a:prstGeom prst="rect">
            <a:avLst/>
          </a:prstGeom>
        </p:spPr>
      </p:pic>
      <p:sp>
        <p:nvSpPr>
          <p:cNvPr id="6" name="Rounded Rectangle 5"/>
          <p:cNvSpPr/>
          <p:nvPr/>
        </p:nvSpPr>
        <p:spPr>
          <a:xfrm>
            <a:off x="2702376" y="546852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405076" y="248445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339151" y="442025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434304" y="3410232"/>
            <a:ext cx="1195268" cy="1122531"/>
          </a:xfrm>
          <a:prstGeom prst="rect">
            <a:avLst/>
          </a:prstGeom>
        </p:spPr>
      </p:pic>
      <p:sp>
        <p:nvSpPr>
          <p:cNvPr id="10" name="Rounded Rectangle 9"/>
          <p:cNvSpPr/>
          <p:nvPr/>
        </p:nvSpPr>
        <p:spPr>
          <a:xfrm>
            <a:off x="4700588" y="546371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309434" y="232081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166806" y="445497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518497" y="3468905"/>
            <a:ext cx="1195268" cy="1122531"/>
          </a:xfrm>
          <a:prstGeom prst="rect">
            <a:avLst/>
          </a:prstGeom>
        </p:spPr>
      </p:pic>
      <p:sp>
        <p:nvSpPr>
          <p:cNvPr id="14" name="Rounded Rectangle 13"/>
          <p:cNvSpPr/>
          <p:nvPr/>
        </p:nvSpPr>
        <p:spPr>
          <a:xfrm>
            <a:off x="8788025" y="547215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453871" y="232081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423559" y="447373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68583" y="3415035"/>
            <a:ext cx="1195268" cy="1122531"/>
          </a:xfrm>
          <a:prstGeom prst="rect">
            <a:avLst/>
          </a:prstGeom>
        </p:spPr>
      </p:pic>
      <p:sp>
        <p:nvSpPr>
          <p:cNvPr id="18" name="Rounded Rectangle 17"/>
          <p:cNvSpPr/>
          <p:nvPr/>
        </p:nvSpPr>
        <p:spPr>
          <a:xfrm>
            <a:off x="6789813" y="550062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306261" y="199614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392734" y="4363921"/>
            <a:ext cx="1454769" cy="1054364"/>
          </a:xfrm>
          <a:prstGeom prst="rect">
            <a:avLst/>
          </a:prstGeom>
        </p:spPr>
      </p:pic>
      <p:pic>
        <p:nvPicPr>
          <p:cNvPr id="31" name="PA_图片 11">
            <a:hlinkClick r:id="rId2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51851" y="2217212"/>
              <a:ext cx="5402405" cy="2141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Hãy chia sẻ những việc em đã và sẽ làm để tỏ lòng biết ơn người có công với quê hương, đất nước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AD5E3B28-E170-0B90-8FE1-AC93E04D9851}"/>
              </a:ext>
            </a:extLst>
          </p:cNvPr>
          <p:cNvGrpSpPr/>
          <p:nvPr/>
        </p:nvGrpSpPr>
        <p:grpSpPr>
          <a:xfrm>
            <a:off x="1594337" y="1602154"/>
            <a:ext cx="9003323" cy="3477846"/>
            <a:chOff x="1594337" y="1602154"/>
            <a:chExt cx="9003323" cy="3477846"/>
          </a:xfrm>
        </p:grpSpPr>
        <p:sp>
          <p:nvSpPr>
            <p:cNvPr id="68" name="Rounded Rectangle 8">
              <a:extLst>
                <a:ext uri="{FF2B5EF4-FFF2-40B4-BE49-F238E27FC236}">
                  <a16:creationId xmlns:a16="http://schemas.microsoft.com/office/drawing/2014/main" id="{8D4088A7-576F-E163-BE40-C99A3BD73BE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1" name="Rounded Rectangle 9">
              <a:extLst>
                <a:ext uri="{FF2B5EF4-FFF2-40B4-BE49-F238E27FC236}">
                  <a16:creationId xmlns:a16="http://schemas.microsoft.com/office/drawing/2014/main" id="{94E10D90-6F7E-0616-255C-0D6F954D2172}"/>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Ví</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dụ</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Tham gia các phong trào văn nghệ nhằm ca ngợi, tôn vinh những người có công với Tổ quốc.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72" name="Picture 71">
            <a:extLst>
              <a:ext uri="{FF2B5EF4-FFF2-40B4-BE49-F238E27FC236}">
                <a16:creationId xmlns:a16="http://schemas.microsoft.com/office/drawing/2014/main" id="{3FEB911C-70B1-CC82-2A1F-AFF2C32B2E8E}"/>
              </a:ext>
            </a:extLst>
          </p:cNvPr>
          <p:cNvPicPr>
            <a:picLocks noChangeAspect="1"/>
          </p:cNvPicPr>
          <p:nvPr/>
        </p:nvPicPr>
        <p:blipFill>
          <a:blip r:embed="rId2"/>
          <a:stretch>
            <a:fillRect/>
          </a:stretch>
        </p:blipFill>
        <p:spPr>
          <a:xfrm>
            <a:off x="-115757" y="3357634"/>
            <a:ext cx="2258865" cy="3339350"/>
          </a:xfrm>
          <a:prstGeom prst="rect">
            <a:avLst/>
          </a:prstGeom>
        </p:spPr>
      </p:pic>
      <p:pic>
        <p:nvPicPr>
          <p:cNvPr id="73" name="Picture 72">
            <a:extLst>
              <a:ext uri="{FF2B5EF4-FFF2-40B4-BE49-F238E27FC236}">
                <a16:creationId xmlns:a16="http://schemas.microsoft.com/office/drawing/2014/main" id="{0EECE74C-CD6A-67F9-3CA4-A650DCBB1C57}"/>
              </a:ext>
            </a:extLst>
          </p:cNvPr>
          <p:cNvPicPr>
            <a:picLocks noChangeAspect="1"/>
          </p:cNvPicPr>
          <p:nvPr/>
        </p:nvPicPr>
        <p:blipFill>
          <a:blip r:embed="rId3"/>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71188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D52C9BDF-2B31-999B-8B91-1BEB943BCC26}"/>
              </a:ext>
            </a:extLst>
          </p:cNvPr>
          <p:cNvGrpSpPr/>
          <p:nvPr/>
        </p:nvGrpSpPr>
        <p:grpSpPr>
          <a:xfrm>
            <a:off x="473215" y="303441"/>
            <a:ext cx="10632933" cy="1582509"/>
            <a:chOff x="1741715" y="163287"/>
            <a:chExt cx="10632933" cy="1582509"/>
          </a:xfrm>
        </p:grpSpPr>
        <p:sp>
          <p:nvSpPr>
            <p:cNvPr id="98" name="Rectangle: Rounded Corners 97">
              <a:extLst>
                <a:ext uri="{FF2B5EF4-FFF2-40B4-BE49-F238E27FC236}">
                  <a16:creationId xmlns:a16="http://schemas.microsoft.com/office/drawing/2014/main" id="{B6B62970-B714-55DD-8D08-E0E0E3EAC83D}"/>
                </a:ext>
              </a:extLst>
            </p:cNvPr>
            <p:cNvSpPr/>
            <p:nvPr/>
          </p:nvSpPr>
          <p:spPr>
            <a:xfrm flipH="1">
              <a:off x="2275111" y="238527"/>
              <a:ext cx="10099537" cy="1507269"/>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Hãy tạo ra một sản phẩm (viết đoạn văn, về bức tranh, thiết kế poster,...) thể hiện lòng biết ơn những người có công với quê hương, đất nước.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9" name="Google Shape;544;p31">
              <a:extLst>
                <a:ext uri="{FF2B5EF4-FFF2-40B4-BE49-F238E27FC236}">
                  <a16:creationId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rPr>
                <a:t>5</a:t>
              </a:r>
              <a:endParaRPr kumimoji="0"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endParaRPr>
            </a:p>
          </p:txBody>
        </p:sp>
      </p:grpSp>
      <p:pic>
        <p:nvPicPr>
          <p:cNvPr id="1026" name="Picture 2" descr="Mẫu tranh vẽ Cuộc thi Em vẽ sắc màu tình nguyện năm 2024? Vai trò của Đoàn  Thanh niên Cộng sản Hồ Chí Minh là gì?">
            <a:extLst>
              <a:ext uri="{FF2B5EF4-FFF2-40B4-BE49-F238E27FC236}">
                <a16:creationId xmlns:a16="http://schemas.microsoft.com/office/drawing/2014/main" id="{E150D627-C751-B93D-CD5F-E30577B0F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2176463"/>
            <a:ext cx="5715000" cy="408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5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a16="http://schemas.microsoft.com/office/drawing/2014/main" id="{6E043BCB-F4F0-587C-21FF-E2CB4988AD95}"/>
              </a:ext>
            </a:extLst>
          </p:cNvPr>
          <p:cNvPicPr>
            <a:picLocks noChangeAspect="1"/>
          </p:cNvPicPr>
          <p:nvPr/>
        </p:nvPicPr>
        <p:blipFill>
          <a:blip r:embed="rId2"/>
          <a:stretch>
            <a:fillRect/>
          </a:stretch>
        </p:blipFill>
        <p:spPr>
          <a:xfrm>
            <a:off x="914400" y="1881187"/>
            <a:ext cx="10213124" cy="3605213"/>
          </a:xfrm>
          <a:prstGeom prst="rect">
            <a:avLst/>
          </a:prstGeom>
        </p:spPr>
      </p:pic>
    </p:spTree>
    <p:extLst>
      <p:ext uri="{BB962C8B-B14F-4D97-AF65-F5344CB8AC3E}">
        <p14:creationId xmlns:p14="http://schemas.microsoft.com/office/powerpoint/2010/main" val="383252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F2BC1446-8FF5-D29B-EDFB-71887B58B0DB}"/>
              </a:ext>
            </a:extLst>
          </p:cNvPr>
          <p:cNvPicPr>
            <a:picLocks noChangeAspect="1"/>
          </p:cNvPicPr>
          <p:nvPr/>
        </p:nvPicPr>
        <p:blipFill>
          <a:blip r:embed="rId4"/>
          <a:stretch>
            <a:fillRect/>
          </a:stretch>
        </p:blipFill>
        <p:spPr>
          <a:xfrm>
            <a:off x="2132921" y="1853206"/>
            <a:ext cx="9532761" cy="3366494"/>
          </a:xfrm>
          <a:prstGeom prst="rect">
            <a:avLst/>
          </a:prstGeom>
        </p:spPr>
      </p:pic>
    </p:spTree>
    <p:extLst>
      <p:ext uri="{BB962C8B-B14F-4D97-AF65-F5344CB8AC3E}">
        <p14:creationId xmlns:p14="http://schemas.microsoft.com/office/powerpoint/2010/main" val="250216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669694-3C1B-94E5-EC99-1AEF86298F9C}"/>
              </a:ext>
            </a:extLst>
          </p:cNvPr>
          <p:cNvGrpSpPr/>
          <p:nvPr/>
        </p:nvGrpSpPr>
        <p:grpSpPr>
          <a:xfrm>
            <a:off x="1676400" y="-177800"/>
            <a:ext cx="9194800" cy="2446713"/>
            <a:chOff x="2286000" y="1028700"/>
            <a:chExt cx="13792200" cy="3670069"/>
          </a:xfrm>
        </p:grpSpPr>
        <p:cxnSp>
          <p:nvCxnSpPr>
            <p:cNvPr id="8" name="Straight Connector 7">
              <a:extLst>
                <a:ext uri="{FF2B5EF4-FFF2-40B4-BE49-F238E27FC236}">
                  <a16:creationId xmlns:a16="http://schemas.microsoft.com/office/drawing/2014/main" id="{6ADBCC81-DF40-B35E-CBAD-F86E1AA453B0}"/>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766659-1AEF-0932-36AC-D7A6F62921A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Freeform 4">
              <a:extLst>
                <a:ext uri="{FF2B5EF4-FFF2-40B4-BE49-F238E27FC236}">
                  <a16:creationId xmlns:a16="http://schemas.microsoft.com/office/drawing/2014/main" id="{21DDAB7B-31FE-4F9D-7011-55F973127748}"/>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1" name="Rectangle: Rounded Corners 4">
            <a:extLst>
              <a:ext uri="{FF2B5EF4-FFF2-40B4-BE49-F238E27FC236}">
                <a16:creationId xmlns:a16="http://schemas.microsoft.com/office/drawing/2014/main" id="{C4E52F21-A7FC-9DD4-550E-543A2610A160}"/>
              </a:ext>
            </a:extLst>
          </p:cNvPr>
          <p:cNvSpPr/>
          <p:nvPr/>
        </p:nvSpPr>
        <p:spPr>
          <a:xfrm>
            <a:off x="2641600" y="3327400"/>
            <a:ext cx="8077200" cy="2387600"/>
          </a:xfrm>
          <a:custGeom>
            <a:avLst/>
            <a:gdLst>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7"/>
                </a:moveTo>
                <a:cubicBezTo>
                  <a:pt x="6850" y="709478"/>
                  <a:pt x="659884" y="265489"/>
                  <a:pt x="1125080" y="0"/>
                </a:cubicBezTo>
                <a:cubicBezTo>
                  <a:pt x="2026650" y="157142"/>
                  <a:pt x="4437841" y="510318"/>
                  <a:pt x="6952119" y="0"/>
                </a:cubicBezTo>
                <a:cubicBezTo>
                  <a:pt x="7553699" y="-139142"/>
                  <a:pt x="7840255" y="449800"/>
                  <a:pt x="8077199" y="1166557"/>
                </a:cubicBezTo>
                <a:cubicBezTo>
                  <a:pt x="8077516" y="1176686"/>
                  <a:pt x="8073857" y="1204925"/>
                  <a:pt x="8077199" y="1221042"/>
                </a:cubicBezTo>
                <a:cubicBezTo>
                  <a:pt x="8110417" y="1694268"/>
                  <a:pt x="7430202" y="2226635"/>
                  <a:pt x="6952119" y="2387600"/>
                </a:cubicBezTo>
                <a:cubicBezTo>
                  <a:pt x="4173239" y="2463931"/>
                  <a:pt x="1729468" y="2350876"/>
                  <a:pt x="1125080" y="2387600"/>
                </a:cubicBezTo>
                <a:cubicBezTo>
                  <a:pt x="813958" y="2352213"/>
                  <a:pt x="-227951" y="1910694"/>
                  <a:pt x="0" y="1221042"/>
                </a:cubicBezTo>
                <a:cubicBezTo>
                  <a:pt x="-1465" y="1203844"/>
                  <a:pt x="-3407" y="1173455"/>
                  <a:pt x="0" y="1166557"/>
                </a:cubicBezTo>
                <a:close/>
              </a:path>
              <a:path w="8077200" h="2387600" stroke="0" extrusionOk="0">
                <a:moveTo>
                  <a:pt x="0" y="1166557"/>
                </a:moveTo>
                <a:cubicBezTo>
                  <a:pt x="-55045" y="674588"/>
                  <a:pt x="553999" y="88385"/>
                  <a:pt x="1125080" y="0"/>
                </a:cubicBezTo>
                <a:cubicBezTo>
                  <a:pt x="2047826" y="-118835"/>
                  <a:pt x="6088184" y="-131692"/>
                  <a:pt x="6952119" y="0"/>
                </a:cubicBezTo>
                <a:cubicBezTo>
                  <a:pt x="7440517" y="-14506"/>
                  <a:pt x="8163286" y="425399"/>
                  <a:pt x="8077199" y="1166557"/>
                </a:cubicBezTo>
                <a:cubicBezTo>
                  <a:pt x="8077469" y="1191870"/>
                  <a:pt x="8077783" y="1211026"/>
                  <a:pt x="8077199" y="1221042"/>
                </a:cubicBezTo>
                <a:cubicBezTo>
                  <a:pt x="8061543" y="1839907"/>
                  <a:pt x="7326051" y="2287303"/>
                  <a:pt x="6952119" y="2387600"/>
                </a:cubicBezTo>
                <a:cubicBezTo>
                  <a:pt x="6117432" y="1894268"/>
                  <a:pt x="2394769" y="2611255"/>
                  <a:pt x="1125080" y="2387600"/>
                </a:cubicBezTo>
                <a:cubicBezTo>
                  <a:pt x="499364" y="2439688"/>
                  <a:pt x="-60695" y="1721012"/>
                  <a:pt x="0" y="1221042"/>
                </a:cubicBezTo>
                <a:cubicBezTo>
                  <a:pt x="-4306" y="1202528"/>
                  <a:pt x="-4418" y="1174198"/>
                  <a:pt x="0" y="1166557"/>
                </a:cubicBezTo>
                <a:close/>
              </a:path>
              <a:path w="8077200" h="2387600" fill="none" stroke="0" extrusionOk="0">
                <a:moveTo>
                  <a:pt x="0" y="1166557"/>
                </a:moveTo>
                <a:cubicBezTo>
                  <a:pt x="157023" y="573115"/>
                  <a:pt x="579919" y="122122"/>
                  <a:pt x="1125080" y="0"/>
                </a:cubicBezTo>
                <a:cubicBezTo>
                  <a:pt x="2620653" y="212743"/>
                  <a:pt x="3959342" y="395671"/>
                  <a:pt x="6952119" y="0"/>
                </a:cubicBezTo>
                <a:cubicBezTo>
                  <a:pt x="7486204" y="-239370"/>
                  <a:pt x="8020645" y="452881"/>
                  <a:pt x="8077199" y="1166557"/>
                </a:cubicBezTo>
                <a:cubicBezTo>
                  <a:pt x="8074354" y="1177019"/>
                  <a:pt x="8077266" y="1201697"/>
                  <a:pt x="8077199" y="1221042"/>
                </a:cubicBezTo>
                <a:cubicBezTo>
                  <a:pt x="8077475" y="1822024"/>
                  <a:pt x="7502771" y="2355125"/>
                  <a:pt x="6952119" y="2387600"/>
                </a:cubicBezTo>
                <a:cubicBezTo>
                  <a:pt x="4116351" y="2391246"/>
                  <a:pt x="1703546" y="2247738"/>
                  <a:pt x="1125080" y="2387600"/>
                </a:cubicBezTo>
                <a:cubicBezTo>
                  <a:pt x="490226" y="2356938"/>
                  <a:pt x="-163037" y="1779128"/>
                  <a:pt x="0" y="1221042"/>
                </a:cubicBezTo>
                <a:cubicBezTo>
                  <a:pt x="-3891" y="1206118"/>
                  <a:pt x="-4240" y="1174248"/>
                  <a:pt x="0" y="1166557"/>
                </a:cubicBezTo>
                <a:close/>
              </a:path>
              <a:path w="8077200" h="2387600" fill="none" stroke="0" extrusionOk="0">
                <a:moveTo>
                  <a:pt x="0" y="1166557"/>
                </a:moveTo>
                <a:cubicBezTo>
                  <a:pt x="27053" y="676459"/>
                  <a:pt x="625116" y="214879"/>
                  <a:pt x="1125080" y="0"/>
                </a:cubicBezTo>
                <a:cubicBezTo>
                  <a:pt x="2425793" y="275524"/>
                  <a:pt x="4091073" y="398119"/>
                  <a:pt x="6952119" y="0"/>
                </a:cubicBezTo>
                <a:cubicBezTo>
                  <a:pt x="7518585" y="-130897"/>
                  <a:pt x="7968326" y="442935"/>
                  <a:pt x="8077199" y="1166557"/>
                </a:cubicBezTo>
                <a:cubicBezTo>
                  <a:pt x="8078678" y="1174737"/>
                  <a:pt x="8077138" y="1201851"/>
                  <a:pt x="8077199" y="1221042"/>
                </a:cubicBezTo>
                <a:cubicBezTo>
                  <a:pt x="8005281" y="1802188"/>
                  <a:pt x="7457535" y="2293652"/>
                  <a:pt x="6952119" y="2387600"/>
                </a:cubicBezTo>
                <a:cubicBezTo>
                  <a:pt x="4137675" y="2439853"/>
                  <a:pt x="1670102" y="2325207"/>
                  <a:pt x="1125080" y="2387600"/>
                </a:cubicBezTo>
                <a:cubicBezTo>
                  <a:pt x="691159" y="2362509"/>
                  <a:pt x="-246975" y="1837187"/>
                  <a:pt x="0" y="1221042"/>
                </a:cubicBezTo>
                <a:cubicBezTo>
                  <a:pt x="-2315" y="1205736"/>
                  <a:pt x="-4103" y="1173978"/>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7"/>
                        </a:moveTo>
                        <a:cubicBezTo>
                          <a:pt x="5412" y="670560"/>
                          <a:pt x="606007" y="175066"/>
                          <a:pt x="1125080" y="0"/>
                        </a:cubicBezTo>
                        <a:cubicBezTo>
                          <a:pt x="2231457" y="144986"/>
                          <a:pt x="4285085" y="169910"/>
                          <a:pt x="6952119" y="0"/>
                        </a:cubicBezTo>
                        <a:cubicBezTo>
                          <a:pt x="7559418" y="-99776"/>
                          <a:pt x="7948657" y="482589"/>
                          <a:pt x="8077199" y="1166557"/>
                        </a:cubicBezTo>
                        <a:cubicBezTo>
                          <a:pt x="8076884" y="1176263"/>
                          <a:pt x="8074423" y="1203807"/>
                          <a:pt x="8077199" y="1221042"/>
                        </a:cubicBezTo>
                        <a:cubicBezTo>
                          <a:pt x="8095600" y="1769467"/>
                          <a:pt x="7495531" y="2299870"/>
                          <a:pt x="6952119" y="2387600"/>
                        </a:cubicBezTo>
                        <a:cubicBezTo>
                          <a:pt x="4140749" y="2452337"/>
                          <a:pt x="1725164" y="2296652"/>
                          <a:pt x="1125080" y="2387600"/>
                        </a:cubicBezTo>
                        <a:cubicBezTo>
                          <a:pt x="702543" y="2364808"/>
                          <a:pt x="-128241" y="1890977"/>
                          <a:pt x="0" y="1221042"/>
                        </a:cubicBezTo>
                        <a:cubicBezTo>
                          <a:pt x="-2139" y="1205099"/>
                          <a:pt x="-3317" y="1173687"/>
                          <a:pt x="0" y="1166557"/>
                        </a:cubicBezTo>
                        <a:close/>
                      </a:path>
                      <a:path w="8077200" h="2387600" stroke="0" extrusionOk="0">
                        <a:moveTo>
                          <a:pt x="0" y="1166557"/>
                        </a:moveTo>
                        <a:cubicBezTo>
                          <a:pt x="-16512" y="582302"/>
                          <a:pt x="555172" y="100227"/>
                          <a:pt x="1125080" y="0"/>
                        </a:cubicBezTo>
                        <a:cubicBezTo>
                          <a:pt x="2033067" y="45434"/>
                          <a:pt x="6070454" y="-155862"/>
                          <a:pt x="6952119" y="0"/>
                        </a:cubicBezTo>
                        <a:cubicBezTo>
                          <a:pt x="7456961" y="-16165"/>
                          <a:pt x="8151385" y="422830"/>
                          <a:pt x="8077199" y="1166557"/>
                        </a:cubicBezTo>
                        <a:cubicBezTo>
                          <a:pt x="8077156" y="1191908"/>
                          <a:pt x="8075946" y="1210637"/>
                          <a:pt x="8077199" y="1221042"/>
                        </a:cubicBezTo>
                        <a:cubicBezTo>
                          <a:pt x="8054478" y="1864982"/>
                          <a:pt x="7386448" y="2320751"/>
                          <a:pt x="6952119" y="2387600"/>
                        </a:cubicBezTo>
                        <a:cubicBezTo>
                          <a:pt x="6107413" y="1998037"/>
                          <a:pt x="2408805" y="2514716"/>
                          <a:pt x="1125080" y="2387600"/>
                        </a:cubicBezTo>
                        <a:cubicBezTo>
                          <a:pt x="487365" y="2405128"/>
                          <a:pt x="-46083" y="1791520"/>
                          <a:pt x="0" y="1221042"/>
                        </a:cubicBezTo>
                        <a:cubicBezTo>
                          <a:pt x="-4374" y="1203472"/>
                          <a:pt x="-4457" y="1174817"/>
                          <a:pt x="0" y="1166557"/>
                        </a:cubicBezTo>
                        <a:close/>
                      </a:path>
                      <a:path w="8077200" h="2387600" fill="none" stroke="0" extrusionOk="0">
                        <a:moveTo>
                          <a:pt x="0" y="1166557"/>
                        </a:moveTo>
                        <a:cubicBezTo>
                          <a:pt x="104653" y="600649"/>
                          <a:pt x="573851" y="127309"/>
                          <a:pt x="1125080" y="0"/>
                        </a:cubicBezTo>
                        <a:cubicBezTo>
                          <a:pt x="2592750" y="178637"/>
                          <a:pt x="4089742" y="305950"/>
                          <a:pt x="6952119" y="0"/>
                        </a:cubicBezTo>
                        <a:cubicBezTo>
                          <a:pt x="7464186" y="-157334"/>
                          <a:pt x="8016004" y="475620"/>
                          <a:pt x="8077199" y="1166557"/>
                        </a:cubicBezTo>
                        <a:cubicBezTo>
                          <a:pt x="8076751" y="1174025"/>
                          <a:pt x="8076990" y="1201509"/>
                          <a:pt x="8077199" y="1221042"/>
                        </a:cubicBezTo>
                        <a:cubicBezTo>
                          <a:pt x="8036946" y="1815397"/>
                          <a:pt x="7513865" y="2369569"/>
                          <a:pt x="6952119" y="2387600"/>
                        </a:cubicBezTo>
                        <a:cubicBezTo>
                          <a:pt x="4098642" y="2406100"/>
                          <a:pt x="1712036" y="2252206"/>
                          <a:pt x="1125080" y="2387600"/>
                        </a:cubicBezTo>
                        <a:cubicBezTo>
                          <a:pt x="497070" y="2362207"/>
                          <a:pt x="-153050" y="1823418"/>
                          <a:pt x="0" y="1221042"/>
                        </a:cubicBezTo>
                        <a:cubicBezTo>
                          <a:pt x="-2323" y="1205519"/>
                          <a:pt x="-4035" y="1174912"/>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Họ đã bảo vệ quê hương, đất nước để đem lại cuộc sống hoà bình cho chúng ta.</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Họ đã xây dựng quê hương, đất nước để chúng ta có cuộc sống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tươi đẹp như ngày hôm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nay.</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CAF2BF2B-0BA5-BFA5-258E-890ED425DEFC}"/>
              </a:ext>
            </a:extLst>
          </p:cNvPr>
          <p:cNvSpPr txBox="1"/>
          <p:nvPr/>
        </p:nvSpPr>
        <p:spPr>
          <a:xfrm>
            <a:off x="2628900" y="654051"/>
            <a:ext cx="7378700" cy="1323439"/>
          </a:xfrm>
          <a:prstGeom prst="rect">
            <a:avLst/>
          </a:prstGeom>
          <a:noFill/>
        </p:spPr>
        <p:txBody>
          <a:bodyPr wrap="square" rtlCol="0">
            <a:spAutoFit/>
          </a:bodyPr>
          <a:lstStyle/>
          <a:p>
            <a:pPr algn="ctr" defTabSz="609630"/>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1.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Vì sao cần biết ơn với người có công với quê hương, đất nước</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46" name="Arrow: Left 45">
            <a:hlinkClick r:id="rId6" action="ppaction://hlinksldjump"/>
            <a:extLst>
              <a:ext uri="{FF2B5EF4-FFF2-40B4-BE49-F238E27FC236}">
                <a16:creationId xmlns:a16="http://schemas.microsoft.com/office/drawing/2014/main" id="{3BFD40E0-BE78-1E05-869D-6E03D8DA6F8C}"/>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C64EAE-D8BF-A964-8475-536F3F6492D3}"/>
              </a:ext>
            </a:extLst>
          </p:cNvPr>
          <p:cNvGrpSpPr/>
          <p:nvPr/>
        </p:nvGrpSpPr>
        <p:grpSpPr>
          <a:xfrm>
            <a:off x="1676400" y="-177800"/>
            <a:ext cx="9194800" cy="2446713"/>
            <a:chOff x="2286000" y="1028700"/>
            <a:chExt cx="13792200" cy="3670069"/>
          </a:xfrm>
        </p:grpSpPr>
        <p:cxnSp>
          <p:nvCxnSpPr>
            <p:cNvPr id="5" name="Straight Connector 4">
              <a:extLst>
                <a:ext uri="{FF2B5EF4-FFF2-40B4-BE49-F238E27FC236}">
                  <a16:creationId xmlns:a16="http://schemas.microsoft.com/office/drawing/2014/main" id="{EC36204A-4FA0-A78C-8687-582E506DABA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46C7BE3-4437-33A1-196B-B281F2F5B1D8}"/>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F6DA8332-086B-237D-4E38-AA2F3D902133}"/>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8" name="Rectangle: Rounded Corners 4">
            <a:extLst>
              <a:ext uri="{FF2B5EF4-FFF2-40B4-BE49-F238E27FC236}">
                <a16:creationId xmlns:a16="http://schemas.microsoft.com/office/drawing/2014/main" id="{84D44FC8-DE8E-B977-AD39-8A10B6C85C72}"/>
              </a:ext>
            </a:extLst>
          </p:cNvPr>
          <p:cNvSpPr/>
          <p:nvPr/>
        </p:nvSpPr>
        <p:spPr>
          <a:xfrm>
            <a:off x="2486025" y="3152775"/>
            <a:ext cx="8232775" cy="2562225"/>
          </a:xfrm>
          <a:custGeom>
            <a:avLst/>
            <a:gdLst>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775" h="2562225" fill="none" extrusionOk="0">
                <a:moveTo>
                  <a:pt x="0" y="1251877"/>
                </a:moveTo>
                <a:cubicBezTo>
                  <a:pt x="6949" y="753131"/>
                  <a:pt x="645232" y="229820"/>
                  <a:pt x="1146750" y="0"/>
                </a:cubicBezTo>
                <a:cubicBezTo>
                  <a:pt x="2035936" y="168831"/>
                  <a:pt x="4549110" y="583471"/>
                  <a:pt x="7086024" y="0"/>
                </a:cubicBezTo>
                <a:cubicBezTo>
                  <a:pt x="7675289" y="-310822"/>
                  <a:pt x="8060270" y="506242"/>
                  <a:pt x="8232775" y="1251877"/>
                </a:cubicBezTo>
                <a:cubicBezTo>
                  <a:pt x="8234582" y="1263662"/>
                  <a:pt x="8228190" y="1295273"/>
                  <a:pt x="8232775" y="1310347"/>
                </a:cubicBezTo>
                <a:cubicBezTo>
                  <a:pt x="8276815" y="1771986"/>
                  <a:pt x="7633266" y="2464847"/>
                  <a:pt x="7086024" y="2562225"/>
                </a:cubicBezTo>
                <a:cubicBezTo>
                  <a:pt x="4320854" y="2666858"/>
                  <a:pt x="1766862" y="2568672"/>
                  <a:pt x="1146750" y="2562225"/>
                </a:cubicBezTo>
                <a:cubicBezTo>
                  <a:pt x="748506" y="2534852"/>
                  <a:pt x="-279197" y="2057719"/>
                  <a:pt x="0" y="1310347"/>
                </a:cubicBezTo>
                <a:cubicBezTo>
                  <a:pt x="-1168" y="1291366"/>
                  <a:pt x="-3865" y="1258324"/>
                  <a:pt x="0" y="1251877"/>
                </a:cubicBezTo>
                <a:close/>
              </a:path>
              <a:path w="8232775" h="2562225" stroke="0" extrusionOk="0">
                <a:moveTo>
                  <a:pt x="0" y="1251877"/>
                </a:moveTo>
                <a:cubicBezTo>
                  <a:pt x="-15226" y="617931"/>
                  <a:pt x="555851" y="7236"/>
                  <a:pt x="1146750" y="0"/>
                </a:cubicBezTo>
                <a:cubicBezTo>
                  <a:pt x="2060233" y="191506"/>
                  <a:pt x="6299185" y="-15672"/>
                  <a:pt x="7086024" y="0"/>
                </a:cubicBezTo>
                <a:cubicBezTo>
                  <a:pt x="7622680" y="-20038"/>
                  <a:pt x="8426309" y="478930"/>
                  <a:pt x="8232775" y="1251877"/>
                </a:cubicBezTo>
                <a:cubicBezTo>
                  <a:pt x="8235789" y="1278715"/>
                  <a:pt x="8231785" y="1299217"/>
                  <a:pt x="8232775" y="1310347"/>
                </a:cubicBezTo>
                <a:cubicBezTo>
                  <a:pt x="8225450" y="1945717"/>
                  <a:pt x="7478252" y="2465265"/>
                  <a:pt x="7086024" y="2562225"/>
                </a:cubicBezTo>
                <a:cubicBezTo>
                  <a:pt x="6244571" y="1947664"/>
                  <a:pt x="2416465" y="2961993"/>
                  <a:pt x="1146750" y="2562225"/>
                </a:cubicBezTo>
                <a:cubicBezTo>
                  <a:pt x="555652" y="2749459"/>
                  <a:pt x="-78350" y="1774244"/>
                  <a:pt x="0" y="1310347"/>
                </a:cubicBezTo>
                <a:cubicBezTo>
                  <a:pt x="-4431" y="1291176"/>
                  <a:pt x="-4532" y="1260675"/>
                  <a:pt x="0" y="1251877"/>
                </a:cubicBezTo>
                <a:close/>
              </a:path>
              <a:path w="8232775" h="2562225" fill="none" stroke="0" extrusionOk="0">
                <a:moveTo>
                  <a:pt x="0" y="1251877"/>
                </a:moveTo>
                <a:cubicBezTo>
                  <a:pt x="108060" y="623526"/>
                  <a:pt x="669887" y="139539"/>
                  <a:pt x="1146750" y="0"/>
                </a:cubicBezTo>
                <a:cubicBezTo>
                  <a:pt x="2747392" y="326786"/>
                  <a:pt x="3893197" y="530361"/>
                  <a:pt x="7086024" y="0"/>
                </a:cubicBezTo>
                <a:cubicBezTo>
                  <a:pt x="7680815" y="-179231"/>
                  <a:pt x="8241967" y="307673"/>
                  <a:pt x="8232775" y="1251877"/>
                </a:cubicBezTo>
                <a:cubicBezTo>
                  <a:pt x="8231140" y="1261595"/>
                  <a:pt x="8233578" y="1292373"/>
                  <a:pt x="8232775" y="1310347"/>
                </a:cubicBezTo>
                <a:cubicBezTo>
                  <a:pt x="8215177" y="1962441"/>
                  <a:pt x="7581482" y="2489214"/>
                  <a:pt x="7086024" y="2562225"/>
                </a:cubicBezTo>
                <a:cubicBezTo>
                  <a:pt x="4221991" y="2521702"/>
                  <a:pt x="1566678" y="2426662"/>
                  <a:pt x="1146750" y="2562225"/>
                </a:cubicBezTo>
                <a:cubicBezTo>
                  <a:pt x="531758" y="2535066"/>
                  <a:pt x="-89070" y="1950470"/>
                  <a:pt x="0" y="1310347"/>
                </a:cubicBezTo>
                <a:cubicBezTo>
                  <a:pt x="-3751" y="1295075"/>
                  <a:pt x="-4761" y="1259429"/>
                  <a:pt x="0" y="1251877"/>
                </a:cubicBezTo>
                <a:close/>
              </a:path>
              <a:path w="8232775" h="2562225" fill="none" stroke="0" extrusionOk="0">
                <a:moveTo>
                  <a:pt x="0" y="1251877"/>
                </a:moveTo>
                <a:cubicBezTo>
                  <a:pt x="55089" y="697469"/>
                  <a:pt x="635592" y="222767"/>
                  <a:pt x="1146750" y="0"/>
                </a:cubicBezTo>
                <a:cubicBezTo>
                  <a:pt x="2570362" y="246718"/>
                  <a:pt x="4302564" y="639532"/>
                  <a:pt x="7086024" y="0"/>
                </a:cubicBezTo>
                <a:cubicBezTo>
                  <a:pt x="7648414" y="-220828"/>
                  <a:pt x="8160636" y="479043"/>
                  <a:pt x="8232775" y="1251877"/>
                </a:cubicBezTo>
                <a:cubicBezTo>
                  <a:pt x="8235752" y="1261652"/>
                  <a:pt x="8230576" y="1292808"/>
                  <a:pt x="8232775" y="1310347"/>
                </a:cubicBezTo>
                <a:cubicBezTo>
                  <a:pt x="8238191" y="1863274"/>
                  <a:pt x="7623860" y="2474903"/>
                  <a:pt x="7086024" y="2562225"/>
                </a:cubicBezTo>
                <a:cubicBezTo>
                  <a:pt x="4278465" y="2620225"/>
                  <a:pt x="1702356" y="2486134"/>
                  <a:pt x="1146750" y="2562225"/>
                </a:cubicBezTo>
                <a:cubicBezTo>
                  <a:pt x="664493" y="2540029"/>
                  <a:pt x="-302659" y="1976059"/>
                  <a:pt x="0" y="1310347"/>
                </a:cubicBezTo>
                <a:cubicBezTo>
                  <a:pt x="-2243" y="1294025"/>
                  <a:pt x="-3950" y="1259866"/>
                  <a:pt x="0" y="125187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775" h="2562225" fill="none" extrusionOk="0">
                        <a:moveTo>
                          <a:pt x="0" y="1251877"/>
                        </a:moveTo>
                        <a:cubicBezTo>
                          <a:pt x="4382" y="683647"/>
                          <a:pt x="613066" y="175835"/>
                          <a:pt x="1146750" y="0"/>
                        </a:cubicBezTo>
                        <a:cubicBezTo>
                          <a:pt x="2420437" y="146011"/>
                          <a:pt x="4480399" y="430352"/>
                          <a:pt x="7086024" y="0"/>
                        </a:cubicBezTo>
                        <a:cubicBezTo>
                          <a:pt x="7693336" y="-186591"/>
                          <a:pt x="8135811" y="529091"/>
                          <a:pt x="8232775" y="1251877"/>
                        </a:cubicBezTo>
                        <a:cubicBezTo>
                          <a:pt x="8233914" y="1263215"/>
                          <a:pt x="8228786" y="1294097"/>
                          <a:pt x="8232775" y="1310347"/>
                        </a:cubicBezTo>
                        <a:cubicBezTo>
                          <a:pt x="8260414" y="1855223"/>
                          <a:pt x="7645378" y="2478425"/>
                          <a:pt x="7086024" y="2562225"/>
                        </a:cubicBezTo>
                        <a:cubicBezTo>
                          <a:pt x="4286971" y="2654767"/>
                          <a:pt x="1758020" y="2457267"/>
                          <a:pt x="1146750" y="2562225"/>
                        </a:cubicBezTo>
                        <a:cubicBezTo>
                          <a:pt x="678209" y="2542799"/>
                          <a:pt x="-170047" y="2036136"/>
                          <a:pt x="0" y="1310347"/>
                        </a:cubicBezTo>
                        <a:cubicBezTo>
                          <a:pt x="-1868" y="1292669"/>
                          <a:pt x="-3353" y="1259645"/>
                          <a:pt x="0" y="1251877"/>
                        </a:cubicBezTo>
                        <a:close/>
                      </a:path>
                      <a:path w="8232775" h="2562225" stroke="0" extrusionOk="0">
                        <a:moveTo>
                          <a:pt x="0" y="1251877"/>
                        </a:moveTo>
                        <a:cubicBezTo>
                          <a:pt x="-8959" y="602921"/>
                          <a:pt x="562528" y="74624"/>
                          <a:pt x="1146750" y="0"/>
                        </a:cubicBezTo>
                        <a:cubicBezTo>
                          <a:pt x="2058608" y="209587"/>
                          <a:pt x="6265727" y="-61281"/>
                          <a:pt x="7086024" y="0"/>
                        </a:cubicBezTo>
                        <a:cubicBezTo>
                          <a:pt x="7636636" y="-21446"/>
                          <a:pt x="8376468" y="468171"/>
                          <a:pt x="8232775" y="1251877"/>
                        </a:cubicBezTo>
                        <a:cubicBezTo>
                          <a:pt x="8234812" y="1278833"/>
                          <a:pt x="8230058" y="1298851"/>
                          <a:pt x="8232775" y="1310347"/>
                        </a:cubicBezTo>
                        <a:cubicBezTo>
                          <a:pt x="8219959" y="1965205"/>
                          <a:pt x="7537012" y="2497807"/>
                          <a:pt x="7086024" y="2562225"/>
                        </a:cubicBezTo>
                        <a:cubicBezTo>
                          <a:pt x="6226410" y="2135751"/>
                          <a:pt x="2451463" y="2721278"/>
                          <a:pt x="1146750" y="2562225"/>
                        </a:cubicBezTo>
                        <a:cubicBezTo>
                          <a:pt x="524694" y="2660293"/>
                          <a:pt x="-55811" y="1883006"/>
                          <a:pt x="0" y="1310347"/>
                        </a:cubicBezTo>
                        <a:cubicBezTo>
                          <a:pt x="-4523" y="1292451"/>
                          <a:pt x="-4655" y="1262618"/>
                          <a:pt x="0" y="1251877"/>
                        </a:cubicBezTo>
                        <a:close/>
                      </a:path>
                      <a:path w="8232775" h="2562225" fill="none" stroke="0" extrusionOk="0">
                        <a:moveTo>
                          <a:pt x="0" y="1251877"/>
                        </a:moveTo>
                        <a:cubicBezTo>
                          <a:pt x="83105" y="636646"/>
                          <a:pt x="611206" y="189701"/>
                          <a:pt x="1146750" y="0"/>
                        </a:cubicBezTo>
                        <a:cubicBezTo>
                          <a:pt x="2624831" y="176980"/>
                          <a:pt x="4120918" y="373678"/>
                          <a:pt x="7086024" y="0"/>
                        </a:cubicBezTo>
                        <a:cubicBezTo>
                          <a:pt x="7665233" y="-121175"/>
                          <a:pt x="8221250" y="409171"/>
                          <a:pt x="8232775" y="1251877"/>
                        </a:cubicBezTo>
                        <a:cubicBezTo>
                          <a:pt x="8232741" y="1259595"/>
                          <a:pt x="8230982" y="1290608"/>
                          <a:pt x="8232775" y="1310347"/>
                        </a:cubicBezTo>
                        <a:cubicBezTo>
                          <a:pt x="8169911" y="1955040"/>
                          <a:pt x="7617933" y="2536674"/>
                          <a:pt x="7086024" y="2562225"/>
                        </a:cubicBezTo>
                        <a:cubicBezTo>
                          <a:pt x="4172488" y="2563223"/>
                          <a:pt x="1645630" y="2468211"/>
                          <a:pt x="1146750" y="2562225"/>
                        </a:cubicBezTo>
                        <a:cubicBezTo>
                          <a:pt x="542100" y="2543028"/>
                          <a:pt x="-79188" y="1994295"/>
                          <a:pt x="0" y="1310347"/>
                        </a:cubicBezTo>
                        <a:cubicBezTo>
                          <a:pt x="-2636" y="1294649"/>
                          <a:pt x="-4309" y="1260894"/>
                          <a:pt x="0" y="125187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Tham gia hoạt động đền ơn đáp nghĩa, bảo vệ thành quả của thế hệ trước.</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Tích cực học tập, rèn luyện, để tiếp nối sự nghiệp bảo vệ và xây dựng quê hương đất nước mạnh giàu.</a:t>
            </a:r>
          </a:p>
        </p:txBody>
      </p:sp>
      <p:sp>
        <p:nvSpPr>
          <p:cNvPr id="9" name="TextBox 8">
            <a:extLst>
              <a:ext uri="{FF2B5EF4-FFF2-40B4-BE49-F238E27FC236}">
                <a16:creationId xmlns:a16="http://schemas.microsoft.com/office/drawing/2014/main" id="{98CFDE82-0B36-F658-D5E8-CAD8D2D22D76}"/>
              </a:ext>
            </a:extLst>
          </p:cNvPr>
          <p:cNvSpPr txBox="1"/>
          <p:nvPr/>
        </p:nvSpPr>
        <p:spPr>
          <a:xfrm>
            <a:off x="2466975" y="787401"/>
            <a:ext cx="8029575" cy="1200329"/>
          </a:xfrm>
          <a:prstGeom prst="rect">
            <a:avLst/>
          </a:prstGeom>
          <a:noFill/>
        </p:spPr>
        <p:txBody>
          <a:bodyPr wrap="square" rtlCol="0">
            <a:spAutoFit/>
          </a:bodyPr>
          <a:lstStyle/>
          <a:p>
            <a:pPr algn="ctr" defTabSz="609630"/>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Việc cần làm để thể hiện lòng biết ơn người có công với quê hương, đất nước</a:t>
            </a:r>
            <a:endPar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Arrow: Left 9">
            <a:hlinkClick r:id="rId6" action="ppaction://hlinksldjump"/>
            <a:extLst>
              <a:ext uri="{FF2B5EF4-FFF2-40B4-BE49-F238E27FC236}">
                <a16:creationId xmlns:a16="http://schemas.microsoft.com/office/drawing/2014/main" id="{B523FAED-5BCB-C55C-B9E7-3DFBF156AC5A}"/>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EEB301-46F9-2954-7E4E-E4224EBDB2CF}"/>
              </a:ext>
            </a:extLst>
          </p:cNvPr>
          <p:cNvGrpSpPr/>
          <p:nvPr/>
        </p:nvGrpSpPr>
        <p:grpSpPr>
          <a:xfrm>
            <a:off x="1676400" y="-177800"/>
            <a:ext cx="9194800" cy="2446713"/>
            <a:chOff x="2286000" y="1028700"/>
            <a:chExt cx="13792200" cy="3670069"/>
          </a:xfrm>
        </p:grpSpPr>
        <p:cxnSp>
          <p:nvCxnSpPr>
            <p:cNvPr id="5" name="Straight Connector 4">
              <a:extLst>
                <a:ext uri="{FF2B5EF4-FFF2-40B4-BE49-F238E27FC236}">
                  <a16:creationId xmlns:a16="http://schemas.microsoft.com/office/drawing/2014/main" id="{0CC416BF-D98B-CC22-3214-F763305337C5}"/>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FFFA2E-0881-38E5-A655-661F41D3B51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D28B4066-AE4F-68F9-5A94-92CCC1965277}"/>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8" name="Rectangle: Rounded Corners 4">
            <a:extLst>
              <a:ext uri="{FF2B5EF4-FFF2-40B4-BE49-F238E27FC236}">
                <a16:creationId xmlns:a16="http://schemas.microsoft.com/office/drawing/2014/main" id="{A2827398-459B-349F-B8F8-15D3A554FBB3}"/>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Dâng hương đài tưởng niệm các anh hùng liệt sĩ</a:t>
            </a:r>
            <a:r>
              <a:rPr lang="en-US" sz="3600" b="1" dirty="0">
                <a:solidFill>
                  <a:srgbClr val="FF0000"/>
                </a:solidFill>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2D321A08-FB13-C143-1156-95B5C2B4A1D3}"/>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0" name="Arrow: Left 9">
            <a:hlinkClick r:id="rId6" action="ppaction://hlinksldjump"/>
            <a:extLst>
              <a:ext uri="{FF2B5EF4-FFF2-40B4-BE49-F238E27FC236}">
                <a16:creationId xmlns:a16="http://schemas.microsoft.com/office/drawing/2014/main" id="{30B8D49C-1556-92B7-C933-E7F3FC67E530}"/>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5EC253B-31F6-FEC9-7839-2C6CF0678351}"/>
              </a:ext>
            </a:extLst>
          </p:cNvPr>
          <p:cNvPicPr>
            <a:picLocks noChangeAspect="1"/>
          </p:cNvPicPr>
          <p:nvPr/>
        </p:nvPicPr>
        <p:blipFill>
          <a:blip r:embed="rId7"/>
          <a:stretch>
            <a:fillRect/>
          </a:stretch>
        </p:blipFill>
        <p:spPr>
          <a:xfrm>
            <a:off x="180975" y="2357437"/>
            <a:ext cx="4067175" cy="3267075"/>
          </a:xfrm>
          <a:prstGeom prst="rect">
            <a:avLst/>
          </a:prstGeom>
        </p:spPr>
      </p:pic>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91EACF-01E9-BB93-7ABD-030092549D58}"/>
              </a:ext>
            </a:extLst>
          </p:cNvPr>
          <p:cNvGrpSpPr/>
          <p:nvPr/>
        </p:nvGrpSpPr>
        <p:grpSpPr>
          <a:xfrm>
            <a:off x="1676400" y="-177800"/>
            <a:ext cx="9194800" cy="2446713"/>
            <a:chOff x="2286000" y="1028700"/>
            <a:chExt cx="13792200" cy="3670069"/>
          </a:xfrm>
        </p:grpSpPr>
        <p:cxnSp>
          <p:nvCxnSpPr>
            <p:cNvPr id="3" name="Straight Connector 2">
              <a:extLst>
                <a:ext uri="{FF2B5EF4-FFF2-40B4-BE49-F238E27FC236}">
                  <a16:creationId xmlns:a16="http://schemas.microsoft.com/office/drawing/2014/main" id="{B2B3A5BD-6041-E0A2-5DFE-E06C4AD53F4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484842-EC20-2B18-B068-0AC2A0016F4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Freeform 4">
              <a:extLst>
                <a:ext uri="{FF2B5EF4-FFF2-40B4-BE49-F238E27FC236}">
                  <a16:creationId xmlns:a16="http://schemas.microsoft.com/office/drawing/2014/main" id="{A2417CAE-AAB2-70A1-0EA8-DD22D3B5FA49}"/>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3" name="Rectangle: Rounded Corners 4">
            <a:extLst>
              <a:ext uri="{FF2B5EF4-FFF2-40B4-BE49-F238E27FC236}">
                <a16:creationId xmlns:a16="http://schemas.microsoft.com/office/drawing/2014/main" id="{CAAC56B4-05C3-0E07-82EF-E4B8AE6D06C2}"/>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xmln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Đọc sách, tài liệu nói về những người mẹ Việt Nam anh hùng</a:t>
            </a:r>
            <a:endParaRPr lang="en-US" sz="3600" b="1"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2877422-DD8A-37BB-8CD4-D136A27C7359}"/>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5" name="Arrow: Left 14">
            <a:hlinkClick r:id="rId6" action="ppaction://hlinksldjump"/>
            <a:extLst>
              <a:ext uri="{FF2B5EF4-FFF2-40B4-BE49-F238E27FC236}">
                <a16:creationId xmlns:a16="http://schemas.microsoft.com/office/drawing/2014/main" id="{83DB8F5A-5DD2-BB85-25AC-E74E7122614F}"/>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70025715-B1EB-6710-1A49-2E28268DA9A7}"/>
              </a:ext>
            </a:extLst>
          </p:cNvPr>
          <p:cNvPicPr>
            <a:picLocks noChangeAspect="1"/>
          </p:cNvPicPr>
          <p:nvPr/>
        </p:nvPicPr>
        <p:blipFill>
          <a:blip r:embed="rId7"/>
          <a:stretch>
            <a:fillRect/>
          </a:stretch>
        </p:blipFill>
        <p:spPr>
          <a:xfrm>
            <a:off x="190500" y="2271712"/>
            <a:ext cx="4191000" cy="3343275"/>
          </a:xfrm>
          <a:prstGeom prst="rect">
            <a:avLst/>
          </a:prstGeom>
        </p:spPr>
      </p:pic>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127" y="10749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1775A53F-8E06-CD82-DC3E-D7B18878B3D4}"/>
              </a:ext>
            </a:extLst>
          </p:cNvPr>
          <p:cNvPicPr>
            <a:picLocks noChangeAspect="1"/>
          </p:cNvPicPr>
          <p:nvPr/>
        </p:nvPicPr>
        <p:blipFill>
          <a:blip r:embed="rId5"/>
          <a:stretch>
            <a:fillRect/>
          </a:stretch>
        </p:blipFill>
        <p:spPr>
          <a:xfrm>
            <a:off x="1885950" y="2485152"/>
            <a:ext cx="8421577" cy="2787236"/>
          </a:xfrm>
          <a:prstGeom prst="rect">
            <a:avLst/>
          </a:prstGeom>
        </p:spPr>
      </p:pic>
      <p:pic>
        <p:nvPicPr>
          <p:cNvPr id="5" name="Picture 4">
            <a:extLst>
              <a:ext uri="{FF2B5EF4-FFF2-40B4-BE49-F238E27FC236}">
                <a16:creationId xmlns:a16="http://schemas.microsoft.com/office/drawing/2014/main" id="{6A96D17E-4422-8A0D-AADF-34426F46349D}"/>
              </a:ext>
            </a:extLst>
          </p:cNvPr>
          <p:cNvPicPr>
            <a:picLocks noChangeAspect="1"/>
          </p:cNvPicPr>
          <p:nvPr/>
        </p:nvPicPr>
        <p:blipFill>
          <a:blip r:embed="rId6"/>
          <a:stretch>
            <a:fillRect/>
          </a:stretch>
        </p:blipFill>
        <p:spPr>
          <a:xfrm>
            <a:off x="4317708" y="1932775"/>
            <a:ext cx="3804234" cy="877900"/>
          </a:xfrm>
          <a:prstGeom prst="rect">
            <a:avLst/>
          </a:prstGeom>
        </p:spPr>
      </p:pic>
      <p:pic>
        <p:nvPicPr>
          <p:cNvPr id="6" name="Picture 5">
            <a:extLst>
              <a:ext uri="{FF2B5EF4-FFF2-40B4-BE49-F238E27FC236}">
                <a16:creationId xmlns:a16="http://schemas.microsoft.com/office/drawing/2014/main" id="{1831698E-07E6-91EC-10A1-9C74231937E1}"/>
              </a:ext>
            </a:extLst>
          </p:cNvPr>
          <p:cNvPicPr>
            <a:picLocks noChangeAspect="1"/>
          </p:cNvPicPr>
          <p:nvPr/>
        </p:nvPicPr>
        <p:blipFill>
          <a:blip r:embed="rId7"/>
          <a:stretch>
            <a:fillRect/>
          </a:stretch>
        </p:blipFill>
        <p:spPr>
          <a:xfrm rot="829047">
            <a:off x="4648081" y="693358"/>
            <a:ext cx="2743438" cy="1432684"/>
          </a:xfrm>
          <a:prstGeom prst="rect">
            <a:avLst/>
          </a:prstGeom>
        </p:spPr>
      </p:pic>
    </p:spTree>
    <p:extLst>
      <p:ext uri="{BB962C8B-B14F-4D97-AF65-F5344CB8AC3E}">
        <p14:creationId xmlns:p14="http://schemas.microsoft.com/office/powerpoint/2010/main" val="147595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4" name="Picture 3">
            <a:extLst>
              <a:ext uri="{FF2B5EF4-FFF2-40B4-BE49-F238E27FC236}">
                <a16:creationId xmlns:a16="http://schemas.microsoft.com/office/drawing/2014/main" id="{26CEB27B-6E30-23F8-C599-4938327D6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592" y="1321029"/>
            <a:ext cx="8315665" cy="6425741"/>
          </a:xfrm>
          <a:prstGeom prst="rect">
            <a:avLst/>
          </a:prstGeom>
        </p:spPr>
      </p:pic>
    </p:spTree>
    <p:extLst>
      <p:ext uri="{BB962C8B-B14F-4D97-AF65-F5344CB8AC3E}">
        <p14:creationId xmlns:p14="http://schemas.microsoft.com/office/powerpoint/2010/main" val="370684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D52C9BDF-2B31-999B-8B91-1BEB943BCC26}"/>
              </a:ext>
            </a:extLst>
          </p:cNvPr>
          <p:cNvGrpSpPr/>
          <p:nvPr/>
        </p:nvGrpSpPr>
        <p:grpSpPr>
          <a:xfrm>
            <a:off x="473215" y="303441"/>
            <a:ext cx="10632934" cy="858866"/>
            <a:chOff x="1741715" y="163287"/>
            <a:chExt cx="10632934" cy="858866"/>
          </a:xfrm>
        </p:grpSpPr>
        <p:sp>
          <p:nvSpPr>
            <p:cNvPr id="98" name="Rectangle: Rounded Corners 97">
              <a:extLst>
                <a:ext uri="{FF2B5EF4-FFF2-40B4-BE49-F238E27FC236}">
                  <a16:creationId xmlns:a16="http://schemas.microsoft.com/office/drawing/2014/main" id="{B6B62970-B714-55DD-8D08-E0E0E3EAC83D}"/>
                </a:ext>
              </a:extLst>
            </p:cNvPr>
            <p:cNvSpPr/>
            <p:nvPr/>
          </p:nvSpPr>
          <p:spPr>
            <a:xfrm flipH="1">
              <a:off x="2275112" y="238527"/>
              <a:ext cx="10099537" cy="708385"/>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rPr>
                <a:t>Xử</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lý</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tình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huống</a:t>
              </a:r>
              <a:endParaRPr lang="en-US" sz="3200" b="1" dirty="0">
                <a:solidFill>
                  <a:srgbClr val="002060"/>
                </a:solidFill>
                <a:latin typeface="UTM Avo" panose="02040603050506020204" pitchFamily="18" charset="0"/>
              </a:endParaRPr>
            </a:p>
          </p:txBody>
        </p:sp>
        <p:sp>
          <p:nvSpPr>
            <p:cNvPr id="99" name="Google Shape;544;p31">
              <a:extLst>
                <a:ext uri="{FF2B5EF4-FFF2-40B4-BE49-F238E27FC236}">
                  <a16:creationId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rgbClr val="002060"/>
                  </a:solidFill>
                  <a:latin typeface="UTM Showcard" panose="02040603050506020204" pitchFamily="18" charset="0"/>
                </a:rPr>
                <a:t>5</a:t>
              </a:r>
              <a:endParaRPr sz="4400" dirty="0">
                <a:solidFill>
                  <a:srgbClr val="002060"/>
                </a:solidFill>
                <a:latin typeface="UTM Showcard" panose="02040603050506020204" pitchFamily="18" charset="0"/>
              </a:endParaRPr>
            </a:p>
          </p:txBody>
        </p:sp>
      </p:grpSp>
      <p:pic>
        <p:nvPicPr>
          <p:cNvPr id="101" name="Picture 100">
            <a:extLst>
              <a:ext uri="{FF2B5EF4-FFF2-40B4-BE49-F238E27FC236}">
                <a16:creationId xmlns:a16="http://schemas.microsoft.com/office/drawing/2014/main" id="{45070F5A-6457-488F-DFAD-7F2D83108FE9}"/>
              </a:ext>
            </a:extLst>
          </p:cNvPr>
          <p:cNvPicPr>
            <a:picLocks noChangeAspect="1"/>
          </p:cNvPicPr>
          <p:nvPr/>
        </p:nvPicPr>
        <p:blipFill>
          <a:blip r:embed="rId2"/>
          <a:stretch>
            <a:fillRect/>
          </a:stretch>
        </p:blipFill>
        <p:spPr>
          <a:xfrm>
            <a:off x="1057275" y="1543050"/>
            <a:ext cx="4248150" cy="3771900"/>
          </a:xfrm>
          <a:prstGeom prst="rect">
            <a:avLst/>
          </a:prstGeom>
        </p:spPr>
      </p:pic>
      <p:pic>
        <p:nvPicPr>
          <p:cNvPr id="103" name="Picture 102">
            <a:extLst>
              <a:ext uri="{FF2B5EF4-FFF2-40B4-BE49-F238E27FC236}">
                <a16:creationId xmlns:a16="http://schemas.microsoft.com/office/drawing/2014/main" id="{EEDC2148-3051-DD47-0D2B-26B632D69C5D}"/>
              </a:ext>
            </a:extLst>
          </p:cNvPr>
          <p:cNvPicPr>
            <a:picLocks noChangeAspect="1"/>
          </p:cNvPicPr>
          <p:nvPr/>
        </p:nvPicPr>
        <p:blipFill>
          <a:blip r:embed="rId3"/>
          <a:stretch>
            <a:fillRect/>
          </a:stretch>
        </p:blipFill>
        <p:spPr>
          <a:xfrm>
            <a:off x="5953125" y="1400175"/>
            <a:ext cx="4800600" cy="3905250"/>
          </a:xfrm>
          <a:prstGeom prst="rect">
            <a:avLst/>
          </a:prstGeom>
        </p:spPr>
      </p:pic>
    </p:spTree>
    <p:extLst>
      <p:ext uri="{BB962C8B-B14F-4D97-AF65-F5344CB8AC3E}">
        <p14:creationId xmlns:p14="http://schemas.microsoft.com/office/powerpoint/2010/main" val="34108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par>
                                <p:cTn id="8" presetID="16" presetClass="entr" presetSubtype="21"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arn(inVertical)">
                                      <p:cBhvr>
                                        <p:cTn id="10" dur="500"/>
                                        <p:tgtEl>
                                          <p:spTgt spid="103"/>
                                        </p:tgtEl>
                                      </p:cBhvr>
                                    </p:animEffect>
                                  </p:childTnLst>
                                </p:cTn>
                              </p:par>
                              <p:par>
                                <p:cTn id="11" presetID="16" presetClass="entr" presetSubtype="21"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600</Words>
  <Application>Microsoft Office PowerPoint</Application>
  <PresentationFormat>Widescreen</PresentationFormat>
  <Paragraphs>51</Paragraphs>
  <Slides>24</Slides>
  <Notes>12</Notes>
  <HiddenSlides>0</HiddenSlides>
  <MMClips>0</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24</vt:i4>
      </vt:variant>
    </vt:vector>
  </HeadingPairs>
  <TitlesOfParts>
    <vt:vector size="54" baseType="lpstr">
      <vt:lpstr>宋体</vt:lpstr>
      <vt:lpstr>#9Slide05 Bodega Script</vt:lpstr>
      <vt:lpstr>#9Slide07 HoneyCream</vt:lpstr>
      <vt:lpstr>Antic</vt:lpstr>
      <vt:lpstr>Arial</vt:lpstr>
      <vt:lpstr>Arial-Rounded</vt:lpstr>
      <vt:lpstr>Calibri</vt:lpstr>
      <vt:lpstr>Calibri Light</vt:lpstr>
      <vt:lpstr>Cambria</vt:lpstr>
      <vt:lpstr>Coiny</vt:lpstr>
      <vt:lpstr>Chewy</vt:lpstr>
      <vt:lpstr>等线</vt:lpstr>
      <vt:lpstr>Neucha</vt:lpstr>
      <vt:lpstr>Quicksand</vt:lpstr>
      <vt:lpstr>Roboto Condensed Light</vt:lpstr>
      <vt:lpstr>SVN-Newton</vt:lpstr>
      <vt:lpstr>Times New Roman</vt:lpstr>
      <vt:lpstr>UTM Aquarelle</vt:lpstr>
      <vt:lpstr>UTM Avo</vt:lpstr>
      <vt:lpstr>UTM Showcard</vt:lpstr>
      <vt:lpstr>思源黑体 CN</vt:lpstr>
      <vt:lpstr>思源黑体 CN Bold</vt:lpstr>
      <vt:lpstr>思源黑体 CN Medium</vt:lpstr>
      <vt:lpstr>Office 主题</vt:lpstr>
      <vt:lpstr>Lawn and Garden Month by Slidesgo</vt:lpstr>
      <vt:lpstr>Office Theme</vt:lpstr>
      <vt:lpstr>2_Office Theme</vt:lpstr>
      <vt:lpstr>Art Subject for Elementary - 1st Grade: Theater by Slidesgo</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2024-07-09T12:48:55Z</dcterms:created>
  <dcterms:modified xsi:type="dcterms:W3CDTF">2024-08-22T08:52:16Z</dcterms:modified>
</cp:coreProperties>
</file>