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1" r:id="rId4"/>
    <p:sldMasterId id="2147483713" r:id="rId5"/>
    <p:sldMasterId id="2147483739" r:id="rId6"/>
    <p:sldMasterId id="2147483727" r:id="rId7"/>
  </p:sldMasterIdLst>
  <p:notesMasterIdLst>
    <p:notesMasterId r:id="rId33"/>
  </p:notesMasterIdLst>
  <p:sldIdLst>
    <p:sldId id="283" r:id="rId8"/>
    <p:sldId id="281" r:id="rId9"/>
    <p:sldId id="285" r:id="rId10"/>
    <p:sldId id="289" r:id="rId11"/>
    <p:sldId id="290" r:id="rId12"/>
    <p:sldId id="291" r:id="rId13"/>
    <p:sldId id="311" r:id="rId14"/>
    <p:sldId id="282" r:id="rId15"/>
    <p:sldId id="301" r:id="rId16"/>
    <p:sldId id="284" r:id="rId17"/>
    <p:sldId id="292" r:id="rId18"/>
    <p:sldId id="293" r:id="rId19"/>
    <p:sldId id="294" r:id="rId20"/>
    <p:sldId id="295" r:id="rId21"/>
    <p:sldId id="296" r:id="rId22"/>
    <p:sldId id="297" r:id="rId23"/>
    <p:sldId id="302" r:id="rId24"/>
    <p:sldId id="298" r:id="rId25"/>
    <p:sldId id="299" r:id="rId26"/>
    <p:sldId id="300" r:id="rId27"/>
    <p:sldId id="305" r:id="rId28"/>
    <p:sldId id="306" r:id="rId29"/>
    <p:sldId id="307" r:id="rId30"/>
    <p:sldId id="308" r:id="rId31"/>
    <p:sldId id="309" r:id="rId32"/>
  </p:sldIdLst>
  <p:sldSz cx="12192000" cy="6858000"/>
  <p:notesSz cx="6858000" cy="9144000"/>
  <p:embeddedFontLst>
    <p:embeddedFont>
      <p:font typeface="#9Slide05 SVNSnell Roundhand Sc" panose="020B0604020202020204" charset="0"/>
      <p:regular r:id="rId34"/>
      <p:bold r:id="rId35"/>
    </p:embeddedFont>
    <p:embeddedFont>
      <p:font typeface="#9Slide07 HoneyCream" panose="020B0604020202020204" charset="0"/>
      <p:regular r:id="rId36"/>
    </p:embeddedFont>
    <p:embeddedFont>
      <p:font typeface="#9Slide07 IcielHelena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Garamond" panose="02020404030301010803" pitchFamily="18" charset="0"/>
      <p:regular r:id="rId44"/>
      <p:bold r:id="rId45"/>
      <p:italic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Trebuchet MS" panose="020B0603020202020204" pitchFamily="34" charset="0"/>
      <p:regular r:id="rId49"/>
      <p:bold r:id="rId50"/>
      <p:italic r:id="rId51"/>
      <p:boldItalic r:id="rId52"/>
    </p:embeddedFont>
    <p:embeddedFont>
      <p:font typeface="UTM A&amp;S Signwriter" panose="02040603050506020204" pitchFamily="18" charset="0"/>
      <p:regular r:id="rId53"/>
    </p:embeddedFont>
    <p:embeddedFont>
      <p:font typeface="UTM Avo" panose="02040603050506020204" pitchFamily="18" charset="0"/>
      <p:regular r:id="rId54"/>
      <p:bold r:id="rId55"/>
      <p:italic r:id="rId56"/>
      <p:boldItalic r:id="rId57"/>
    </p:embeddedFont>
    <p:embeddedFont>
      <p:font typeface="UTM Isadora" panose="02040603050506020204" pitchFamily="18" charset="0"/>
      <p:regular r:id="rId58"/>
      <p:bold r:id="rId59"/>
    </p:embeddedFont>
    <p:embeddedFont>
      <p:font typeface="UTM Mother" panose="02040603050506020204" pitchFamily="18" charset="0"/>
      <p:regular r:id="rId60"/>
    </p:embeddedFont>
    <p:embeddedFont>
      <p:font typeface="UVF Barmbrack" panose="02000000000000000000" charset="0"/>
      <p:regular r:id="rId61"/>
    </p:embeddedFont>
  </p:embeddedFontLst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D99694"/>
    <a:srgbClr val="CC6600"/>
    <a:srgbClr val="009900"/>
    <a:srgbClr val="FF33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997145-4C9B-B419-B7B7-BD51A90D1801}" v="4" dt="2021-09-20T09:21:42.700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62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8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3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Thanh Nhã" userId="S::nhattt@skylineschool.edu.vn::76dc5ecc-e11b-4c0d-b411-623ae1fd1d1d" providerId="AD" clId="Web-{DC997145-4C9B-B419-B7B7-BD51A90D1801}"/>
    <pc:docChg chg="modSld">
      <pc:chgData name="Trần Thị Thanh Nhã" userId="S::nhattt@skylineschool.edu.vn::76dc5ecc-e11b-4c0d-b411-623ae1fd1d1d" providerId="AD" clId="Web-{DC997145-4C9B-B419-B7B7-BD51A90D1801}" dt="2021-09-20T09:21:42.700" v="3" actId="20577"/>
      <pc:docMkLst>
        <pc:docMk/>
      </pc:docMkLst>
      <pc:sldChg chg="modSp">
        <pc:chgData name="Trần Thị Thanh Nhã" userId="S::nhattt@skylineschool.edu.vn::76dc5ecc-e11b-4c0d-b411-623ae1fd1d1d" providerId="AD" clId="Web-{DC997145-4C9B-B419-B7B7-BD51A90D1801}" dt="2021-09-20T09:21:42.700" v="3" actId="20577"/>
        <pc:sldMkLst>
          <pc:docMk/>
          <pc:sldMk cId="100295414" sldId="258"/>
        </pc:sldMkLst>
        <pc:spChg chg="mod">
          <ac:chgData name="Trần Thị Thanh Nhã" userId="S::nhattt@skylineschool.edu.vn::76dc5ecc-e11b-4c0d-b411-623ae1fd1d1d" providerId="AD" clId="Web-{DC997145-4C9B-B419-B7B7-BD51A90D1801}" dt="2021-09-20T09:21:42.700" v="3" actId="20577"/>
          <ac:spMkLst>
            <pc:docMk/>
            <pc:sldMk cId="100295414" sldId="258"/>
            <ac:spMk id="7" creationId="{9697572C-5979-47AE-9F9C-4C74CA6086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04B19-65DB-4AC4-A4E5-56334422E5B1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CBF62-A7F5-495A-92BF-8444B012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0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cục</a:t>
            </a:r>
            <a:r>
              <a:rPr lang="en-GB" baseline="0" dirty="0"/>
              <a:t> </a:t>
            </a:r>
            <a:r>
              <a:rPr lang="en-GB" baseline="0" dirty="0" err="1"/>
              <a:t>đá</a:t>
            </a:r>
            <a:r>
              <a:rPr lang="en-GB" baseline="0" dirty="0"/>
              <a:t> </a:t>
            </a:r>
            <a:r>
              <a:rPr lang="en-GB" baseline="0" dirty="0" err="1"/>
              <a:t>phía</a:t>
            </a:r>
            <a:r>
              <a:rPr lang="en-GB" baseline="0" dirty="0"/>
              <a:t> </a:t>
            </a:r>
            <a:r>
              <a:rPr lang="en-GB" baseline="0" dirty="0" err="1"/>
              <a:t>trước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68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cục</a:t>
            </a:r>
            <a:r>
              <a:rPr lang="en-GB" baseline="0" dirty="0"/>
              <a:t> </a:t>
            </a:r>
            <a:r>
              <a:rPr lang="en-GB" baseline="0" dirty="0" err="1"/>
              <a:t>đá</a:t>
            </a:r>
            <a:r>
              <a:rPr lang="en-GB" baseline="0" dirty="0"/>
              <a:t> </a:t>
            </a:r>
            <a:r>
              <a:rPr lang="en-GB" baseline="0" dirty="0" err="1"/>
              <a:t>phía</a:t>
            </a:r>
            <a:r>
              <a:rPr lang="en-GB" baseline="0" dirty="0"/>
              <a:t> </a:t>
            </a:r>
            <a:r>
              <a:rPr lang="en-GB" baseline="0" dirty="0" err="1"/>
              <a:t>trước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11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ông</a:t>
            </a:r>
            <a:r>
              <a:rPr lang="en-GB" baseline="0" dirty="0"/>
              <a:t> </a:t>
            </a:r>
            <a:r>
              <a:rPr lang="en-GB" baseline="0" dirty="0" err="1"/>
              <a:t>mặt</a:t>
            </a:r>
            <a:r>
              <a:rPr lang="en-GB" baseline="0" dirty="0"/>
              <a:t> </a:t>
            </a:r>
            <a:r>
              <a:rPr lang="en-GB" baseline="0" dirty="0" err="1"/>
              <a:t>trời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/>
              <a:t>theo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23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ô </a:t>
            </a:r>
            <a:r>
              <a:rPr lang="en-GB" baseline="0" dirty="0" err="1"/>
              <a:t>chữ</a:t>
            </a:r>
            <a:r>
              <a:rPr lang="en-GB" baseline="0" dirty="0"/>
              <a:t> ở </a:t>
            </a:r>
            <a:r>
              <a:rPr lang="en-GB" baseline="0" dirty="0" err="1"/>
              <a:t>cột</a:t>
            </a:r>
            <a:r>
              <a:rPr lang="en-GB" baseline="0" dirty="0"/>
              <a:t> A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nối</a:t>
            </a:r>
            <a:r>
              <a:rPr lang="en-GB" baseline="0" dirty="0"/>
              <a:t> </a:t>
            </a:r>
            <a:r>
              <a:rPr lang="en-GB" baseline="0" dirty="0" err="1"/>
              <a:t>với</a:t>
            </a:r>
            <a:r>
              <a:rPr lang="en-GB" baseline="0" dirty="0"/>
              <a:t> </a:t>
            </a:r>
            <a:r>
              <a:rPr lang="en-GB" baseline="0" dirty="0" err="1"/>
              <a:t>cột</a:t>
            </a:r>
            <a:r>
              <a:rPr lang="en-GB" baseline="0" dirty="0"/>
              <a:t>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0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nội</a:t>
            </a:r>
            <a:r>
              <a:rPr lang="en-GB" baseline="0" dirty="0"/>
              <a:t> dung </a:t>
            </a:r>
            <a:r>
              <a:rPr lang="en-GB" baseline="0" dirty="0" err="1"/>
              <a:t>trên</a:t>
            </a:r>
            <a:r>
              <a:rPr lang="en-GB" baseline="0" dirty="0"/>
              <a:t> slide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ô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Bạn</a:t>
            </a:r>
            <a:r>
              <a:rPr lang="en-GB" baseline="0" dirty="0"/>
              <a:t> </a:t>
            </a:r>
            <a:r>
              <a:rPr lang="en-GB" baseline="0" dirty="0" err="1"/>
              <a:t>Hà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sắp</a:t>
            </a:r>
            <a:r>
              <a:rPr lang="en-GB" baseline="0" dirty="0"/>
              <a:t> </a:t>
            </a:r>
            <a:r>
              <a:rPr lang="en-GB" baseline="0" dirty="0" err="1"/>
              <a:t>xếp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hoàn</a:t>
            </a:r>
            <a:r>
              <a:rPr lang="en-GB" baseline="0" dirty="0"/>
              <a:t> </a:t>
            </a:r>
            <a:r>
              <a:rPr lang="en-GB" baseline="0" dirty="0" err="1"/>
              <a:t>chỉnh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9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9601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16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40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7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68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15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65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2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18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43225" y="2"/>
            <a:ext cx="1966315" cy="202882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1670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30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3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6641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174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45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21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65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30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510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775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162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777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83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13074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00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458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52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439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34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298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449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253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238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50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26303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461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764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760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879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833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501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2087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48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771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430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9011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8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17/9/2023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0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5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A3E0F-18D1-4C97-AFFC-71CDACD2C74D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2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43225" y="2"/>
            <a:ext cx="196631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5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26B42-E76C-4AAE-B171-49D372866F33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-150884" y="6096000"/>
            <a:ext cx="2233684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78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18.svg"/><Relationship Id="rId3" Type="http://schemas.openxmlformats.org/officeDocument/2006/relationships/image" Target="../media/image20.svg"/><Relationship Id="rId7" Type="http://schemas.microsoft.com/office/2007/relationships/hdphoto" Target="../media/hdphoto10.wdp"/><Relationship Id="rId12" Type="http://schemas.openxmlformats.org/officeDocument/2006/relationships/image" Target="../media/image68.png"/><Relationship Id="rId17" Type="http://schemas.openxmlformats.org/officeDocument/2006/relationships/image" Target="../media/image17.png"/><Relationship Id="rId2" Type="http://schemas.openxmlformats.org/officeDocument/2006/relationships/image" Target="../media/image19.png"/><Relationship Id="rId16" Type="http://schemas.openxmlformats.org/officeDocument/2006/relationships/image" Target="../media/image55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54.png"/><Relationship Id="rId10" Type="http://schemas.openxmlformats.org/officeDocument/2006/relationships/image" Target="../media/image66.png"/><Relationship Id="rId19" Type="http://schemas.openxmlformats.org/officeDocument/2006/relationships/image" Target="../media/image21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12" Type="http://schemas.openxmlformats.org/officeDocument/2006/relationships/image" Target="../media/image59.svg"/><Relationship Id="rId2" Type="http://schemas.openxmlformats.org/officeDocument/2006/relationships/image" Target="../media/image17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58.png"/><Relationship Id="rId5" Type="http://schemas.openxmlformats.org/officeDocument/2006/relationships/image" Target="../media/image22.svg"/><Relationship Id="rId15" Type="http://schemas.openxmlformats.org/officeDocument/2006/relationships/image" Target="../media/image54.png"/><Relationship Id="rId10" Type="http://schemas.openxmlformats.org/officeDocument/2006/relationships/image" Target="../media/image72.png"/><Relationship Id="rId4" Type="http://schemas.openxmlformats.org/officeDocument/2006/relationships/image" Target="../media/image21.png"/><Relationship Id="rId9" Type="http://schemas.openxmlformats.org/officeDocument/2006/relationships/image" Target="../media/image71.png"/><Relationship Id="rId1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9.sv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2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71.png"/><Relationship Id="rId5" Type="http://schemas.openxmlformats.org/officeDocument/2006/relationships/image" Target="../media/image18.svg"/><Relationship Id="rId15" Type="http://schemas.openxmlformats.org/officeDocument/2006/relationships/image" Target="../media/image51.svg"/><Relationship Id="rId10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55.sv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9.sv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2" Type="http://schemas.openxmlformats.org/officeDocument/2006/relationships/image" Target="../media/image48.png"/><Relationship Id="rId2" Type="http://schemas.openxmlformats.org/officeDocument/2006/relationships/image" Target="../media/image19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71.png"/><Relationship Id="rId5" Type="http://schemas.openxmlformats.org/officeDocument/2006/relationships/image" Target="../media/image18.svg"/><Relationship Id="rId15" Type="http://schemas.openxmlformats.org/officeDocument/2006/relationships/image" Target="../media/image51.svg"/><Relationship Id="rId10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55.sv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54.png"/><Relationship Id="rId3" Type="http://schemas.openxmlformats.org/officeDocument/2006/relationships/image" Target="../media/image20.svg"/><Relationship Id="rId7" Type="http://schemas.openxmlformats.org/officeDocument/2006/relationships/image" Target="../media/image17.png"/><Relationship Id="rId12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11" Type="http://schemas.openxmlformats.org/officeDocument/2006/relationships/image" Target="../media/image27.png"/><Relationship Id="rId5" Type="http://schemas.openxmlformats.org/officeDocument/2006/relationships/image" Target="../media/image61.png"/><Relationship Id="rId15" Type="http://schemas.openxmlformats.org/officeDocument/2006/relationships/image" Target="../media/image75.png"/><Relationship Id="rId10" Type="http://schemas.openxmlformats.org/officeDocument/2006/relationships/image" Target="../media/image22.svg"/><Relationship Id="rId4" Type="http://schemas.openxmlformats.org/officeDocument/2006/relationships/image" Target="../media/image74.png"/><Relationship Id="rId9" Type="http://schemas.openxmlformats.org/officeDocument/2006/relationships/image" Target="../media/image21.png"/><Relationship Id="rId14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openxmlformats.org/officeDocument/2006/relationships/image" Target="../media/image6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22.svg"/><Relationship Id="rId5" Type="http://schemas.openxmlformats.org/officeDocument/2006/relationships/image" Target="../media/image74.png"/><Relationship Id="rId15" Type="http://schemas.openxmlformats.org/officeDocument/2006/relationships/image" Target="../media/image55.svg"/><Relationship Id="rId10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18.sv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openxmlformats.org/officeDocument/2006/relationships/image" Target="../media/image6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22.svg"/><Relationship Id="rId5" Type="http://schemas.openxmlformats.org/officeDocument/2006/relationships/image" Target="../media/image74.png"/><Relationship Id="rId15" Type="http://schemas.openxmlformats.org/officeDocument/2006/relationships/image" Target="../media/image55.svg"/><Relationship Id="rId10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18.sv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18" Type="http://schemas.openxmlformats.org/officeDocument/2006/relationships/image" Target="../media/image55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7.png"/><Relationship Id="rId17" Type="http://schemas.openxmlformats.org/officeDocument/2006/relationships/image" Target="../media/image54.png"/><Relationship Id="rId2" Type="http://schemas.openxmlformats.org/officeDocument/2006/relationships/image" Target="../media/image15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59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78.png"/><Relationship Id="rId18" Type="http://schemas.openxmlformats.org/officeDocument/2006/relationships/image" Target="../media/image80.png"/><Relationship Id="rId3" Type="http://schemas.openxmlformats.org/officeDocument/2006/relationships/image" Target="../media/image20.svg"/><Relationship Id="rId7" Type="http://schemas.openxmlformats.org/officeDocument/2006/relationships/image" Target="../media/image21.png"/><Relationship Id="rId12" Type="http://schemas.openxmlformats.org/officeDocument/2006/relationships/image" Target="../media/image77.png"/><Relationship Id="rId17" Type="http://schemas.openxmlformats.org/officeDocument/2006/relationships/image" Target="../media/image62.png"/><Relationship Id="rId2" Type="http://schemas.openxmlformats.org/officeDocument/2006/relationships/image" Target="../media/image19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75.png"/><Relationship Id="rId5" Type="http://schemas.openxmlformats.org/officeDocument/2006/relationships/image" Target="../media/image17.png"/><Relationship Id="rId15" Type="http://schemas.openxmlformats.org/officeDocument/2006/relationships/image" Target="../media/image79.png"/><Relationship Id="rId10" Type="http://schemas.openxmlformats.org/officeDocument/2006/relationships/image" Target="../media/image55.svg"/><Relationship Id="rId4" Type="http://schemas.openxmlformats.org/officeDocument/2006/relationships/image" Target="../media/image61.png"/><Relationship Id="rId9" Type="http://schemas.openxmlformats.org/officeDocument/2006/relationships/image" Target="../media/image54.png"/><Relationship Id="rId1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3.wdp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2" Type="http://schemas.openxmlformats.org/officeDocument/2006/relationships/image" Target="../media/image8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7.png"/><Relationship Id="rId5" Type="http://schemas.openxmlformats.org/officeDocument/2006/relationships/image" Target="../media/image18.svg"/><Relationship Id="rId10" Type="http://schemas.openxmlformats.org/officeDocument/2006/relationships/image" Target="../media/image75.png"/><Relationship Id="rId4" Type="http://schemas.openxmlformats.org/officeDocument/2006/relationships/image" Target="../media/image17.png"/><Relationship Id="rId9" Type="http://schemas.openxmlformats.org/officeDocument/2006/relationships/image" Target="../media/image55.svg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18" Type="http://schemas.openxmlformats.org/officeDocument/2006/relationships/image" Target="../media/image82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7.png"/><Relationship Id="rId17" Type="http://schemas.openxmlformats.org/officeDocument/2006/relationships/image" Target="../media/image55.svg"/><Relationship Id="rId2" Type="http://schemas.openxmlformats.org/officeDocument/2006/relationships/image" Target="../media/image15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59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81.png"/><Relationship Id="rId3" Type="http://schemas.openxmlformats.org/officeDocument/2006/relationships/image" Target="../media/image20.svg"/><Relationship Id="rId7" Type="http://schemas.openxmlformats.org/officeDocument/2006/relationships/image" Target="../media/image17.png"/><Relationship Id="rId12" Type="http://schemas.openxmlformats.org/officeDocument/2006/relationships/image" Target="../media/image55.svg"/><Relationship Id="rId17" Type="http://schemas.openxmlformats.org/officeDocument/2006/relationships/image" Target="../media/image62.png"/><Relationship Id="rId2" Type="http://schemas.openxmlformats.org/officeDocument/2006/relationships/image" Target="../media/image19.png"/><Relationship Id="rId16" Type="http://schemas.microsoft.com/office/2007/relationships/hdphoto" Target="../media/hdphoto1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4.png"/><Relationship Id="rId5" Type="http://schemas.microsoft.com/office/2007/relationships/hdphoto" Target="../media/hdphoto14.wdp"/><Relationship Id="rId15" Type="http://schemas.openxmlformats.org/officeDocument/2006/relationships/image" Target="../media/image84.png"/><Relationship Id="rId10" Type="http://schemas.openxmlformats.org/officeDocument/2006/relationships/image" Target="../media/image22.svg"/><Relationship Id="rId4" Type="http://schemas.openxmlformats.org/officeDocument/2006/relationships/image" Target="../media/image83.png"/><Relationship Id="rId9" Type="http://schemas.openxmlformats.org/officeDocument/2006/relationships/image" Target="../media/image21.png"/><Relationship Id="rId1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81.png"/><Relationship Id="rId3" Type="http://schemas.openxmlformats.org/officeDocument/2006/relationships/image" Target="../media/image20.svg"/><Relationship Id="rId7" Type="http://schemas.openxmlformats.org/officeDocument/2006/relationships/image" Target="../media/image17.png"/><Relationship Id="rId12" Type="http://schemas.openxmlformats.org/officeDocument/2006/relationships/image" Target="../media/image55.svg"/><Relationship Id="rId17" Type="http://schemas.microsoft.com/office/2007/relationships/hdphoto" Target="../media/hdphoto16.wdp"/><Relationship Id="rId2" Type="http://schemas.openxmlformats.org/officeDocument/2006/relationships/image" Target="../media/image19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4.png"/><Relationship Id="rId5" Type="http://schemas.microsoft.com/office/2007/relationships/hdphoto" Target="../media/hdphoto14.wdp"/><Relationship Id="rId15" Type="http://schemas.openxmlformats.org/officeDocument/2006/relationships/image" Target="../media/image62.png"/><Relationship Id="rId10" Type="http://schemas.openxmlformats.org/officeDocument/2006/relationships/image" Target="../media/image22.svg"/><Relationship Id="rId4" Type="http://schemas.openxmlformats.org/officeDocument/2006/relationships/image" Target="../media/image83.png"/><Relationship Id="rId9" Type="http://schemas.openxmlformats.org/officeDocument/2006/relationships/image" Target="../media/image21.png"/><Relationship Id="rId1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18" Type="http://schemas.openxmlformats.org/officeDocument/2006/relationships/image" Target="../media/image55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7.png"/><Relationship Id="rId17" Type="http://schemas.openxmlformats.org/officeDocument/2006/relationships/image" Target="../media/image54.png"/><Relationship Id="rId2" Type="http://schemas.openxmlformats.org/officeDocument/2006/relationships/image" Target="../media/image15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59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22.sv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1.wdp"/><Relationship Id="rId12" Type="http://schemas.openxmlformats.org/officeDocument/2006/relationships/image" Target="../media/image36.png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image" Target="../media/image30.png"/><Relationship Id="rId15" Type="http://schemas.microsoft.com/office/2007/relationships/hdphoto" Target="../media/hdphoto6.wdp"/><Relationship Id="rId10" Type="http://schemas.openxmlformats.org/officeDocument/2006/relationships/image" Target="../media/image33.png"/><Relationship Id="rId19" Type="http://schemas.openxmlformats.org/officeDocument/2006/relationships/image" Target="../media/image22.sv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microsoft.com/office/2007/relationships/hdphoto" Target="../media/hdphoto6.wdp"/><Relationship Id="rId5" Type="http://schemas.openxmlformats.org/officeDocument/2006/relationships/image" Target="../media/image30.png"/><Relationship Id="rId15" Type="http://schemas.openxmlformats.org/officeDocument/2006/relationships/image" Target="../media/image22.sv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18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0.png"/><Relationship Id="rId3" Type="http://schemas.openxmlformats.org/officeDocument/2006/relationships/image" Target="../media/image20.svg"/><Relationship Id="rId21" Type="http://schemas.openxmlformats.org/officeDocument/2006/relationships/image" Target="../media/image53.svg"/><Relationship Id="rId7" Type="http://schemas.openxmlformats.org/officeDocument/2006/relationships/image" Target="../media/image22.svg"/><Relationship Id="rId12" Type="http://schemas.openxmlformats.org/officeDocument/2006/relationships/image" Target="../media/image46.png"/><Relationship Id="rId17" Type="http://schemas.openxmlformats.org/officeDocument/2006/relationships/image" Target="../media/image28.svg"/><Relationship Id="rId25" Type="http://schemas.openxmlformats.org/officeDocument/2006/relationships/image" Target="../media/image57.png"/><Relationship Id="rId2" Type="http://schemas.openxmlformats.org/officeDocument/2006/relationships/image" Target="../media/image19.png"/><Relationship Id="rId16" Type="http://schemas.openxmlformats.org/officeDocument/2006/relationships/image" Target="../media/image27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45.svg"/><Relationship Id="rId24" Type="http://schemas.openxmlformats.org/officeDocument/2006/relationships/image" Target="../media/image56.png"/><Relationship Id="rId5" Type="http://schemas.openxmlformats.org/officeDocument/2006/relationships/image" Target="../media/image18.svg"/><Relationship Id="rId15" Type="http://schemas.openxmlformats.org/officeDocument/2006/relationships/image" Target="../media/image49.svg"/><Relationship Id="rId23" Type="http://schemas.openxmlformats.org/officeDocument/2006/relationships/image" Target="../media/image55.svg"/><Relationship Id="rId10" Type="http://schemas.openxmlformats.org/officeDocument/2006/relationships/image" Target="../media/image44.png"/><Relationship Id="rId19" Type="http://schemas.openxmlformats.org/officeDocument/2006/relationships/image" Target="../media/image51.svg"/><Relationship Id="rId4" Type="http://schemas.openxmlformats.org/officeDocument/2006/relationships/image" Target="../media/image17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7.png"/><Relationship Id="rId2" Type="http://schemas.openxmlformats.org/officeDocument/2006/relationships/image" Target="../media/image15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59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051385" y="-23126"/>
            <a:ext cx="16243385" cy="6904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6" name="Picture 15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E358E3FC-E69F-929B-2943-EDF1FDA770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91973" y="5787517"/>
            <a:ext cx="969373" cy="10285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497570" y="824662"/>
            <a:ext cx="3459830" cy="66606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7091711"/>
              </a:avLst>
            </a:prstTxWarp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Tiếng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Việt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2</a:t>
            </a:r>
          </a:p>
        </p:txBody>
      </p:sp>
      <p:pic>
        <p:nvPicPr>
          <p:cNvPr id="32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41425" y="4674490"/>
            <a:ext cx="4269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(</a:t>
            </a:r>
            <a:r>
              <a:rPr lang="en-US" sz="6000" i="1" dirty="0" err="1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Trang</a:t>
            </a:r>
            <a:r>
              <a:rPr lang="en-US" sz="6000" i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 13)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07383" y="158413"/>
            <a:ext cx="2984866" cy="1225219"/>
          </a:xfrm>
          <a:custGeom>
            <a:avLst/>
            <a:gdLst>
              <a:gd name="connsiteX0" fmla="*/ 0 w 3057056"/>
              <a:gd name="connsiteY0" fmla="*/ 0 h 1186623"/>
              <a:gd name="connsiteX1" fmla="*/ 3057056 w 3057056"/>
              <a:gd name="connsiteY1" fmla="*/ 0 h 1186623"/>
              <a:gd name="connsiteX2" fmla="*/ 3057056 w 3057056"/>
              <a:gd name="connsiteY2" fmla="*/ 1186623 h 1186623"/>
              <a:gd name="connsiteX3" fmla="*/ 0 w 3057056"/>
              <a:gd name="connsiteY3" fmla="*/ 1186623 h 1186623"/>
              <a:gd name="connsiteX4" fmla="*/ 0 w 3057056"/>
              <a:gd name="connsiteY4" fmla="*/ 0 h 1186623"/>
              <a:gd name="connsiteX0" fmla="*/ 189 w 3057245"/>
              <a:gd name="connsiteY0" fmla="*/ 0 h 1186623"/>
              <a:gd name="connsiteX1" fmla="*/ 3057245 w 3057245"/>
              <a:gd name="connsiteY1" fmla="*/ 0 h 1186623"/>
              <a:gd name="connsiteX2" fmla="*/ 3057245 w 3057245"/>
              <a:gd name="connsiteY2" fmla="*/ 1186623 h 1186623"/>
              <a:gd name="connsiteX3" fmla="*/ 189 w 3057245"/>
              <a:gd name="connsiteY3" fmla="*/ 1186623 h 1186623"/>
              <a:gd name="connsiteX4" fmla="*/ 104087 w 3057245"/>
              <a:gd name="connsiteY4" fmla="*/ 348916 h 1186623"/>
              <a:gd name="connsiteX5" fmla="*/ 189 w 3057245"/>
              <a:gd name="connsiteY5" fmla="*/ 0 h 1186623"/>
              <a:gd name="connsiteX0" fmla="*/ 189 w 3057245"/>
              <a:gd name="connsiteY0" fmla="*/ 205 h 1186828"/>
              <a:gd name="connsiteX1" fmla="*/ 1487719 w 3057245"/>
              <a:gd name="connsiteY1" fmla="*/ 48331 h 1186828"/>
              <a:gd name="connsiteX2" fmla="*/ 3057245 w 3057245"/>
              <a:gd name="connsiteY2" fmla="*/ 205 h 1186828"/>
              <a:gd name="connsiteX3" fmla="*/ 3057245 w 3057245"/>
              <a:gd name="connsiteY3" fmla="*/ 1186828 h 1186828"/>
              <a:gd name="connsiteX4" fmla="*/ 189 w 3057245"/>
              <a:gd name="connsiteY4" fmla="*/ 1186828 h 1186828"/>
              <a:gd name="connsiteX5" fmla="*/ 104087 w 3057245"/>
              <a:gd name="connsiteY5" fmla="*/ 349121 h 1186828"/>
              <a:gd name="connsiteX6" fmla="*/ 189 w 3057245"/>
              <a:gd name="connsiteY6" fmla="*/ 205 h 1186828"/>
              <a:gd name="connsiteX0" fmla="*/ 189 w 3057245"/>
              <a:gd name="connsiteY0" fmla="*/ 205 h 1225219"/>
              <a:gd name="connsiteX1" fmla="*/ 1487719 w 3057245"/>
              <a:gd name="connsiteY1" fmla="*/ 48331 h 1225219"/>
              <a:gd name="connsiteX2" fmla="*/ 3057245 w 3057245"/>
              <a:gd name="connsiteY2" fmla="*/ 205 h 1225219"/>
              <a:gd name="connsiteX3" fmla="*/ 3057245 w 3057245"/>
              <a:gd name="connsiteY3" fmla="*/ 1186828 h 1225219"/>
              <a:gd name="connsiteX4" fmla="*/ 1640154 w 3057245"/>
              <a:gd name="connsiteY4" fmla="*/ 1225219 h 1225219"/>
              <a:gd name="connsiteX5" fmla="*/ 189 w 3057245"/>
              <a:gd name="connsiteY5" fmla="*/ 1186828 h 1225219"/>
              <a:gd name="connsiteX6" fmla="*/ 104087 w 3057245"/>
              <a:gd name="connsiteY6" fmla="*/ 349121 h 1225219"/>
              <a:gd name="connsiteX7" fmla="*/ 189 w 3057245"/>
              <a:gd name="connsiteY7" fmla="*/ 205 h 1225219"/>
              <a:gd name="connsiteX0" fmla="*/ 189 w 3057245"/>
              <a:gd name="connsiteY0" fmla="*/ 205 h 1225219"/>
              <a:gd name="connsiteX1" fmla="*/ 1487719 w 3057245"/>
              <a:gd name="connsiteY1" fmla="*/ 48331 h 1225219"/>
              <a:gd name="connsiteX2" fmla="*/ 3057245 w 3057245"/>
              <a:gd name="connsiteY2" fmla="*/ 205 h 1225219"/>
              <a:gd name="connsiteX3" fmla="*/ 2915502 w 3057245"/>
              <a:gd name="connsiteY3" fmla="*/ 563482 h 1225219"/>
              <a:gd name="connsiteX4" fmla="*/ 3057245 w 3057245"/>
              <a:gd name="connsiteY4" fmla="*/ 1186828 h 1225219"/>
              <a:gd name="connsiteX5" fmla="*/ 1640154 w 3057245"/>
              <a:gd name="connsiteY5" fmla="*/ 1225219 h 1225219"/>
              <a:gd name="connsiteX6" fmla="*/ 189 w 3057245"/>
              <a:gd name="connsiteY6" fmla="*/ 1186828 h 1225219"/>
              <a:gd name="connsiteX7" fmla="*/ 104087 w 3057245"/>
              <a:gd name="connsiteY7" fmla="*/ 349121 h 1225219"/>
              <a:gd name="connsiteX8" fmla="*/ 189 w 3057245"/>
              <a:gd name="connsiteY8" fmla="*/ 205 h 1225219"/>
              <a:gd name="connsiteX0" fmla="*/ 189 w 3057245"/>
              <a:gd name="connsiteY0" fmla="*/ 205 h 1225219"/>
              <a:gd name="connsiteX1" fmla="*/ 1487719 w 3057245"/>
              <a:gd name="connsiteY1" fmla="*/ 48331 h 1225219"/>
              <a:gd name="connsiteX2" fmla="*/ 2973024 w 3057245"/>
              <a:gd name="connsiteY2" fmla="*/ 12237 h 1225219"/>
              <a:gd name="connsiteX3" fmla="*/ 2915502 w 3057245"/>
              <a:gd name="connsiteY3" fmla="*/ 563482 h 1225219"/>
              <a:gd name="connsiteX4" fmla="*/ 3057245 w 3057245"/>
              <a:gd name="connsiteY4" fmla="*/ 1186828 h 1225219"/>
              <a:gd name="connsiteX5" fmla="*/ 1640154 w 3057245"/>
              <a:gd name="connsiteY5" fmla="*/ 1225219 h 1225219"/>
              <a:gd name="connsiteX6" fmla="*/ 189 w 3057245"/>
              <a:gd name="connsiteY6" fmla="*/ 1186828 h 1225219"/>
              <a:gd name="connsiteX7" fmla="*/ 104087 w 3057245"/>
              <a:gd name="connsiteY7" fmla="*/ 349121 h 1225219"/>
              <a:gd name="connsiteX8" fmla="*/ 189 w 3057245"/>
              <a:gd name="connsiteY8" fmla="*/ 205 h 1225219"/>
              <a:gd name="connsiteX0" fmla="*/ 189 w 2985055"/>
              <a:gd name="connsiteY0" fmla="*/ 205 h 1225219"/>
              <a:gd name="connsiteX1" fmla="*/ 1487719 w 2985055"/>
              <a:gd name="connsiteY1" fmla="*/ 48331 h 1225219"/>
              <a:gd name="connsiteX2" fmla="*/ 2973024 w 2985055"/>
              <a:gd name="connsiteY2" fmla="*/ 12237 h 1225219"/>
              <a:gd name="connsiteX3" fmla="*/ 2915502 w 2985055"/>
              <a:gd name="connsiteY3" fmla="*/ 563482 h 1225219"/>
              <a:gd name="connsiteX4" fmla="*/ 2985055 w 2985055"/>
              <a:gd name="connsiteY4" fmla="*/ 1162765 h 1225219"/>
              <a:gd name="connsiteX5" fmla="*/ 1640154 w 2985055"/>
              <a:gd name="connsiteY5" fmla="*/ 1225219 h 1225219"/>
              <a:gd name="connsiteX6" fmla="*/ 189 w 2985055"/>
              <a:gd name="connsiteY6" fmla="*/ 1186828 h 1225219"/>
              <a:gd name="connsiteX7" fmla="*/ 104087 w 2985055"/>
              <a:gd name="connsiteY7" fmla="*/ 349121 h 1225219"/>
              <a:gd name="connsiteX8" fmla="*/ 189 w 2985055"/>
              <a:gd name="connsiteY8" fmla="*/ 205 h 1225219"/>
              <a:gd name="connsiteX0" fmla="*/ 0 w 2984866"/>
              <a:gd name="connsiteY0" fmla="*/ 205 h 1225219"/>
              <a:gd name="connsiteX1" fmla="*/ 1487530 w 2984866"/>
              <a:gd name="connsiteY1" fmla="*/ 48331 h 1225219"/>
              <a:gd name="connsiteX2" fmla="*/ 2972835 w 2984866"/>
              <a:gd name="connsiteY2" fmla="*/ 12237 h 1225219"/>
              <a:gd name="connsiteX3" fmla="*/ 2915313 w 2984866"/>
              <a:gd name="connsiteY3" fmla="*/ 563482 h 1225219"/>
              <a:gd name="connsiteX4" fmla="*/ 2984866 w 2984866"/>
              <a:gd name="connsiteY4" fmla="*/ 1162765 h 1225219"/>
              <a:gd name="connsiteX5" fmla="*/ 1639965 w 2984866"/>
              <a:gd name="connsiteY5" fmla="*/ 1225219 h 1225219"/>
              <a:gd name="connsiteX6" fmla="*/ 108284 w 2984866"/>
              <a:gd name="connsiteY6" fmla="*/ 1222922 h 1225219"/>
              <a:gd name="connsiteX7" fmla="*/ 103898 w 2984866"/>
              <a:gd name="connsiteY7" fmla="*/ 349121 h 1225219"/>
              <a:gd name="connsiteX8" fmla="*/ 0 w 2984866"/>
              <a:gd name="connsiteY8" fmla="*/ 205 h 1225219"/>
              <a:gd name="connsiteX0" fmla="*/ 0 w 2984866"/>
              <a:gd name="connsiteY0" fmla="*/ 205 h 1225219"/>
              <a:gd name="connsiteX1" fmla="*/ 1487530 w 2984866"/>
              <a:gd name="connsiteY1" fmla="*/ 48331 h 1225219"/>
              <a:gd name="connsiteX2" fmla="*/ 2972835 w 2984866"/>
              <a:gd name="connsiteY2" fmla="*/ 12237 h 1225219"/>
              <a:gd name="connsiteX3" fmla="*/ 2915313 w 2984866"/>
              <a:gd name="connsiteY3" fmla="*/ 563482 h 1225219"/>
              <a:gd name="connsiteX4" fmla="*/ 2984866 w 2984866"/>
              <a:gd name="connsiteY4" fmla="*/ 1162765 h 1225219"/>
              <a:gd name="connsiteX5" fmla="*/ 1639965 w 2984866"/>
              <a:gd name="connsiteY5" fmla="*/ 1225219 h 1225219"/>
              <a:gd name="connsiteX6" fmla="*/ 108284 w 2984866"/>
              <a:gd name="connsiteY6" fmla="*/ 1222922 h 1225219"/>
              <a:gd name="connsiteX7" fmla="*/ 103898 w 2984866"/>
              <a:gd name="connsiteY7" fmla="*/ 349121 h 1225219"/>
              <a:gd name="connsiteX8" fmla="*/ 0 w 2984866"/>
              <a:gd name="connsiteY8" fmla="*/ 205 h 122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4866" h="1225219">
                <a:moveTo>
                  <a:pt x="0" y="205"/>
                </a:moveTo>
                <a:cubicBezTo>
                  <a:pt x="483812" y="-3805"/>
                  <a:pt x="1003718" y="52341"/>
                  <a:pt x="1487530" y="48331"/>
                </a:cubicBezTo>
                <a:lnTo>
                  <a:pt x="2972835" y="12237"/>
                </a:lnTo>
                <a:cubicBezTo>
                  <a:pt x="2969703" y="179943"/>
                  <a:pt x="2918445" y="395776"/>
                  <a:pt x="2915313" y="563482"/>
                </a:cubicBezTo>
                <a:lnTo>
                  <a:pt x="2984866" y="1162765"/>
                </a:lnTo>
                <a:cubicBezTo>
                  <a:pt x="2512502" y="1163530"/>
                  <a:pt x="2112329" y="1224454"/>
                  <a:pt x="1639965" y="1225219"/>
                </a:cubicBezTo>
                <a:lnTo>
                  <a:pt x="108284" y="1222922"/>
                </a:lnTo>
                <a:cubicBezTo>
                  <a:pt x="-53600" y="955718"/>
                  <a:pt x="109371" y="664451"/>
                  <a:pt x="103898" y="349121"/>
                </a:cubicBezTo>
                <a:lnTo>
                  <a:pt x="0" y="205"/>
                </a:lnTo>
                <a:close/>
              </a:path>
            </a:pathLst>
          </a:custGeom>
          <a:solidFill>
            <a:schemeClr val="accent6">
              <a:alpha val="53000"/>
            </a:schemeClr>
          </a:solidFill>
          <a:ln w="38100">
            <a:solidFill>
              <a:schemeClr val="accent6">
                <a:shade val="50000"/>
              </a:schemeClr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&amp;S Signwriter" panose="02040603050506020204" pitchFamily="18" charset="0"/>
              </a:rPr>
              <a:t>Bài</a:t>
            </a:r>
            <a:r>
              <a:rPr lang="en-GB" sz="8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&amp;S Signwriter" panose="02040603050506020204" pitchFamily="18" charset="0"/>
              </a:rPr>
              <a:t> 2: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22" y="1704857"/>
            <a:ext cx="922404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77309" y="180153"/>
            <a:ext cx="12470654" cy="7038795"/>
            <a:chOff x="-320845" y="1923682"/>
            <a:chExt cx="6438900" cy="4599948"/>
          </a:xfrm>
        </p:grpSpPr>
        <p:pic>
          <p:nvPicPr>
            <p:cNvPr id="11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-320845" y="1923682"/>
              <a:ext cx="6438900" cy="459994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63234" y="3157644"/>
              <a:ext cx="2518013" cy="166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>
                <a:buAutoNum type="arabicPeriod"/>
              </a:pPr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Nhìn tranh, tìm từ ngữ:</a:t>
              </a:r>
              <a:endParaRPr lang="en-GB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a. Chỉ sự vật:</a:t>
              </a:r>
              <a:endParaRPr lang="en-GB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- Chỉ người: </a:t>
              </a:r>
              <a:r>
                <a:rPr lang="vi-VN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học sinh</a:t>
              </a:r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GB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- Chỉ vật: </a:t>
              </a:r>
              <a:r>
                <a:rPr lang="vi-VN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cặp sách</a:t>
              </a:r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GB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b. Chỉ hoạt động: </a:t>
              </a:r>
              <a:r>
                <a:rPr lang="vi-VN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đi học</a:t>
              </a:r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1608" y="-32122"/>
            <a:ext cx="3770114" cy="2091218"/>
            <a:chOff x="-77310" y="-304235"/>
            <a:chExt cx="3770114" cy="2091218"/>
          </a:xfrm>
        </p:grpSpPr>
        <p:pic>
          <p:nvPicPr>
            <p:cNvPr id="14" name="图片 4" descr="6e3e461d6fe4261ffac34bab182ac1e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7310" y="-304235"/>
              <a:ext cx="3770114" cy="20912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17252" y="180153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1: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685047" y="1802519"/>
            <a:ext cx="2250664" cy="2014996"/>
            <a:chOff x="8685047" y="1802519"/>
            <a:chExt cx="2250664" cy="20149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4" b="38971" l="59391" r="96616"/>
                      </a14:imgEffect>
                    </a14:imgLayer>
                  </a14:imgProps>
                </a:ext>
              </a:extLst>
            </a:blip>
            <a:srcRect l="58718" t="1179" r="2239" b="62021"/>
            <a:stretch/>
          </p:blipFill>
          <p:spPr>
            <a:xfrm>
              <a:off x="8685047" y="1802519"/>
              <a:ext cx="2250664" cy="2014996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10446865" y="206834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07119" y="2694991"/>
            <a:ext cx="2248349" cy="2022438"/>
            <a:chOff x="6907119" y="2694991"/>
            <a:chExt cx="2248349" cy="20224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926" b="68382" l="34687" r="69036"/>
                      </a14:imgEffect>
                    </a14:imgLayer>
                  </a14:imgProps>
                </a:ext>
              </a:extLst>
            </a:blip>
            <a:srcRect l="30801" t="31460" r="30196" b="31604"/>
            <a:stretch/>
          </p:blipFill>
          <p:spPr>
            <a:xfrm>
              <a:off x="6907119" y="2694991"/>
              <a:ext cx="2248349" cy="2022438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7196603" y="2916817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485869" y="4062020"/>
            <a:ext cx="1794221" cy="2449584"/>
            <a:chOff x="8485869" y="4062020"/>
            <a:chExt cx="1794221" cy="24495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456" b="99081" l="69543" r="94416"/>
                      </a14:imgEffect>
                    </a14:imgLayer>
                  </a14:imgProps>
                </a:ext>
              </a:extLst>
            </a:blip>
            <a:srcRect l="66636" t="56442" r="2239" b="-1179"/>
            <a:stretch/>
          </p:blipFill>
          <p:spPr>
            <a:xfrm>
              <a:off x="8485869" y="4062020"/>
              <a:ext cx="1794221" cy="2449584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9699148" y="4516836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79281" y="4514297"/>
            <a:ext cx="1629788" cy="1559859"/>
            <a:chOff x="6879281" y="4514297"/>
            <a:chExt cx="1629788" cy="15598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3529" b="97243" l="41117" r="65482"/>
                      </a14:imgEffect>
                    </a14:imgLayer>
                  </a14:imgProps>
                </a:ext>
              </a:extLst>
            </a:blip>
            <a:srcRect l="38436" t="70927" r="34131" b="586"/>
            <a:stretch/>
          </p:blipFill>
          <p:spPr>
            <a:xfrm>
              <a:off x="6927695" y="4514297"/>
              <a:ext cx="1581374" cy="1559859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6879281" y="470790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151704" y="4469203"/>
            <a:ext cx="2540328" cy="2026140"/>
            <a:chOff x="4151704" y="4469203"/>
            <a:chExt cx="2540328" cy="20261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603" b="98529" l="4061" r="43486"/>
                      </a14:imgEffect>
                    </a14:imgLayer>
                  </a14:imgProps>
                </a:ext>
              </a:extLst>
            </a:blip>
            <a:srcRect l="-2239" t="64175" r="58171" b="-1179"/>
            <a:stretch/>
          </p:blipFill>
          <p:spPr>
            <a:xfrm>
              <a:off x="4151704" y="4469203"/>
              <a:ext cx="2540328" cy="202614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5001091" y="451683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21868" y="1011505"/>
            <a:ext cx="1947923" cy="2796039"/>
            <a:chOff x="5421868" y="1011505"/>
            <a:chExt cx="1947923" cy="27960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90" b="55147" l="3215" r="38240"/>
                      </a14:imgEffect>
                    </a14:imgLayer>
                  </a14:imgProps>
                </a:ext>
              </a:extLst>
            </a:blip>
            <a:srcRect l="-2239" t="1179" r="64049" b="43009"/>
            <a:stretch/>
          </p:blipFill>
          <p:spPr>
            <a:xfrm>
              <a:off x="5421868" y="1103484"/>
              <a:ext cx="1947923" cy="2704060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111689" y="101150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327690" y="1011505"/>
            <a:ext cx="1430768" cy="1438981"/>
            <a:chOff x="7327690" y="1011505"/>
            <a:chExt cx="1430768" cy="14389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24081" l="32149" r="60575"/>
                      </a14:imgEffect>
                    </a14:imgLayer>
                  </a14:imgProps>
                </a:ext>
              </a:extLst>
            </a:blip>
            <a:srcRect l="35174" t="-3143" r="40005" b="76863"/>
            <a:stretch/>
          </p:blipFill>
          <p:spPr>
            <a:xfrm>
              <a:off x="7327690" y="1011505"/>
              <a:ext cx="1430768" cy="1438981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7491749" y="116220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chuẩn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nhanh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thắng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851172"/>
              </p:ext>
            </p:extLst>
          </p:nvPr>
        </p:nvGraphicFramePr>
        <p:xfrm>
          <a:off x="1685348" y="1715034"/>
          <a:ext cx="9268005" cy="466138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89335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3089335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  <a:gridCol w="3089335">
                  <a:extLst>
                    <a:ext uri="{9D8B030D-6E8A-4147-A177-3AD203B41FA5}">
                      <a16:colId xmlns:a16="http://schemas.microsoft.com/office/drawing/2014/main" val="3296837673"/>
                    </a:ext>
                  </a:extLst>
                </a:gridCol>
              </a:tblGrid>
              <a:tr h="766166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Chỉ sự vật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41021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người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sách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7713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588159"/>
              </p:ext>
            </p:extLst>
          </p:nvPr>
        </p:nvGraphicFramePr>
        <p:xfrm>
          <a:off x="1685348" y="1826842"/>
          <a:ext cx="9268005" cy="38942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89335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3089335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  <a:gridCol w="3089335">
                  <a:extLst>
                    <a:ext uri="{9D8B030D-6E8A-4147-A177-3AD203B41FA5}">
                      <a16:colId xmlns:a16="http://schemas.microsoft.com/office/drawing/2014/main" val="3296837673"/>
                    </a:ext>
                  </a:extLst>
                </a:gridCol>
              </a:tblGrid>
              <a:tr h="6400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 sự vật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41021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người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sách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Cô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giáo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Khăn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mặt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Chải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đầu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Bác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sỹ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áo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bảng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gái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Mũ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7713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68" y="389517"/>
            <a:ext cx="9327688" cy="1024217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82472" y="4626591"/>
            <a:ext cx="1532853" cy="2183956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2030" y="3726503"/>
            <a:ext cx="1865410" cy="3045470"/>
          </a:xfrm>
          <a:prstGeom prst="rect">
            <a:avLst/>
          </a:prstGeom>
        </p:spPr>
      </p:pic>
      <p:pic>
        <p:nvPicPr>
          <p:cNvPr id="16" name="图片 49157" descr="1-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720629">
            <a:off x="8345469" y="5512257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49157" descr="1-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720629">
            <a:off x="5267810" y="5448814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49157" descr="1-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720629">
            <a:off x="2584808" y="5438817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10182" y="5852106"/>
            <a:ext cx="466003" cy="7982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45061" y="5912228"/>
            <a:ext cx="466003" cy="7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7618586" y="204054"/>
            <a:ext cx="3406282" cy="3495660"/>
          </a:xfrm>
          <a:prstGeom prst="rect">
            <a:avLst/>
          </a:prstGeom>
        </p:spPr>
      </p:pic>
      <p:pic>
        <p:nvPicPr>
          <p:cNvPr id="3" name="图片 12" descr="ce1ed7f935192fceca30dfb2bcebe602"/>
          <p:cNvPicPr>
            <a:picLocks noChangeAspect="1"/>
          </p:cNvPicPr>
          <p:nvPr/>
        </p:nvPicPr>
        <p:blipFill>
          <a:blip r:embed="rId5"/>
          <a:srcRect l="11188" t="20367" r="10619" b="19944"/>
          <a:stretch>
            <a:fillRect/>
          </a:stretch>
        </p:blipFill>
        <p:spPr>
          <a:xfrm>
            <a:off x="-77309" y="180153"/>
            <a:ext cx="12470654" cy="70387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89238" y="-187563"/>
            <a:ext cx="3352800" cy="1473024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1085" y="-90717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59255" y="1281168"/>
            <a:ext cx="7132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hợp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A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B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tạo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thiệu</a:t>
            </a:r>
            <a:endParaRPr lang="en-GB" sz="3200" b="1" dirty="0">
              <a:solidFill>
                <a:srgbClr val="C0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8417" y="2859618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628417" y="3953683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628417" y="5068055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5144355" y="2859618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 1"/>
          <p:cNvSpPr/>
          <p:nvPr/>
        </p:nvSpPr>
        <p:spPr>
          <a:xfrm>
            <a:off x="5144355" y="3963836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Quí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"/>
          <p:cNvSpPr/>
          <p:nvPr/>
        </p:nvSpPr>
        <p:spPr>
          <a:xfrm>
            <a:off x="5144355" y="5068055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2408" y="2218913"/>
            <a:ext cx="54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UTM Avo" panose="02040603050506020204" pitchFamily="18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99946" y="2209135"/>
            <a:ext cx="54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UTM Avo" panose="02040603050506020204" pitchFamily="18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208243" y="5379363"/>
            <a:ext cx="1983757" cy="1487818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64171" y="6011162"/>
            <a:ext cx="466003" cy="7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4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36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7618586" y="204054"/>
            <a:ext cx="3406282" cy="3495660"/>
          </a:xfrm>
          <a:prstGeom prst="rect">
            <a:avLst/>
          </a:prstGeom>
        </p:spPr>
      </p:pic>
      <p:pic>
        <p:nvPicPr>
          <p:cNvPr id="3" name="图片 12" descr="ce1ed7f935192fceca30dfb2bcebe602"/>
          <p:cNvPicPr>
            <a:picLocks noChangeAspect="1"/>
          </p:cNvPicPr>
          <p:nvPr/>
        </p:nvPicPr>
        <p:blipFill>
          <a:blip r:embed="rId6"/>
          <a:srcRect l="11188" t="20367" r="10619" b="19944"/>
          <a:stretch>
            <a:fillRect/>
          </a:stretch>
        </p:blipFill>
        <p:spPr>
          <a:xfrm>
            <a:off x="-77309" y="180153"/>
            <a:ext cx="12470654" cy="70387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89238" y="-187563"/>
            <a:ext cx="3352800" cy="1473024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1085" y="-90717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59255" y="1281168"/>
            <a:ext cx="7132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hợp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A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B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tạo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thiệu</a:t>
            </a:r>
            <a:endParaRPr lang="en-GB" sz="3200" b="1" dirty="0">
              <a:solidFill>
                <a:srgbClr val="C0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425" y="2859618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835425" y="3953683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835425" y="5068055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5612295" y="2859618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 1"/>
          <p:cNvSpPr/>
          <p:nvPr/>
        </p:nvSpPr>
        <p:spPr>
          <a:xfrm>
            <a:off x="5612295" y="3953683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Quí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"/>
          <p:cNvSpPr/>
          <p:nvPr/>
        </p:nvSpPr>
        <p:spPr>
          <a:xfrm>
            <a:off x="5612295" y="5068055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6696" y="2218913"/>
            <a:ext cx="50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4234" y="2209135"/>
            <a:ext cx="50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208243" y="5379363"/>
            <a:ext cx="1983757" cy="1487818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stCxn id="2" idx="2"/>
            <a:endCxn id="13" idx="5"/>
          </p:cNvCxnSpPr>
          <p:nvPr/>
        </p:nvCxnSpPr>
        <p:spPr>
          <a:xfrm>
            <a:off x="4076480" y="3164418"/>
            <a:ext cx="1599536" cy="22216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2"/>
            <a:endCxn id="12" idx="5"/>
          </p:cNvCxnSpPr>
          <p:nvPr/>
        </p:nvCxnSpPr>
        <p:spPr>
          <a:xfrm flipV="1">
            <a:off x="4076480" y="4271736"/>
            <a:ext cx="1599536" cy="11011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2"/>
            <a:endCxn id="11" idx="5"/>
          </p:cNvCxnSpPr>
          <p:nvPr/>
        </p:nvCxnSpPr>
        <p:spPr>
          <a:xfrm flipV="1">
            <a:off x="4076480" y="3177671"/>
            <a:ext cx="1599536" cy="10808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3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3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3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35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35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7618586" y="204054"/>
            <a:ext cx="3406282" cy="3495660"/>
          </a:xfrm>
          <a:prstGeom prst="rect">
            <a:avLst/>
          </a:prstGeom>
        </p:spPr>
      </p:pic>
      <p:pic>
        <p:nvPicPr>
          <p:cNvPr id="3" name="图片 12" descr="ce1ed7f935192fceca30dfb2bcebe602"/>
          <p:cNvPicPr>
            <a:picLocks noChangeAspect="1"/>
          </p:cNvPicPr>
          <p:nvPr/>
        </p:nvPicPr>
        <p:blipFill>
          <a:blip r:embed="rId6"/>
          <a:srcRect l="11188" t="20367" r="10619" b="19944"/>
          <a:stretch>
            <a:fillRect/>
          </a:stretch>
        </p:blipFill>
        <p:spPr>
          <a:xfrm>
            <a:off x="-77309" y="641006"/>
            <a:ext cx="12470654" cy="61659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36773" y="9469"/>
            <a:ext cx="3352800" cy="1777023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2367" y="39439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702005" y="1960722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702005" y="3054787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702005" y="4169159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4887495" y="1974081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 1"/>
          <p:cNvSpPr/>
          <p:nvPr/>
        </p:nvSpPr>
        <p:spPr>
          <a:xfrm>
            <a:off x="4887495" y="3068146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Quí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"/>
          <p:cNvSpPr/>
          <p:nvPr/>
        </p:nvSpPr>
        <p:spPr>
          <a:xfrm>
            <a:off x="4887495" y="4182518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02121" y="124469"/>
            <a:ext cx="771015" cy="514653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7340" y="186899"/>
            <a:ext cx="1049977" cy="700860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000408" y="178357"/>
            <a:ext cx="714140" cy="476689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208243" y="5379363"/>
            <a:ext cx="1983757" cy="1487818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3967579" y="2334332"/>
            <a:ext cx="1008155" cy="22084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2" idx="5"/>
          </p:cNvCxnSpPr>
          <p:nvPr/>
        </p:nvCxnSpPr>
        <p:spPr>
          <a:xfrm flipV="1">
            <a:off x="3967579" y="3386199"/>
            <a:ext cx="983637" cy="11565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1" idx="5"/>
          </p:cNvCxnSpPr>
          <p:nvPr/>
        </p:nvCxnSpPr>
        <p:spPr>
          <a:xfrm flipV="1">
            <a:off x="3967579" y="2292134"/>
            <a:ext cx="983637" cy="1136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757641" y="5647758"/>
            <a:ext cx="6564086" cy="1029382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964034" y="5694042"/>
            <a:ext cx="592262" cy="1014582"/>
          </a:xfrm>
          <a:prstGeom prst="rect">
            <a:avLst/>
          </a:prstGeom>
        </p:spPr>
      </p:pic>
      <p:pic>
        <p:nvPicPr>
          <p:cNvPr id="29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2604" y="5491735"/>
            <a:ext cx="738521" cy="1265132"/>
          </a:xfrm>
          <a:prstGeom prst="rect">
            <a:avLst/>
          </a:prstGeom>
        </p:spPr>
      </p:pic>
      <p:pic>
        <p:nvPicPr>
          <p:cNvPr id="30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31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3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9043" y="580739"/>
            <a:ext cx="1049977" cy="700860"/>
          </a:xfrm>
          <a:prstGeom prst="rect">
            <a:avLst/>
          </a:prstGeom>
        </p:spPr>
      </p:pic>
      <p:pic>
        <p:nvPicPr>
          <p:cNvPr id="34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4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1389 L 0.08932 0.00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-67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1158 L 0.08932 -0.0013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50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926 L 0.08932 0.00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74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0.00091 0.1513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756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4.16667E-7 -0.3219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4.16667E-7 0.162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457" y="1897039"/>
            <a:ext cx="6331570" cy="3371890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4" y="1722723"/>
              <a:ext cx="84422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Đặt</a:t>
              </a:r>
              <a:r>
                <a:rPr lang="en-US" sz="4000" b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1câu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giới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thiệu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theo</a:t>
              </a:r>
              <a:r>
                <a:rPr lang="en-US" sz="4000" b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mẫu</a:t>
              </a:r>
            </a:p>
            <a:p>
              <a:pPr lvl="0" algn="ctr">
                <a:defRPr/>
              </a:pPr>
              <a:r>
                <a:rPr lang="en-US" sz="4000" b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ở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2.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50336" y="207985"/>
            <a:ext cx="3352800" cy="1473024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1085" y="-90717"/>
              <a:ext cx="2592835" cy="1469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3:</a:t>
              </a:r>
            </a:p>
          </p:txBody>
        </p:sp>
      </p:grpSp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255264" y="3533480"/>
            <a:ext cx="3670888" cy="1639788"/>
          </a:xfrm>
          <a:prstGeom prst="cloudCallout">
            <a:avLst>
              <a:gd name="adj1" fmla="val 62031"/>
              <a:gd name="adj2" fmla="val -19007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hoa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6084" y="533714"/>
            <a:ext cx="5199104" cy="267051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giới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thiệu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lưu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03354" y="1583295"/>
            <a:ext cx="3670888" cy="1639788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Cuối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chấm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05">
            <a:off x="7898456" y="-4927"/>
            <a:ext cx="2230748" cy="223074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271126" y="672051"/>
            <a:ext cx="8066520" cy="5095603"/>
            <a:chOff x="559467" y="1082681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6"/>
            <a:srcRect l="11188" t="20367" r="10619" b="19944"/>
            <a:stretch>
              <a:fillRect/>
            </a:stretch>
          </p:blipFill>
          <p:spPr>
            <a:xfrm>
              <a:off x="559467" y="1082681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49029" y="1641600"/>
              <a:ext cx="8123324" cy="1717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tưởng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mới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buổi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đầu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tiên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gặp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mặt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cô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giáo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cầu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giới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thiệu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bản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thân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trước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lớp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nói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36932" y="103617"/>
            <a:ext cx="1245247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4524" y="66066"/>
            <a:ext cx="1150642" cy="768054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5848" y="395552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7029" y="910328"/>
            <a:ext cx="1184437" cy="790612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336240" y="2029001"/>
            <a:ext cx="3616859" cy="58994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8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971" y="2706091"/>
            <a:ext cx="4230624" cy="4230624"/>
          </a:xfrm>
          <a:prstGeom prst="rect">
            <a:avLst/>
          </a:prstGeom>
        </p:spPr>
      </p:pic>
      <p:pic>
        <p:nvPicPr>
          <p:cNvPr id="25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38475" y="5795175"/>
            <a:ext cx="592262" cy="1014582"/>
          </a:xfrm>
          <a:prstGeom prst="rect">
            <a:avLst/>
          </a:prstGeom>
        </p:spPr>
      </p:pic>
      <p:pic>
        <p:nvPicPr>
          <p:cNvPr id="26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07045" y="5592868"/>
            <a:ext cx="738521" cy="1265132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586212" y="5959895"/>
            <a:ext cx="466003" cy="798293"/>
          </a:xfrm>
          <a:prstGeom prst="rect">
            <a:avLst/>
          </a:prstGeom>
        </p:spPr>
      </p:pic>
      <p:pic>
        <p:nvPicPr>
          <p:cNvPr id="3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052215" y="5883658"/>
            <a:ext cx="399023" cy="683552"/>
          </a:xfrm>
          <a:prstGeom prst="rect">
            <a:avLst/>
          </a:prstGeom>
        </p:spPr>
      </p:pic>
      <p:pic>
        <p:nvPicPr>
          <p:cNvPr id="35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164718" y="5818922"/>
            <a:ext cx="592262" cy="1014582"/>
          </a:xfrm>
          <a:prstGeom prst="rect">
            <a:avLst/>
          </a:prstGeom>
        </p:spPr>
      </p:pic>
      <p:pic>
        <p:nvPicPr>
          <p:cNvPr id="36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33288" y="5616615"/>
            <a:ext cx="738521" cy="1265132"/>
          </a:xfrm>
          <a:prstGeom prst="rect">
            <a:avLst/>
          </a:prstGeom>
        </p:spPr>
      </p:pic>
      <p:pic>
        <p:nvPicPr>
          <p:cNvPr id="37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212455" y="5983642"/>
            <a:ext cx="466003" cy="798293"/>
          </a:xfrm>
          <a:prstGeom prst="rect">
            <a:avLst/>
          </a:prstGeom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678458" y="5907405"/>
            <a:ext cx="399023" cy="683552"/>
          </a:xfrm>
          <a:prstGeom prst="rect">
            <a:avLst/>
          </a:prstGeom>
        </p:spPr>
      </p:pic>
      <p:pic>
        <p:nvPicPr>
          <p:cNvPr id="3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66031" y="5772746"/>
            <a:ext cx="592262" cy="1014582"/>
          </a:xfrm>
          <a:prstGeom prst="rect">
            <a:avLst/>
          </a:prstGeom>
        </p:spPr>
      </p:pic>
      <p:pic>
        <p:nvPicPr>
          <p:cNvPr id="43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34601" y="5570439"/>
            <a:ext cx="738521" cy="1265132"/>
          </a:xfrm>
          <a:prstGeom prst="rect">
            <a:avLst/>
          </a:prstGeom>
        </p:spPr>
      </p:pic>
      <p:pic>
        <p:nvPicPr>
          <p:cNvPr id="44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2113768" y="5937466"/>
            <a:ext cx="466003" cy="798293"/>
          </a:xfrm>
          <a:prstGeom prst="rect">
            <a:avLst/>
          </a:prstGeom>
        </p:spPr>
      </p:pic>
      <p:pic>
        <p:nvPicPr>
          <p:cNvPr id="45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2579771" y="5861229"/>
            <a:ext cx="399023" cy="683552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973122" y="-195071"/>
            <a:ext cx="4026463" cy="1771714"/>
            <a:chOff x="-476703" y="-409711"/>
            <a:chExt cx="4169507" cy="2344801"/>
          </a:xfrm>
        </p:grpSpPr>
        <p:pic>
          <p:nvPicPr>
            <p:cNvPr id="48" name="图片 4" descr="6e3e461d6fe4261ffac34bab182ac1ed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476703" y="-409711"/>
              <a:ext cx="4169507" cy="234480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39468" y="291884"/>
              <a:ext cx="3542345" cy="855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Tình</a:t>
              </a:r>
              <a:r>
                <a:rPr lang="en-GB" sz="3600" b="1" dirty="0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</a:t>
              </a:r>
              <a:r>
                <a:rPr lang="en-GB" sz="36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huống</a:t>
              </a:r>
              <a:r>
                <a:rPr lang="en-GB" sz="3600" b="1" dirty="0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1:</a:t>
              </a:r>
              <a:endParaRPr lang="en-GB" sz="3600" b="1" dirty="0">
                <a:gradFill>
                  <a:gsLst>
                    <a:gs pos="38000">
                      <a:srgbClr val="FF3300"/>
                    </a:gs>
                    <a:gs pos="74000">
                      <a:srgbClr val="009900"/>
                    </a:gs>
                    <a:gs pos="83000">
                      <a:srgbClr val="009900"/>
                    </a:gs>
                    <a:gs pos="100000">
                      <a:srgbClr val="009900"/>
                    </a:gs>
                  </a:gsLst>
                  <a:lin ang="5400000" scaled="1"/>
                </a:gradFill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479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8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31" y="1996880"/>
            <a:ext cx="1993983" cy="1993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endParaRPr lang="en-US" sz="6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6844" y="510149"/>
            <a:ext cx="731290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9757" y="490809"/>
            <a:ext cx="4721571" cy="18158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Chào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tớ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Nam.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Tớ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rất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chơi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đá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bóng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.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Rất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vui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được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làm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quen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với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05">
            <a:off x="7898456" y="-4927"/>
            <a:ext cx="2230748" cy="223074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340933" y="672000"/>
            <a:ext cx="8066520" cy="5095603"/>
            <a:chOff x="650760" y="1082652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6"/>
            <a:srcRect l="11188" t="20367" r="10619" b="19944"/>
            <a:stretch>
              <a:fillRect/>
            </a:stretch>
          </p:blipFill>
          <p:spPr>
            <a:xfrm>
              <a:off x="650760" y="1082652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49029" y="1641600"/>
              <a:ext cx="7752823" cy="1994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Hôm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nay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tiết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lớp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cô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giáo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cầu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tự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giới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thiệu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thân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giới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thiệu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36932" y="103617"/>
            <a:ext cx="1245247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4524" y="66066"/>
            <a:ext cx="1150642" cy="768054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5848" y="395552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7029" y="910328"/>
            <a:ext cx="1184437" cy="790612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336240" y="2029001"/>
            <a:ext cx="3616859" cy="5899412"/>
          </a:xfrm>
          <a:prstGeom prst="rect">
            <a:avLst/>
          </a:prstGeom>
        </p:spPr>
      </p:pic>
      <p:pic>
        <p:nvPicPr>
          <p:cNvPr id="25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38475" y="5795175"/>
            <a:ext cx="592262" cy="1014582"/>
          </a:xfrm>
          <a:prstGeom prst="rect">
            <a:avLst/>
          </a:prstGeom>
        </p:spPr>
      </p:pic>
      <p:pic>
        <p:nvPicPr>
          <p:cNvPr id="26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07045" y="5592868"/>
            <a:ext cx="738521" cy="1265132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586212" y="5959895"/>
            <a:ext cx="466003" cy="798293"/>
          </a:xfrm>
          <a:prstGeom prst="rect">
            <a:avLst/>
          </a:prstGeom>
        </p:spPr>
      </p:pic>
      <p:pic>
        <p:nvPicPr>
          <p:cNvPr id="3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052215" y="5883658"/>
            <a:ext cx="399023" cy="683552"/>
          </a:xfrm>
          <a:prstGeom prst="rect">
            <a:avLst/>
          </a:prstGeom>
        </p:spPr>
      </p:pic>
      <p:pic>
        <p:nvPicPr>
          <p:cNvPr id="35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164718" y="5818922"/>
            <a:ext cx="592262" cy="1014582"/>
          </a:xfrm>
          <a:prstGeom prst="rect">
            <a:avLst/>
          </a:prstGeom>
        </p:spPr>
      </p:pic>
      <p:pic>
        <p:nvPicPr>
          <p:cNvPr id="36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33288" y="5616615"/>
            <a:ext cx="738521" cy="1265132"/>
          </a:xfrm>
          <a:prstGeom prst="rect">
            <a:avLst/>
          </a:prstGeom>
        </p:spPr>
      </p:pic>
      <p:pic>
        <p:nvPicPr>
          <p:cNvPr id="37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212455" y="5983642"/>
            <a:ext cx="466003" cy="798293"/>
          </a:xfrm>
          <a:prstGeom prst="rect">
            <a:avLst/>
          </a:prstGeom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678458" y="5907405"/>
            <a:ext cx="399023" cy="683552"/>
          </a:xfrm>
          <a:prstGeom prst="rect">
            <a:avLst/>
          </a:prstGeom>
        </p:spPr>
      </p:pic>
      <p:pic>
        <p:nvPicPr>
          <p:cNvPr id="3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66031" y="5772746"/>
            <a:ext cx="592262" cy="1014582"/>
          </a:xfrm>
          <a:prstGeom prst="rect">
            <a:avLst/>
          </a:prstGeom>
        </p:spPr>
      </p:pic>
      <p:pic>
        <p:nvPicPr>
          <p:cNvPr id="43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34601" y="5570439"/>
            <a:ext cx="738521" cy="1265132"/>
          </a:xfrm>
          <a:prstGeom prst="rect">
            <a:avLst/>
          </a:prstGeom>
        </p:spPr>
      </p:pic>
      <p:pic>
        <p:nvPicPr>
          <p:cNvPr id="44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2113768" y="5937466"/>
            <a:ext cx="466003" cy="798293"/>
          </a:xfrm>
          <a:prstGeom prst="rect">
            <a:avLst/>
          </a:prstGeom>
        </p:spPr>
      </p:pic>
      <p:pic>
        <p:nvPicPr>
          <p:cNvPr id="45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2579771" y="5861229"/>
            <a:ext cx="399023" cy="683552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973122" y="-195071"/>
            <a:ext cx="4026463" cy="1771714"/>
            <a:chOff x="-476703" y="-409711"/>
            <a:chExt cx="4169507" cy="2344801"/>
          </a:xfrm>
        </p:grpSpPr>
        <p:pic>
          <p:nvPicPr>
            <p:cNvPr id="48" name="图片 4" descr="6e3e461d6fe4261ffac34bab182ac1ed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76703" y="-409711"/>
              <a:ext cx="4169507" cy="234480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39468" y="291884"/>
              <a:ext cx="3542345" cy="855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Tình</a:t>
              </a:r>
              <a:r>
                <a:rPr lang="en-GB" sz="3600" b="1" dirty="0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</a:t>
              </a:r>
              <a:r>
                <a:rPr lang="en-GB" sz="36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huống</a:t>
              </a:r>
              <a:r>
                <a:rPr lang="en-GB" sz="3600" b="1" dirty="0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  <a:endParaRPr lang="en-GB" sz="3600" b="1" dirty="0">
                <a:gradFill>
                  <a:gsLst>
                    <a:gs pos="38000">
                      <a:srgbClr val="FF3300"/>
                    </a:gs>
                    <a:gs pos="74000">
                      <a:srgbClr val="009900"/>
                    </a:gs>
                    <a:gs pos="83000">
                      <a:srgbClr val="009900"/>
                    </a:gs>
                    <a:gs pos="100000">
                      <a:srgbClr val="009900"/>
                    </a:gs>
                  </a:gsLst>
                  <a:lin ang="5400000" scaled="1"/>
                </a:gradFill>
                <a:latin typeface="UTM Mother" panose="0204060305050602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88" b="993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5020" y="2895483"/>
            <a:ext cx="4113029" cy="408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endParaRPr lang="en-US" sz="9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479371"/>
            <a:ext cx="4721571" cy="209288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Xin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chào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Mai.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Bố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Tuấn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bố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bác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sĩ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.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Hoa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giáo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viên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993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38" y="1877568"/>
            <a:ext cx="2137845" cy="211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70" y="1725702"/>
            <a:ext cx="6669602" cy="3785944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704" cy="6924383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85284" y="4183832"/>
            <a:ext cx="4970258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5155542" y="5326832"/>
            <a:ext cx="1660621" cy="1005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7230002" y="5326832"/>
            <a:ext cx="1660621" cy="1005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221594" y="429320"/>
            <a:ext cx="2720936" cy="15661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5132" y="1956163"/>
            <a:ext cx="8407021" cy="3915966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chú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trâu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chăm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chỉ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đang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trên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đường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nhà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sau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cày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bữa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vất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vả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nhưng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trên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đường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chú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bị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GB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tảng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lớn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cản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đường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hãy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giúp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chú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trâu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đến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nhà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an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toàn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bắt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cách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trả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lời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hỏi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cục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biến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mất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nhé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90" y="240076"/>
            <a:ext cx="9431329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9336 -3.703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85284" y="4183832"/>
            <a:ext cx="4970258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5155542" y="5326832"/>
            <a:ext cx="1660621" cy="1005729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7230002" y="5326832"/>
            <a:ext cx="1660621" cy="1005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6075" y="304192"/>
            <a:ext cx="8407021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chỉ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vật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học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đọc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“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hôm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qua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đâu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rồi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0030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tỏa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0807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gặt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0030" y="3472171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0807" y="3515190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0" y="2090559"/>
            <a:ext cx="1099051" cy="1025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61" y="2071639"/>
            <a:ext cx="1099051" cy="1025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6" y="3393895"/>
            <a:ext cx="1099051" cy="102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33" b="96889" l="1000" r="9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0" y="3286716"/>
            <a:ext cx="1017896" cy="1017896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24473" y="178379"/>
            <a:ext cx="698791" cy="4664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56006" y="949438"/>
            <a:ext cx="698791" cy="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2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9336 -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537528" y="4194308"/>
            <a:ext cx="497025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7230002" y="5326832"/>
            <a:ext cx="1660621" cy="100572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6075" y="304192"/>
            <a:ext cx="8407021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chỉ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người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học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trong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đọc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“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hôm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qua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đâu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rồi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0030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0807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0030" y="3472171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0807" y="3515190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61" y="2071639"/>
            <a:ext cx="1099051" cy="1025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6" y="3393895"/>
            <a:ext cx="1099051" cy="102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3" b="96889" l="1000" r="9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0" y="2159706"/>
            <a:ext cx="1017896" cy="10178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75" y="3338655"/>
            <a:ext cx="1099051" cy="1025781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4804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3001825" y="4255364"/>
            <a:ext cx="4970258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8874" y="350686"/>
            <a:ext cx="9502095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chỉ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hoạt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động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học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đọc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“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hôm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qua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đâu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rồi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0030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0807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0030" y="3472171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0807" y="3515190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0" y="2058222"/>
            <a:ext cx="1099051" cy="1025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6" y="3393895"/>
            <a:ext cx="1099051" cy="102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33" b="96889" l="1000" r="9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002" y="1977791"/>
            <a:ext cx="1017896" cy="10178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75" y="3338655"/>
            <a:ext cx="1099051" cy="1025781"/>
          </a:xfrm>
          <a:prstGeom prst="rect">
            <a:avLst/>
          </a:prstGeom>
        </p:spPr>
      </p:pic>
      <p:pic>
        <p:nvPicPr>
          <p:cNvPr id="1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21263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5940" y="496268"/>
            <a:ext cx="7983811" cy="3888641"/>
          </a:xfrm>
          <a:prstGeom prst="cloudCallout">
            <a:avLst>
              <a:gd name="adj1" fmla="val 49970"/>
              <a:gd name="adj2" fmla="val 64447"/>
            </a:avLst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Cảm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ơn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nhỏ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đáng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yêu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giúp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mình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trở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nhà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!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727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310" b="26084"/>
          <a:stretch/>
        </p:blipFill>
        <p:spPr>
          <a:xfrm>
            <a:off x="6934221" y="1955809"/>
            <a:ext cx="5852160" cy="4236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848036" y="4298599"/>
            <a:ext cx="497025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82" y="956415"/>
            <a:ext cx="1998787" cy="19987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09" y="1378420"/>
            <a:ext cx="1998787" cy="1998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96" y="1779321"/>
            <a:ext cx="1998787" cy="19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4207 -0.0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56030" y="190498"/>
            <a:ext cx="944818" cy="6306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0761" y="-1885393"/>
            <a:ext cx="9888868" cy="6704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26658" y="795017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241869" y="3947104"/>
            <a:ext cx="1504778" cy="23150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035335" y="4733599"/>
            <a:ext cx="2748495" cy="21369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92432" y="4167395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72572" y="4399666"/>
            <a:ext cx="1437378" cy="23443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82645" y="764798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12308" y="689236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517312" y="613617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1658105" y="5882489"/>
            <a:ext cx="466003" cy="798293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2779294" y="708144"/>
            <a:ext cx="2202017" cy="769453"/>
          </a:xfrm>
          <a:custGeom>
            <a:avLst/>
            <a:gdLst>
              <a:gd name="connsiteX0" fmla="*/ 0 w 2081615"/>
              <a:gd name="connsiteY0" fmla="*/ 0 h 769441"/>
              <a:gd name="connsiteX1" fmla="*/ 2081615 w 2081615"/>
              <a:gd name="connsiteY1" fmla="*/ 0 h 769441"/>
              <a:gd name="connsiteX2" fmla="*/ 2081615 w 2081615"/>
              <a:gd name="connsiteY2" fmla="*/ 769441 h 769441"/>
              <a:gd name="connsiteX3" fmla="*/ 0 w 2081615"/>
              <a:gd name="connsiteY3" fmla="*/ 769441 h 769441"/>
              <a:gd name="connsiteX4" fmla="*/ 0 w 2081615"/>
              <a:gd name="connsiteY4" fmla="*/ 0 h 769441"/>
              <a:gd name="connsiteX0" fmla="*/ 0 w 2081615"/>
              <a:gd name="connsiteY0" fmla="*/ 0 h 769441"/>
              <a:gd name="connsiteX1" fmla="*/ 927056 w 2081615"/>
              <a:gd name="connsiteY1" fmla="*/ 25782 h 769441"/>
              <a:gd name="connsiteX2" fmla="*/ 2081615 w 2081615"/>
              <a:gd name="connsiteY2" fmla="*/ 0 h 769441"/>
              <a:gd name="connsiteX3" fmla="*/ 2081615 w 2081615"/>
              <a:gd name="connsiteY3" fmla="*/ 769441 h 769441"/>
              <a:gd name="connsiteX4" fmla="*/ 0 w 2081615"/>
              <a:gd name="connsiteY4" fmla="*/ 769441 h 769441"/>
              <a:gd name="connsiteX5" fmla="*/ 0 w 2081615"/>
              <a:gd name="connsiteY5" fmla="*/ 0 h 769441"/>
              <a:gd name="connsiteX0" fmla="*/ 0 w 2081615"/>
              <a:gd name="connsiteY0" fmla="*/ 0 h 769453"/>
              <a:gd name="connsiteX1" fmla="*/ 927056 w 2081615"/>
              <a:gd name="connsiteY1" fmla="*/ 25782 h 769453"/>
              <a:gd name="connsiteX2" fmla="*/ 2081615 w 2081615"/>
              <a:gd name="connsiteY2" fmla="*/ 0 h 769453"/>
              <a:gd name="connsiteX3" fmla="*/ 2081615 w 2081615"/>
              <a:gd name="connsiteY3" fmla="*/ 769441 h 769453"/>
              <a:gd name="connsiteX4" fmla="*/ 1023309 w 2081615"/>
              <a:gd name="connsiteY4" fmla="*/ 735645 h 769453"/>
              <a:gd name="connsiteX5" fmla="*/ 0 w 2081615"/>
              <a:gd name="connsiteY5" fmla="*/ 769441 h 769453"/>
              <a:gd name="connsiteX6" fmla="*/ 0 w 2081615"/>
              <a:gd name="connsiteY6" fmla="*/ 0 h 769453"/>
              <a:gd name="connsiteX0" fmla="*/ 0 w 2118420"/>
              <a:gd name="connsiteY0" fmla="*/ 0 h 769453"/>
              <a:gd name="connsiteX1" fmla="*/ 927056 w 2118420"/>
              <a:gd name="connsiteY1" fmla="*/ 25782 h 769453"/>
              <a:gd name="connsiteX2" fmla="*/ 2081615 w 2118420"/>
              <a:gd name="connsiteY2" fmla="*/ 0 h 769453"/>
              <a:gd name="connsiteX3" fmla="*/ 2118183 w 2118420"/>
              <a:gd name="connsiteY3" fmla="*/ 362667 h 769453"/>
              <a:gd name="connsiteX4" fmla="*/ 2081615 w 2118420"/>
              <a:gd name="connsiteY4" fmla="*/ 769441 h 769453"/>
              <a:gd name="connsiteX5" fmla="*/ 1023309 w 2118420"/>
              <a:gd name="connsiteY5" fmla="*/ 735645 h 769453"/>
              <a:gd name="connsiteX6" fmla="*/ 0 w 2118420"/>
              <a:gd name="connsiteY6" fmla="*/ 769441 h 769453"/>
              <a:gd name="connsiteX7" fmla="*/ 0 w 2118420"/>
              <a:gd name="connsiteY7" fmla="*/ 0 h 769453"/>
              <a:gd name="connsiteX0" fmla="*/ 83597 w 2202017"/>
              <a:gd name="connsiteY0" fmla="*/ 0 h 769453"/>
              <a:gd name="connsiteX1" fmla="*/ 1010653 w 2202017"/>
              <a:gd name="connsiteY1" fmla="*/ 25782 h 769453"/>
              <a:gd name="connsiteX2" fmla="*/ 2165212 w 2202017"/>
              <a:gd name="connsiteY2" fmla="*/ 0 h 769453"/>
              <a:gd name="connsiteX3" fmla="*/ 2201780 w 2202017"/>
              <a:gd name="connsiteY3" fmla="*/ 362667 h 769453"/>
              <a:gd name="connsiteX4" fmla="*/ 2165212 w 2202017"/>
              <a:gd name="connsiteY4" fmla="*/ 769441 h 769453"/>
              <a:gd name="connsiteX5" fmla="*/ 1106906 w 2202017"/>
              <a:gd name="connsiteY5" fmla="*/ 735645 h 769453"/>
              <a:gd name="connsiteX6" fmla="*/ 83597 w 2202017"/>
              <a:gd name="connsiteY6" fmla="*/ 769441 h 769453"/>
              <a:gd name="connsiteX7" fmla="*/ 0 w 2202017"/>
              <a:gd name="connsiteY7" fmla="*/ 230319 h 769453"/>
              <a:gd name="connsiteX8" fmla="*/ 83597 w 2202017"/>
              <a:gd name="connsiteY8" fmla="*/ 0 h 76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2017" h="769453">
                <a:moveTo>
                  <a:pt x="83597" y="0"/>
                </a:moveTo>
                <a:cubicBezTo>
                  <a:pt x="376574" y="573"/>
                  <a:pt x="717676" y="25209"/>
                  <a:pt x="1010653" y="25782"/>
                </a:cubicBezTo>
                <a:lnTo>
                  <a:pt x="2165212" y="0"/>
                </a:lnTo>
                <a:cubicBezTo>
                  <a:pt x="2161359" y="120889"/>
                  <a:pt x="2205633" y="241778"/>
                  <a:pt x="2201780" y="362667"/>
                </a:cubicBezTo>
                <a:lnTo>
                  <a:pt x="2165212" y="769441"/>
                </a:lnTo>
                <a:cubicBezTo>
                  <a:pt x="1816454" y="770207"/>
                  <a:pt x="1455664" y="734879"/>
                  <a:pt x="1106906" y="735645"/>
                </a:cubicBezTo>
                <a:lnTo>
                  <a:pt x="83597" y="769441"/>
                </a:lnTo>
                <a:cubicBezTo>
                  <a:pt x="83805" y="601765"/>
                  <a:pt x="-208" y="397995"/>
                  <a:pt x="0" y="230319"/>
                </a:cubicBezTo>
                <a:lnTo>
                  <a:pt x="83597" y="0"/>
                </a:lnTo>
                <a:close/>
              </a:path>
            </a:pathLst>
          </a:custGeom>
          <a:solidFill>
            <a:srgbClr val="CC6600">
              <a:alpha val="32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ts val="6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Luyện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tập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31" name="TextBox 6"/>
          <p:cNvSpPr txBox="1"/>
          <p:nvPr/>
        </p:nvSpPr>
        <p:spPr>
          <a:xfrm>
            <a:off x="8947010" y="4436938"/>
            <a:ext cx="4898041" cy="1639902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MăngNon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014203">
            <a:off x="964368" y="6418543"/>
            <a:ext cx="1156086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+mn-ea"/>
                <a:cs typeface="#9Slide03 Arima Madurai Light" panose="00000400000000000000" pitchFamily="2" charset="0"/>
              </a:rPr>
              <a:t>Hồng Linh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028" y="5290477"/>
            <a:ext cx="894157" cy="15200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58" y="1273558"/>
            <a:ext cx="9169179" cy="3353091"/>
          </a:xfrm>
          <a:prstGeom prst="rect">
            <a:avLst/>
          </a:prstGeom>
        </p:spPr>
      </p:pic>
      <p:pic>
        <p:nvPicPr>
          <p:cNvPr id="34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59513" y="1477597"/>
            <a:ext cx="918282" cy="612953"/>
          </a:xfrm>
          <a:prstGeom prst="rect">
            <a:avLst/>
          </a:prstGeom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20837" y="1617520"/>
            <a:ext cx="618569" cy="41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0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40" y="1356048"/>
            <a:ext cx="515766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05957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14511764D91CA64F904AA0D8BB46B03B" ma:contentTypeVersion="11" ma:contentTypeDescription="Tạo tài liệu mới." ma:contentTypeScope="" ma:versionID="b1e619c8be0ad4137591cff4049c9304">
  <xsd:schema xmlns:xsd="http://www.w3.org/2001/XMLSchema" xmlns:xs="http://www.w3.org/2001/XMLSchema" xmlns:p="http://schemas.microsoft.com/office/2006/metadata/properties" xmlns:ns2="323a77b7-f55a-4f92-b320-b683c6a8628a" xmlns:ns3="46dc4869-b78b-46e7-9eec-fbf6219f5ceb" targetNamespace="http://schemas.microsoft.com/office/2006/metadata/properties" ma:root="true" ma:fieldsID="4b08c4a14cd2adccfe0dba56e0cb59ca" ns2:_="" ns3:_="">
    <xsd:import namespace="323a77b7-f55a-4f92-b320-b683c6a8628a"/>
    <xsd:import namespace="46dc4869-b78b-46e7-9eec-fbf6219f5c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3a77b7-f55a-4f92-b320-b683c6a862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c4869-b78b-46e7-9eec-fbf6219f5ce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9379CD-3DD5-42E5-B095-0616084AF9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4EBC0B-F9E9-4828-9E86-1127D41FD5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3a77b7-f55a-4f92-b320-b683c6a8628a"/>
    <ds:schemaRef ds:uri="46dc4869-b78b-46e7-9eec-fbf6219f5c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D8A3B8-318A-4117-9465-B42BA49F0FE2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323a77b7-f55a-4f92-b320-b683c6a8628a"/>
    <ds:schemaRef ds:uri="46dc4869-b78b-46e7-9eec-fbf6219f5c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Words>722</Words>
  <Application>Microsoft Office PowerPoint</Application>
  <PresentationFormat>Widescreen</PresentationFormat>
  <Paragraphs>115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Trebuchet MS</vt:lpstr>
      <vt:lpstr>UTM Mother</vt:lpstr>
      <vt:lpstr>Calibri Light</vt:lpstr>
      <vt:lpstr>UTM A&amp;S Signwriter</vt:lpstr>
      <vt:lpstr>#9Slide05 SVNSnell Roundhand Sc</vt:lpstr>
      <vt:lpstr>Arial</vt:lpstr>
      <vt:lpstr>UVF Barmbrack</vt:lpstr>
      <vt:lpstr>UTM Isadora</vt:lpstr>
      <vt:lpstr>#9Slide07 IcielHelena</vt:lpstr>
      <vt:lpstr>UTM Avo</vt:lpstr>
      <vt:lpstr>Tahoma</vt:lpstr>
      <vt:lpstr>#9Slide07 HoneyCream</vt:lpstr>
      <vt:lpstr>Garamond</vt:lpstr>
      <vt:lpstr>Calibri</vt:lpstr>
      <vt:lpstr>Office Theme</vt:lpstr>
      <vt:lpstr>2_Office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Cop.</dc:creator>
  <cp:lastModifiedBy>Trung Dũng Nguyễn</cp:lastModifiedBy>
  <cp:revision>56</cp:revision>
  <dcterms:created xsi:type="dcterms:W3CDTF">2021-09-04T05:54:26Z</dcterms:created>
  <dcterms:modified xsi:type="dcterms:W3CDTF">2023-09-17T04:51:30Z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0x01010014511764D91CA64F904AA0D8BB46B03B</vt:lpwstr>
  </property>
</Properties>
</file>