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2" r:id="rId2"/>
    <p:sldId id="278" r:id="rId3"/>
    <p:sldId id="277" r:id="rId4"/>
    <p:sldId id="257" r:id="rId5"/>
    <p:sldId id="274" r:id="rId6"/>
    <p:sldId id="288" r:id="rId7"/>
    <p:sldId id="266" r:id="rId8"/>
    <p:sldId id="258" r:id="rId9"/>
    <p:sldId id="280" r:id="rId10"/>
    <p:sldId id="2632" r:id="rId11"/>
    <p:sldId id="283" r:id="rId12"/>
    <p:sldId id="275" r:id="rId13"/>
    <p:sldId id="265" r:id="rId14"/>
    <p:sldId id="2634" r:id="rId15"/>
    <p:sldId id="2635" r:id="rId16"/>
    <p:sldId id="2636" r:id="rId17"/>
    <p:sldId id="28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60" autoAdjust="0"/>
  </p:normalViewPr>
  <p:slideViewPr>
    <p:cSldViewPr snapToGrid="0">
      <p:cViewPr varScale="1">
        <p:scale>
          <a:sx n="63" d="100"/>
          <a:sy n="63" d="100"/>
        </p:scale>
        <p:origin x="10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0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61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2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94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4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0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90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9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7B22F-CA05-421F-BB59-FE5FED290A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0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3.mp3"/><Relationship Id="rId10" Type="http://schemas.openxmlformats.org/officeDocument/2006/relationships/image" Target="../media/image8.svg"/><Relationship Id="rId4" Type="http://schemas.microsoft.com/office/2007/relationships/media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287125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3111500" y="709733"/>
            <a:ext cx="65404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nhân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7,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chia 7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5435600" y="166825"/>
            <a:ext cx="1625601" cy="49627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132" y="62425"/>
            <a:ext cx="978538" cy="652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dirty="0" err="1">
                <a:solidFill>
                  <a:srgbClr val="2A5474"/>
                </a:solidFill>
                <a:latin typeface="Calibri"/>
              </a:rPr>
              <a:t>Toán</a:t>
            </a:r>
            <a:endParaRPr lang="en-US" sz="3200" dirty="0">
              <a:solidFill>
                <a:srgbClr val="2A5474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h-TH" sz="4800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2</a:t>
            </a: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64512"/>
              </p:ext>
            </p:extLst>
          </p:nvPr>
        </p:nvGraphicFramePr>
        <p:xfrm>
          <a:off x="861572" y="1960291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37092" y="1304693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917688" y="342900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516235" y="343457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890390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9056751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428134" y="3428998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mừng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bạn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nhỏ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đã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thử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“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</p:sp>
      </p:grpSp>
      <p:sp>
        <p:nvSpPr>
          <p:cNvPr id="15" name="Cloud Callout 14"/>
          <p:cNvSpPr/>
          <p:nvPr/>
        </p:nvSpPr>
        <p:spPr>
          <a:xfrm flipH="1">
            <a:off x="1895707" y="61430"/>
            <a:ext cx="9177454" cy="1373059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996069" y="279400"/>
            <a:ext cx="8954430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920"/>
              </a:lnSpc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42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7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178EE2BE-66E0-4FD0-A32D-82E75F2B9C29}"/>
              </a:ext>
            </a:extLst>
          </p:cNvPr>
          <p:cNvSpPr/>
          <p:nvPr/>
        </p:nvSpPr>
        <p:spPr>
          <a:xfrm>
            <a:off x="2720899" y="1846465"/>
            <a:ext cx="8040028" cy="216797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7 = 6 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8B5C2-58A4-40D3-873D-36C5FD62A7E2}"/>
              </a:ext>
            </a:extLst>
          </p:cNvPr>
          <p:cNvCxnSpPr/>
          <p:nvPr/>
        </p:nvCxnSpPr>
        <p:spPr>
          <a:xfrm>
            <a:off x="3222702" y="702527"/>
            <a:ext cx="1862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1FD471-B90D-4EC3-8B2F-EBF64C686A1F}"/>
              </a:ext>
            </a:extLst>
          </p:cNvPr>
          <p:cNvCxnSpPr>
            <a:cxnSpLocks/>
          </p:cNvCxnSpPr>
          <p:nvPr/>
        </p:nvCxnSpPr>
        <p:spPr>
          <a:xfrm>
            <a:off x="5386038" y="691376"/>
            <a:ext cx="3622722" cy="11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141317" y="1551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716252" y="1467776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8014956" y="1326740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719446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7147932" y="3538440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632037" y="451873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Cảm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ơn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Hẹn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gặp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lại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trong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chuyến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đi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câu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sắp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tới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nhé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92367" y="1569427"/>
            <a:ext cx="7054867" cy="40759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0153" y="3338546"/>
            <a:ext cx="6899293" cy="1804282"/>
            <a:chOff x="3855229" y="5007818"/>
            <a:chExt cx="10348939" cy="2706423"/>
          </a:xfrm>
        </p:grpSpPr>
        <p:sp>
          <p:nvSpPr>
            <p:cNvPr id="4" name="Rectangle 3"/>
            <p:cNvSpPr/>
            <p:nvPr/>
          </p:nvSpPr>
          <p:spPr>
            <a:xfrm>
              <a:off x="3855229" y="6609131"/>
              <a:ext cx="10348939" cy="110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ts val="4333"/>
                </a:lnSpc>
                <a:defRPr/>
              </a:pP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Luyện</a:t>
              </a:r>
              <a:r>
                <a:rPr lang="en-US" sz="6000" dirty="0">
                  <a:solidFill>
                    <a:srgbClr val="17375E"/>
                  </a:solidFill>
                  <a:latin typeface="Coiny" panose="02000903060500060000" pitchFamily="2" charset="0"/>
                </a:rPr>
                <a:t> </a:t>
              </a: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Tập</a:t>
              </a:r>
              <a:endParaRPr lang="en-US" sz="6000" dirty="0">
                <a:solidFill>
                  <a:srgbClr val="17375E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8210550" y="5007818"/>
              <a:ext cx="1638300" cy="847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</a:pPr>
              <a:r>
                <a:rPr lang="en-US" sz="3334" dirty="0" err="1">
                  <a:solidFill>
                    <a:srgbClr val="2A5474"/>
                  </a:solidFill>
                  <a:latin typeface="Calibri"/>
                </a:rPr>
                <a:t>Toán</a:t>
              </a:r>
              <a:endParaRPr lang="en-US" sz="3334" dirty="0">
                <a:solidFill>
                  <a:srgbClr val="2A5474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430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240157" y="2824317"/>
            <a:ext cx="58939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Khởi</a:t>
            </a:r>
            <a:r>
              <a:rPr lang="en-US" sz="6667" dirty="0">
                <a:solidFill>
                  <a:srgbClr val="465462"/>
                </a:solidFill>
                <a:latin typeface="Coiny" panose="02000903060500060000" pitchFamily="2" charset="0"/>
              </a:rPr>
              <a:t> </a:t>
            </a: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động</a:t>
            </a:r>
            <a:endParaRPr lang="en-US" sz="6667" dirty="0">
              <a:solidFill>
                <a:srgbClr val="465462"/>
              </a:solidFill>
              <a:latin typeface="Coiny" panose="0200090306050006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Hộp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quà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may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mắn</a:t>
              </a:r>
              <a:endParaRPr lang="en-US" sz="5334" dirty="0">
                <a:solidFill>
                  <a:srgbClr val="1F497D">
                    <a:lumMod val="75000"/>
                  </a:srgbClr>
                </a:solidFill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459310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sp>
        <p:nvSpPr>
          <p:cNvPr id="43" name="Cloud Callout 42"/>
          <p:cNvSpPr/>
          <p:nvPr/>
        </p:nvSpPr>
        <p:spPr>
          <a:xfrm flipH="1">
            <a:off x="6204030" y="889001"/>
            <a:ext cx="3651170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628629" y="1744454"/>
            <a:ext cx="3031343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Sẽ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thích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hợp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37" grpId="0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379568" y="2824317"/>
            <a:ext cx="343286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6667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endParaRPr lang="en-US" sz="6667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67158" y="1701800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53112" y="2469183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6585995" y="228600"/>
            <a:ext cx="3853405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774" y="736600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Bằng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bài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tập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sau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đây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  <a:endParaRPr kumimoji="0" lang="en-US" sz="4800" b="1" i="0" u="none" strike="noStrike" kern="1200" cap="none" spc="0" normalizeH="0" baseline="0" noProof="0" dirty="0" err="1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213188" y="1541532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365340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11438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7536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5103634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3497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615409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8455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10075655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1305778" y="1541532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276838" y="2091884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85757" y="180333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917439" y="1849813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10448613" y="1849813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</p:spTree>
    <p:custDataLst>
      <p:tags r:id="rId1"/>
    </p:custData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>
                <a:solidFill>
                  <a:srgbClr val="412704"/>
                </a:solidFill>
                <a:latin typeface="#9Slide05 FS Blonde Script"/>
              </a:rPr>
              <a:t>Chúng ta đã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có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endParaRPr lang="en-US" sz="4000" dirty="0">
              <a:solidFill>
                <a:srgbClr val="412704"/>
              </a:solidFill>
              <a:latin typeface="#9Slide05 FS Blonde Scrip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Bắt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thôi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F0F894-5F44-4723-BB96-2EF103DAF84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10 - Tiết 2 - Luyện tập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B55E7-D29D-440C-ADC9-4A7020E1FA53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C5857A-D188-467C-9F39-1F7E18718734}:26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9641ED-75EC-467A-9B16-DAF7B122D02C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D2F30B-58E8-40A1-8B45-7D1D2A11D61E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2F9181-5B36-4242-85AB-A22B687348FF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36B74B-5FB9-4B64-8197-39A5495307F1}:26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69E8B1-7FB2-428C-AEA4-3964CB0CE86E}:26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55F4C-FD48-429C-BDFB-7381E40A5990}:26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1C3A78-58B2-4209-B4E7-B60B7CC22619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90060-794D-4194-AEBC-10FC2BD45399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57E889-8132-47A7-9899-A6348BB2C11B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F131AB-EC68-41B8-A27C-B2B8E1F572D5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278ACF-B019-45FD-9AF6-0391D9F76F30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68861-D38D-45B6-BE17-C96BC80516FC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DBE581-F9F5-46A2-806D-07633051BC4B}:2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9EB21C-D1F7-4019-A44D-18898381E046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C8E6C4-093A-40F0-AE59-2ED0238930A0}:25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401</Words>
  <Application>Microsoft Office PowerPoint</Application>
  <PresentationFormat>Widescreen</PresentationFormat>
  <Paragraphs>136</Paragraphs>
  <Slides>17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SFU Futura_05</vt:lpstr>
      <vt:lpstr>#9Slide05 Brannboll Ny</vt:lpstr>
      <vt:lpstr>#9Slide05 FS Blonde Script</vt:lpstr>
      <vt:lpstr>Angsana New</vt:lpstr>
      <vt:lpstr>Arial</vt:lpstr>
      <vt:lpstr>Calibri</vt:lpstr>
      <vt:lpstr>Coiny</vt:lpstr>
      <vt:lpstr>Itim</vt:lpstr>
      <vt:lpstr>Pattaya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10 - Tiết 2 - Luyện tập</dc:title>
  <dc:creator>thao</dc:creator>
  <cp:lastModifiedBy>DELL</cp:lastModifiedBy>
  <cp:revision>19</cp:revision>
  <dcterms:created xsi:type="dcterms:W3CDTF">2022-06-22T00:14:52Z</dcterms:created>
  <dcterms:modified xsi:type="dcterms:W3CDTF">2024-10-24T06:11:47Z</dcterms:modified>
</cp:coreProperties>
</file>