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380" r:id="rId4"/>
    <p:sldId id="286" r:id="rId5"/>
    <p:sldId id="378" r:id="rId6"/>
    <p:sldId id="290" r:id="rId7"/>
    <p:sldId id="379" r:id="rId8"/>
    <p:sldId id="291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uong Thao" initials="PT" lastIdx="2" clrIdx="0">
    <p:extLst>
      <p:ext uri="{19B8F6BF-5375-455C-9EA6-DF929625EA0E}">
        <p15:presenceInfo xmlns:p15="http://schemas.microsoft.com/office/powerpoint/2012/main" userId="Phuong Tha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F3FC"/>
    <a:srgbClr val="FFF89A"/>
    <a:srgbClr val="EA85B9"/>
    <a:srgbClr val="D34CD6"/>
    <a:srgbClr val="9CDCF8"/>
    <a:srgbClr val="F2D6C6"/>
    <a:srgbClr val="FDE59B"/>
    <a:srgbClr val="E07235"/>
    <a:srgbClr val="EB54E9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86" autoAdjust="0"/>
    <p:restoredTop sz="94660"/>
  </p:normalViewPr>
  <p:slideViewPr>
    <p:cSldViewPr snapToGrid="0">
      <p:cViewPr varScale="1">
        <p:scale>
          <a:sx n="69" d="100"/>
          <a:sy n="69" d="100"/>
        </p:scale>
        <p:origin x="2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7" grpId="2" animBg="1"/>
      <p:bldP spid="48" grpId="1" animBg="1"/>
      <p:bldP spid="48" grpId="2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00403" y="251340"/>
            <a:ext cx="5134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highlight>
                  <a:srgbClr val="800000"/>
                </a:highlight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366345" y="1429393"/>
            <a:ext cx="9270125" cy="3578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highlight>
                  <a:srgbClr val="008000"/>
                </a:highlight>
                <a:latin typeface="+mj-lt"/>
              </a:rPr>
              <a:t>BÀI 5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+mj-lt"/>
              </a:rPr>
              <a:t>ÔN TẬP PHÉP CỘNG PHÉP TRỪ (KHÔNG NHỚ) 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+mj-lt"/>
              </a:rPr>
              <a:t>TRONG </a:t>
            </a:r>
            <a:r>
              <a:rPr lang="vi-VN" sz="4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+mj-lt"/>
              </a:rPr>
              <a:t>PHẠM</a:t>
            </a: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+mj-lt"/>
              </a:rPr>
              <a:t> VI 100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46FC3DF-99EB-5745-9454-C49FBA575023}"/>
              </a:ext>
            </a:extLst>
          </p:cNvPr>
          <p:cNvGrpSpPr/>
          <p:nvPr/>
        </p:nvGrpSpPr>
        <p:grpSpPr>
          <a:xfrm>
            <a:off x="1697973" y="983484"/>
            <a:ext cx="9322991" cy="2500561"/>
            <a:chOff x="1658031" y="1659910"/>
            <a:chExt cx="9322991" cy="22100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E34D1E6-39A4-C540-BF3C-3EE98A3D4C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74" r="47272"/>
            <a:stretch/>
          </p:blipFill>
          <p:spPr>
            <a:xfrm>
              <a:off x="4750130" y="1727643"/>
              <a:ext cx="3092098" cy="213139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3D2EDB9-4AF5-9C4A-8A3A-17A9C40CC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5" r="73027"/>
            <a:stretch/>
          </p:blipFill>
          <p:spPr>
            <a:xfrm>
              <a:off x="8102461" y="1738602"/>
              <a:ext cx="2878561" cy="213139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35E7170-403A-D84A-8782-0C06E29F8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30" r="21116"/>
            <a:stretch/>
          </p:blipFill>
          <p:spPr>
            <a:xfrm>
              <a:off x="1658031" y="1659910"/>
              <a:ext cx="3092099" cy="2131391"/>
            </a:xfrm>
            <a:prstGeom prst="rect">
              <a:avLst/>
            </a:prstGeom>
          </p:spPr>
        </p:pic>
      </p:grpSp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560" y="-55170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962031" y="666854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79723" y="237323"/>
              <a:ext cx="2506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6B3037E-AC3D-8441-A1CC-97DC8F82B4C6}"/>
              </a:ext>
            </a:extLst>
          </p:cNvPr>
          <p:cNvSpPr txBox="1"/>
          <p:nvPr/>
        </p:nvSpPr>
        <p:spPr>
          <a:xfrm>
            <a:off x="1567629" y="791121"/>
            <a:ext cx="9310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solidFill>
                  <a:srgbClr val="FF0000"/>
                </a:solidFill>
              </a:rPr>
              <a:t>a) </a:t>
            </a:r>
            <a:r>
              <a:rPr lang="en-VN" sz="2800" b="1" dirty="0"/>
              <a:t>Những phép tính nào dưới đây có cùng kết quả?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2F32AC-E09D-9646-94AA-DFAE835DBB8E}"/>
              </a:ext>
            </a:extLst>
          </p:cNvPr>
          <p:cNvSpPr txBox="1"/>
          <p:nvPr/>
        </p:nvSpPr>
        <p:spPr>
          <a:xfrm>
            <a:off x="2666799" y="3105834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6B03C8-4399-104C-9EE8-7707E2BC4388}"/>
              </a:ext>
            </a:extLst>
          </p:cNvPr>
          <p:cNvSpPr txBox="1"/>
          <p:nvPr/>
        </p:nvSpPr>
        <p:spPr>
          <a:xfrm>
            <a:off x="5748822" y="3134613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B499E6-5421-2748-8EFF-A13AC4C1B981}"/>
              </a:ext>
            </a:extLst>
          </p:cNvPr>
          <p:cNvSpPr txBox="1"/>
          <p:nvPr/>
        </p:nvSpPr>
        <p:spPr>
          <a:xfrm>
            <a:off x="8830845" y="3148479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12F86A4-1D0A-2B43-A067-B89D170ADFA2}"/>
              </a:ext>
            </a:extLst>
          </p:cNvPr>
          <p:cNvSpPr/>
          <p:nvPr/>
        </p:nvSpPr>
        <p:spPr>
          <a:xfrm>
            <a:off x="5191676" y="1501540"/>
            <a:ext cx="1808647" cy="1744886"/>
          </a:xfrm>
          <a:prstGeom prst="ellipse">
            <a:avLst/>
          </a:prstGeom>
          <a:noFill/>
          <a:ln w="57150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E63CB24-E907-7746-857A-84E65F2C4395}"/>
              </a:ext>
            </a:extLst>
          </p:cNvPr>
          <p:cNvSpPr/>
          <p:nvPr/>
        </p:nvSpPr>
        <p:spPr>
          <a:xfrm>
            <a:off x="8252483" y="1497851"/>
            <a:ext cx="1808647" cy="1744886"/>
          </a:xfrm>
          <a:prstGeom prst="ellipse">
            <a:avLst/>
          </a:prstGeom>
          <a:noFill/>
          <a:ln w="57150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A1B7C31-46D3-554B-9A4E-F991C639CAE7}"/>
              </a:ext>
            </a:extLst>
          </p:cNvPr>
          <p:cNvSpPr txBox="1"/>
          <p:nvPr/>
        </p:nvSpPr>
        <p:spPr>
          <a:xfrm>
            <a:off x="2078707" y="3578520"/>
            <a:ext cx="8534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b="1" dirty="0">
                <a:solidFill>
                  <a:srgbClr val="FF0000"/>
                </a:solidFill>
              </a:rPr>
              <a:t>b) </a:t>
            </a:r>
            <a:r>
              <a:rPr lang="vi-VN" sz="2800" b="1" dirty="0"/>
              <a:t>Phép tính nào dưới đây có kết quả bé nhất</a:t>
            </a:r>
            <a:r>
              <a:rPr lang="en-VN" sz="2800" b="1" dirty="0"/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604A74-A72F-884E-A904-21EE550904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06" y="4036107"/>
            <a:ext cx="8261586" cy="2294588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A1A43BD6-2521-8B40-B18B-AEFCED10A136}"/>
              </a:ext>
            </a:extLst>
          </p:cNvPr>
          <p:cNvSpPr txBox="1"/>
          <p:nvPr/>
        </p:nvSpPr>
        <p:spPr>
          <a:xfrm>
            <a:off x="2689664" y="5917561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8371040-9B79-E24C-9763-3EB676CC7E9D}"/>
              </a:ext>
            </a:extLst>
          </p:cNvPr>
          <p:cNvSpPr txBox="1"/>
          <p:nvPr/>
        </p:nvSpPr>
        <p:spPr>
          <a:xfrm>
            <a:off x="5882949" y="5965762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8E9FADA-1A82-1A4F-BE30-C48A891373B1}"/>
              </a:ext>
            </a:extLst>
          </p:cNvPr>
          <p:cNvSpPr txBox="1"/>
          <p:nvPr/>
        </p:nvSpPr>
        <p:spPr>
          <a:xfrm>
            <a:off x="9017340" y="5925661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</a:t>
            </a:r>
            <a:r>
              <a:rPr lang="en-VN" sz="3600" b="1">
                <a:solidFill>
                  <a:srgbClr val="FF0000"/>
                </a:solidFill>
              </a:rPr>
              <a:t>9</a:t>
            </a:r>
            <a:endParaRPr lang="en-VN" sz="3600" b="1" dirty="0">
              <a:solidFill>
                <a:srgbClr val="FF0000"/>
              </a:solidFill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044C56A-2E7C-C349-9B28-6A863B0EC1EA}"/>
              </a:ext>
            </a:extLst>
          </p:cNvPr>
          <p:cNvSpPr/>
          <p:nvPr/>
        </p:nvSpPr>
        <p:spPr>
          <a:xfrm>
            <a:off x="5412420" y="4338328"/>
            <a:ext cx="1808647" cy="1744886"/>
          </a:xfrm>
          <a:prstGeom prst="ellipse">
            <a:avLst/>
          </a:prstGeom>
          <a:noFill/>
          <a:ln w="5715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8356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0" grpId="0"/>
      <p:bldP spid="37" grpId="0"/>
      <p:bldP spid="38" grpId="0"/>
      <p:bldP spid="43" grpId="0" animBg="1"/>
      <p:bldP spid="70" grpId="0" animBg="1"/>
      <p:bldP spid="71" grpId="0"/>
      <p:bldP spid="72" grpId="0"/>
      <p:bldP spid="73" grpId="0"/>
      <p:bldP spid="74" grpId="0"/>
      <p:bldP spid="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46FC3DF-99EB-5745-9454-C49FBA575023}"/>
              </a:ext>
            </a:extLst>
          </p:cNvPr>
          <p:cNvGrpSpPr/>
          <p:nvPr/>
        </p:nvGrpSpPr>
        <p:grpSpPr>
          <a:xfrm>
            <a:off x="2490494" y="1072801"/>
            <a:ext cx="7465075" cy="2423926"/>
            <a:chOff x="4750130" y="1727643"/>
            <a:chExt cx="6230892" cy="21423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E34D1E6-39A4-C540-BF3C-3EE98A3D4C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74" r="47272"/>
            <a:stretch/>
          </p:blipFill>
          <p:spPr>
            <a:xfrm>
              <a:off x="4750130" y="1727643"/>
              <a:ext cx="3092098" cy="213139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3D2EDB9-4AF5-9C4A-8A3A-17A9C40CC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5" r="73027"/>
            <a:stretch/>
          </p:blipFill>
          <p:spPr>
            <a:xfrm>
              <a:off x="8102461" y="1738602"/>
              <a:ext cx="2878561" cy="2131391"/>
            </a:xfrm>
            <a:prstGeom prst="rect">
              <a:avLst/>
            </a:prstGeom>
          </p:spPr>
        </p:pic>
      </p:grpSp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560" y="-55170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962031" y="666854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79723" y="237323"/>
              <a:ext cx="2506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6B3037E-AC3D-8441-A1CC-97DC8F82B4C6}"/>
              </a:ext>
            </a:extLst>
          </p:cNvPr>
          <p:cNvSpPr txBox="1"/>
          <p:nvPr/>
        </p:nvSpPr>
        <p:spPr>
          <a:xfrm>
            <a:off x="1567629" y="791121"/>
            <a:ext cx="9310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solidFill>
                  <a:srgbClr val="C00000"/>
                </a:solidFill>
              </a:rPr>
              <a:t>a) Những phép tính </a:t>
            </a:r>
            <a:r>
              <a:rPr lang="en-VN" sz="2800" b="1" dirty="0"/>
              <a:t>nào dưới đây </a:t>
            </a:r>
            <a:r>
              <a:rPr lang="en-VN" sz="2800" b="1" dirty="0">
                <a:solidFill>
                  <a:srgbClr val="C00000"/>
                </a:solidFill>
              </a:rPr>
              <a:t>có cùng kết quả</a:t>
            </a:r>
            <a:r>
              <a:rPr lang="en-VN" sz="2800" b="1" dirty="0"/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6B03C8-4399-104C-9EE8-7707E2BC4388}"/>
              </a:ext>
            </a:extLst>
          </p:cNvPr>
          <p:cNvSpPr txBox="1"/>
          <p:nvPr/>
        </p:nvSpPr>
        <p:spPr>
          <a:xfrm>
            <a:off x="3836355" y="3170283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B499E6-5421-2748-8EFF-A13AC4C1B981}"/>
              </a:ext>
            </a:extLst>
          </p:cNvPr>
          <p:cNvSpPr txBox="1"/>
          <p:nvPr/>
        </p:nvSpPr>
        <p:spPr>
          <a:xfrm>
            <a:off x="7307390" y="3160982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12F86A4-1D0A-2B43-A067-B89D170ADFA2}"/>
              </a:ext>
            </a:extLst>
          </p:cNvPr>
          <p:cNvSpPr/>
          <p:nvPr/>
        </p:nvSpPr>
        <p:spPr>
          <a:xfrm>
            <a:off x="3222714" y="1450663"/>
            <a:ext cx="1808647" cy="1744886"/>
          </a:xfrm>
          <a:prstGeom prst="ellipse">
            <a:avLst/>
          </a:prstGeom>
          <a:noFill/>
          <a:ln w="57150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E63CB24-E907-7746-857A-84E65F2C4395}"/>
              </a:ext>
            </a:extLst>
          </p:cNvPr>
          <p:cNvSpPr/>
          <p:nvPr/>
        </p:nvSpPr>
        <p:spPr>
          <a:xfrm>
            <a:off x="6866309" y="1452214"/>
            <a:ext cx="1808647" cy="1744886"/>
          </a:xfrm>
          <a:prstGeom prst="ellipse">
            <a:avLst/>
          </a:prstGeom>
          <a:noFill/>
          <a:ln w="57150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A1B7C31-46D3-554B-9A4E-F991C639CAE7}"/>
              </a:ext>
            </a:extLst>
          </p:cNvPr>
          <p:cNvSpPr txBox="1"/>
          <p:nvPr/>
        </p:nvSpPr>
        <p:spPr>
          <a:xfrm>
            <a:off x="2078707" y="3578520"/>
            <a:ext cx="8534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b="1" dirty="0">
                <a:solidFill>
                  <a:srgbClr val="C00000"/>
                </a:solidFill>
              </a:rPr>
              <a:t>b) </a:t>
            </a:r>
            <a:r>
              <a:rPr lang="vi-VN" sz="2800" b="1" dirty="0">
                <a:solidFill>
                  <a:srgbClr val="C00000"/>
                </a:solidFill>
              </a:rPr>
              <a:t>Phép tính </a:t>
            </a:r>
            <a:r>
              <a:rPr lang="vi-VN" sz="2800" b="1" dirty="0"/>
              <a:t>nào dưới đây </a:t>
            </a:r>
            <a:r>
              <a:rPr lang="vi-VN" sz="2800" b="1" dirty="0">
                <a:solidFill>
                  <a:srgbClr val="C00000"/>
                </a:solidFill>
              </a:rPr>
              <a:t>có kết quả bé nhất</a:t>
            </a:r>
            <a:r>
              <a:rPr lang="en-VN" sz="2800" b="1" dirty="0"/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604A74-A72F-884E-A904-21EE550904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07" y="4034931"/>
            <a:ext cx="8261586" cy="2294588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38371040-9B79-E24C-9763-3EB676CC7E9D}"/>
              </a:ext>
            </a:extLst>
          </p:cNvPr>
          <p:cNvSpPr txBox="1"/>
          <p:nvPr/>
        </p:nvSpPr>
        <p:spPr>
          <a:xfrm>
            <a:off x="5882949" y="5965762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044C56A-2E7C-C349-9B28-6A863B0EC1EA}"/>
              </a:ext>
            </a:extLst>
          </p:cNvPr>
          <p:cNvSpPr/>
          <p:nvPr/>
        </p:nvSpPr>
        <p:spPr>
          <a:xfrm>
            <a:off x="5412420" y="4338328"/>
            <a:ext cx="1808647" cy="1744886"/>
          </a:xfrm>
          <a:prstGeom prst="ellipse">
            <a:avLst/>
          </a:prstGeom>
          <a:noFill/>
          <a:ln w="5715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TextBox 37">
            <a:extLst>
              <a:ext uri="{FF2B5EF4-FFF2-40B4-BE49-F238E27FC236}">
                <a16:creationId xmlns:a16="http://schemas.microsoft.com/office/drawing/2014/main" id="{EF645567-99A7-4F6B-826C-9D04F3C413D0}"/>
              </a:ext>
            </a:extLst>
          </p:cNvPr>
          <p:cNvSpPr txBox="1"/>
          <p:nvPr/>
        </p:nvSpPr>
        <p:spPr>
          <a:xfrm>
            <a:off x="5531714" y="2160632"/>
            <a:ext cx="926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</a:rPr>
              <a:t>=</a:t>
            </a:r>
            <a:endParaRPr lang="en-V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0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7" grpId="0"/>
      <p:bldP spid="38" grpId="0"/>
      <p:bldP spid="43" grpId="0" animBg="1"/>
      <p:bldP spid="70" grpId="0" animBg="1"/>
      <p:bldP spid="71" grpId="0"/>
      <p:bldP spid="73" grpId="0"/>
      <p:bldP spid="75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D55232DA-07D2-C640-8CF1-99F39FC06192}"/>
              </a:ext>
            </a:extLst>
          </p:cNvPr>
          <p:cNvSpPr/>
          <p:nvPr/>
        </p:nvSpPr>
        <p:spPr>
          <a:xfrm>
            <a:off x="1631561" y="3718883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83887A-62A1-3940-9340-D521B96E76C9}"/>
              </a:ext>
            </a:extLst>
          </p:cNvPr>
          <p:cNvGrpSpPr/>
          <p:nvPr/>
        </p:nvGrpSpPr>
        <p:grpSpPr>
          <a:xfrm>
            <a:off x="741033" y="152771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311AFE6-1326-1F4B-8CA7-EBD95A0FBD8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A657462-77FE-7344-A5ED-8906FD453BC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ACD5CFE-5383-944D-AB03-BFAEFD9A9A84}"/>
              </a:ext>
            </a:extLst>
          </p:cNvPr>
          <p:cNvSpPr/>
          <p:nvPr/>
        </p:nvSpPr>
        <p:spPr>
          <a:xfrm>
            <a:off x="1528831" y="362073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137CEF-92D6-E64C-8FA2-25EA15B9793E}"/>
              </a:ext>
            </a:extLst>
          </p:cNvPr>
          <p:cNvSpPr txBox="1"/>
          <p:nvPr/>
        </p:nvSpPr>
        <p:spPr>
          <a:xfrm>
            <a:off x="1662725" y="252427"/>
            <a:ext cx="1290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rgbClr val="C00000"/>
                </a:solidFill>
              </a:rPr>
              <a:t>Số?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CFD836-EDF6-FC4A-B741-27356987A017}"/>
              </a:ext>
            </a:extLst>
          </p:cNvPr>
          <p:cNvGrpSpPr/>
          <p:nvPr/>
        </p:nvGrpSpPr>
        <p:grpSpPr>
          <a:xfrm>
            <a:off x="795402" y="838419"/>
            <a:ext cx="10200228" cy="2590581"/>
            <a:chOff x="795402" y="838419"/>
            <a:chExt cx="10200228" cy="25905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219281-E568-FC4A-A90F-AAB96E778E17}"/>
                </a:ext>
              </a:extLst>
            </p:cNvPr>
            <p:cNvSpPr txBox="1"/>
            <p:nvPr/>
          </p:nvSpPr>
          <p:spPr>
            <a:xfrm>
              <a:off x="795402" y="838419"/>
              <a:ext cx="10200228" cy="2590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b="1" dirty="0">
                  <a:solidFill>
                    <a:srgbClr val="002060"/>
                  </a:solidFill>
                </a:rPr>
                <a:t>a) 10 +        = 20</a:t>
              </a:r>
              <a:r>
                <a:rPr lang="en-US" sz="4400" b="1" dirty="0"/>
                <a:t>		</a:t>
              </a:r>
              <a:r>
                <a:rPr lang="en-US" sz="4400" b="1" dirty="0">
                  <a:solidFill>
                    <a:srgbClr val="002060"/>
                  </a:solidFill>
                </a:rPr>
                <a:t>b) 30 -         = 20</a:t>
              </a:r>
              <a:endParaRPr lang="en-VN" sz="4400" b="1" dirty="0">
                <a:solidFill>
                  <a:srgbClr val="002060"/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en-US" sz="4400" b="1" dirty="0">
                  <a:solidFill>
                    <a:srgbClr val="00B050"/>
                  </a:solidFill>
                </a:rPr>
                <a:t>c) 50 +        = 70</a:t>
              </a:r>
              <a:r>
                <a:rPr lang="en-US" sz="4400" b="1" dirty="0"/>
                <a:t>		</a:t>
              </a:r>
              <a:r>
                <a:rPr lang="en-US" sz="4400" b="1" dirty="0">
                  <a:solidFill>
                    <a:srgbClr val="00B050"/>
                  </a:solidFill>
                </a:rPr>
                <a:t>d) 80 -         = 40</a:t>
              </a:r>
              <a:endParaRPr lang="en-VN" sz="4400" b="1" dirty="0">
                <a:solidFill>
                  <a:srgbClr val="00B050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9868C756-D0C8-CA41-9193-18BEC31BCF84}"/>
                </a:ext>
              </a:extLst>
            </p:cNvPr>
            <p:cNvSpPr/>
            <p:nvPr/>
          </p:nvSpPr>
          <p:spPr>
            <a:xfrm>
              <a:off x="2834874" y="1216496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F710422-75C9-3D4A-8DB7-124EE1786135}"/>
                </a:ext>
              </a:extLst>
            </p:cNvPr>
            <p:cNvSpPr/>
            <p:nvPr/>
          </p:nvSpPr>
          <p:spPr>
            <a:xfrm>
              <a:off x="2834874" y="2590432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2806577-6D34-C14F-B488-A3F9C9F48410}"/>
                </a:ext>
              </a:extLst>
            </p:cNvPr>
            <p:cNvSpPr/>
            <p:nvPr/>
          </p:nvSpPr>
          <p:spPr>
            <a:xfrm>
              <a:off x="8270476" y="1233429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1A1DBBD-27C1-794F-B917-C3BB789C4231}"/>
                </a:ext>
              </a:extLst>
            </p:cNvPr>
            <p:cNvSpPr/>
            <p:nvPr/>
          </p:nvSpPr>
          <p:spPr>
            <a:xfrm>
              <a:off x="8270476" y="2607365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7826790-E834-0347-B5E7-0BE55A535C1D}"/>
              </a:ext>
            </a:extLst>
          </p:cNvPr>
          <p:cNvSpPr/>
          <p:nvPr/>
        </p:nvSpPr>
        <p:spPr>
          <a:xfrm>
            <a:off x="2834877" y="1216092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FA07F9C-21F0-F24F-9A50-B3607D62C646}"/>
              </a:ext>
            </a:extLst>
          </p:cNvPr>
          <p:cNvSpPr/>
          <p:nvPr/>
        </p:nvSpPr>
        <p:spPr>
          <a:xfrm>
            <a:off x="2834877" y="2590028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E73E0ED-DC12-E14E-8B45-697090B1414E}"/>
              </a:ext>
            </a:extLst>
          </p:cNvPr>
          <p:cNvSpPr/>
          <p:nvPr/>
        </p:nvSpPr>
        <p:spPr>
          <a:xfrm>
            <a:off x="8270479" y="1233025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B9A0B11-D0DF-A043-B2D7-84E912394828}"/>
              </a:ext>
            </a:extLst>
          </p:cNvPr>
          <p:cNvSpPr/>
          <p:nvPr/>
        </p:nvSpPr>
        <p:spPr>
          <a:xfrm>
            <a:off x="8270479" y="2606961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solidFill>
                  <a:srgbClr val="FF0000"/>
                </a:solidFill>
              </a:rPr>
              <a:t>40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804E6BE-0AFE-644C-9E5D-158E66B12541}"/>
              </a:ext>
            </a:extLst>
          </p:cNvPr>
          <p:cNvGrpSpPr/>
          <p:nvPr/>
        </p:nvGrpSpPr>
        <p:grpSpPr>
          <a:xfrm>
            <a:off x="741033" y="3493774"/>
            <a:ext cx="605826" cy="830997"/>
            <a:chOff x="3174278" y="237323"/>
            <a:chExt cx="605826" cy="83099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3743EE-F836-374E-B258-E652F2A1C33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9207D7-DB23-A748-A1C8-D648CBA106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CF10B13-80A0-354B-8990-9C676E831F2A}"/>
              </a:ext>
            </a:extLst>
          </p:cNvPr>
          <p:cNvSpPr txBox="1"/>
          <p:nvPr/>
        </p:nvSpPr>
        <p:spPr>
          <a:xfrm>
            <a:off x="741033" y="4411951"/>
            <a:ext cx="8797362" cy="199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400" b="1" dirty="0">
                <a:solidFill>
                  <a:srgbClr val="002060"/>
                </a:solidFill>
              </a:rPr>
              <a:t>50  +  18  -  45  = </a:t>
            </a:r>
            <a:r>
              <a:rPr lang="en-US" sz="4400" b="1" dirty="0"/>
              <a:t>	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400" b="1" dirty="0">
                <a:solidFill>
                  <a:srgbClr val="7030A0"/>
                </a:solidFill>
              </a:rPr>
              <a:t>76  -  56  +  27  = </a:t>
            </a:r>
            <a:r>
              <a:rPr lang="en-US" sz="4400" b="1" dirty="0"/>
              <a:t>		</a:t>
            </a:r>
            <a:endParaRPr lang="en-VN" sz="4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D8846C-A4A7-A141-B3BE-38D253F18CBB}"/>
              </a:ext>
            </a:extLst>
          </p:cNvPr>
          <p:cNvSpPr txBox="1"/>
          <p:nvPr/>
        </p:nvSpPr>
        <p:spPr>
          <a:xfrm>
            <a:off x="1631562" y="3570021"/>
            <a:ext cx="1649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C00000"/>
                </a:solidFill>
              </a:rPr>
              <a:t>Tính:</a:t>
            </a:r>
          </a:p>
        </p:txBody>
      </p:sp>
      <p:sp>
        <p:nvSpPr>
          <p:cNvPr id="30" name="Curved Down Arrow 29">
            <a:extLst>
              <a:ext uri="{FF2B5EF4-FFF2-40B4-BE49-F238E27FC236}">
                <a16:creationId xmlns:a16="http://schemas.microsoft.com/office/drawing/2014/main" id="{1B0CD831-B39B-C44E-932C-6804BA63F2A2}"/>
              </a:ext>
            </a:extLst>
          </p:cNvPr>
          <p:cNvSpPr/>
          <p:nvPr/>
        </p:nvSpPr>
        <p:spPr>
          <a:xfrm>
            <a:off x="1772921" y="4426722"/>
            <a:ext cx="1761367" cy="35933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1" name="Curved Down Arrow 30">
            <a:extLst>
              <a:ext uri="{FF2B5EF4-FFF2-40B4-BE49-F238E27FC236}">
                <a16:creationId xmlns:a16="http://schemas.microsoft.com/office/drawing/2014/main" id="{1642BE5D-33AE-FA41-B862-92512D1CEE86}"/>
              </a:ext>
            </a:extLst>
          </p:cNvPr>
          <p:cNvSpPr/>
          <p:nvPr/>
        </p:nvSpPr>
        <p:spPr>
          <a:xfrm>
            <a:off x="1840122" y="5411006"/>
            <a:ext cx="1626964" cy="374110"/>
          </a:xfrm>
          <a:prstGeom prst="curvedDownArrow">
            <a:avLst>
              <a:gd name="adj1" fmla="val 0"/>
              <a:gd name="adj2" fmla="val 50000"/>
              <a:gd name="adj3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40E8678-B749-DE4C-B9AA-222A90FB8D59}"/>
              </a:ext>
            </a:extLst>
          </p:cNvPr>
          <p:cNvSpPr/>
          <p:nvPr/>
        </p:nvSpPr>
        <p:spPr>
          <a:xfrm>
            <a:off x="6258797" y="4494881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4B745B1-4D6D-1542-90D2-A676341E2F65}"/>
              </a:ext>
            </a:extLst>
          </p:cNvPr>
          <p:cNvSpPr/>
          <p:nvPr/>
        </p:nvSpPr>
        <p:spPr>
          <a:xfrm>
            <a:off x="6258797" y="5576221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28" name="Curved Down Arrow 29">
            <a:extLst>
              <a:ext uri="{FF2B5EF4-FFF2-40B4-BE49-F238E27FC236}">
                <a16:creationId xmlns:a16="http://schemas.microsoft.com/office/drawing/2014/main" id="{65E965C8-E36C-447D-A6D3-CE13C25E5EE8}"/>
              </a:ext>
            </a:extLst>
          </p:cNvPr>
          <p:cNvSpPr/>
          <p:nvPr/>
        </p:nvSpPr>
        <p:spPr>
          <a:xfrm>
            <a:off x="3378347" y="4465217"/>
            <a:ext cx="1761367" cy="37411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9" name="Curved Down Arrow 29">
            <a:extLst>
              <a:ext uri="{FF2B5EF4-FFF2-40B4-BE49-F238E27FC236}">
                <a16:creationId xmlns:a16="http://schemas.microsoft.com/office/drawing/2014/main" id="{57180D22-974E-4946-9ED4-BAB91D70DE66}"/>
              </a:ext>
            </a:extLst>
          </p:cNvPr>
          <p:cNvSpPr/>
          <p:nvPr/>
        </p:nvSpPr>
        <p:spPr>
          <a:xfrm>
            <a:off x="1713523" y="5448168"/>
            <a:ext cx="1761367" cy="37411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4" name="Curved Down Arrow 29">
            <a:extLst>
              <a:ext uri="{FF2B5EF4-FFF2-40B4-BE49-F238E27FC236}">
                <a16:creationId xmlns:a16="http://schemas.microsoft.com/office/drawing/2014/main" id="{024BD92B-4855-455F-A1CE-443F5F4673B0}"/>
              </a:ext>
            </a:extLst>
          </p:cNvPr>
          <p:cNvSpPr/>
          <p:nvPr/>
        </p:nvSpPr>
        <p:spPr>
          <a:xfrm>
            <a:off x="3281293" y="5448166"/>
            <a:ext cx="1761367" cy="424130"/>
          </a:xfrm>
          <a:prstGeom prst="curvedDownArrow">
            <a:avLst>
              <a:gd name="adj1" fmla="val 25000"/>
              <a:gd name="adj2" fmla="val 50000"/>
              <a:gd name="adj3" fmla="val 30619"/>
            </a:avLst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8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8" grpId="0"/>
      <p:bldP spid="15" grpId="0" animBg="1"/>
      <p:bldP spid="16" grpId="0" animBg="1"/>
      <p:bldP spid="17" grpId="0" animBg="1"/>
      <p:bldP spid="18" grpId="0" animBg="1"/>
      <p:bldP spid="25" grpId="0"/>
      <p:bldP spid="22" grpId="0"/>
      <p:bldP spid="30" grpId="0" animBg="1"/>
      <p:bldP spid="31" grpId="0" animBg="1"/>
      <p:bldP spid="32" grpId="0" animBg="1"/>
      <p:bldP spid="33" grpId="0" animBg="1"/>
      <p:bldP spid="28" grpId="0" animBg="1"/>
      <p:bldP spid="29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4A10F6-052A-2941-9046-992D6545CD9B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7D54613-D3B2-7640-B73F-A9405CDC34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EA85B9"/>
            </a:solidFill>
            <a:ln>
              <a:solidFill>
                <a:srgbClr val="EA85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FA3E0A-85E9-264A-B719-69D619A5782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7AA6B62-4791-7745-9AB4-FE69454E9DA7}"/>
              </a:ext>
            </a:extLst>
          </p:cNvPr>
          <p:cNvSpPr txBox="1"/>
          <p:nvPr/>
        </p:nvSpPr>
        <p:spPr>
          <a:xfrm>
            <a:off x="1681210" y="429590"/>
            <a:ext cx="958588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rạp</a:t>
            </a:r>
            <a:r>
              <a:rPr lang="en-US" sz="2800" b="1" dirty="0"/>
              <a:t> </a:t>
            </a:r>
            <a:r>
              <a:rPr lang="en-US" sz="2800" b="1" dirty="0" err="1"/>
              <a:t>xiết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96 </a:t>
            </a:r>
            <a:r>
              <a:rPr lang="en-US" sz="2800" b="1" dirty="0" err="1"/>
              <a:t>ghế</a:t>
            </a:r>
            <a:r>
              <a:rPr lang="en-US" sz="2800" b="1" dirty="0"/>
              <a:t>,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đó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62 </a:t>
            </a:r>
            <a:r>
              <a:rPr lang="en-US" sz="2800" b="1" dirty="0" err="1"/>
              <a:t>ghế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khán</a:t>
            </a:r>
            <a:r>
              <a:rPr lang="en-US" sz="2800" b="1" dirty="0"/>
              <a:t> </a:t>
            </a:r>
            <a:r>
              <a:rPr lang="en-US" sz="2800" b="1" dirty="0" err="1"/>
              <a:t>giả</a:t>
            </a:r>
            <a:r>
              <a:rPr lang="en-US" sz="2800" b="1" dirty="0"/>
              <a:t> </a:t>
            </a:r>
            <a:r>
              <a:rPr lang="en-US" sz="2800" b="1" dirty="0" err="1"/>
              <a:t>ngồi</a:t>
            </a:r>
            <a:r>
              <a:rPr lang="en-US" sz="2800" b="1" dirty="0"/>
              <a:t>. </a:t>
            </a:r>
            <a:r>
              <a:rPr lang="en-US" sz="2800" b="1" dirty="0" err="1"/>
              <a:t>Hỏi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rạp</a:t>
            </a:r>
            <a:r>
              <a:rPr lang="en-US" sz="2800" b="1" dirty="0"/>
              <a:t> </a:t>
            </a:r>
            <a:r>
              <a:rPr lang="en-US" sz="2800" b="1" dirty="0" err="1"/>
              <a:t>xiếc</a:t>
            </a:r>
            <a:r>
              <a:rPr lang="en-US" sz="2800" b="1" dirty="0"/>
              <a:t> </a:t>
            </a:r>
            <a:r>
              <a:rPr lang="en-US" sz="2800" b="1" dirty="0" err="1"/>
              <a:t>còn</a:t>
            </a:r>
            <a:r>
              <a:rPr lang="en-US" sz="2800" b="1" dirty="0"/>
              <a:t> bao </a:t>
            </a:r>
            <a:r>
              <a:rPr lang="en-US" sz="2800" b="1" dirty="0" err="1"/>
              <a:t>nhiêu</a:t>
            </a:r>
            <a:r>
              <a:rPr lang="en-US" sz="2800" b="1" dirty="0"/>
              <a:t> </a:t>
            </a:r>
            <a:r>
              <a:rPr lang="en-US" sz="2800" b="1" dirty="0" err="1"/>
              <a:t>ghế</a:t>
            </a:r>
            <a:r>
              <a:rPr lang="en-US" sz="2800" b="1" dirty="0"/>
              <a:t> </a:t>
            </a:r>
            <a:r>
              <a:rPr lang="en-US" sz="2800" b="1" dirty="0" err="1"/>
              <a:t>trống</a:t>
            </a:r>
            <a:r>
              <a:rPr lang="en-US" sz="2800" b="1" dirty="0"/>
              <a:t>? </a:t>
            </a:r>
            <a:endParaRPr lang="en-VN" sz="28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8E1E050-A069-8944-B591-79DBA19C8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54" y="1877257"/>
            <a:ext cx="10883036" cy="4571591"/>
          </a:xfrm>
          <a:prstGeom prst="rect">
            <a:avLst/>
          </a:prstGeom>
        </p:spPr>
      </p:pic>
      <p:cxnSp>
        <p:nvCxnSpPr>
          <p:cNvPr id="19" name="Straight Connector 47">
            <a:extLst>
              <a:ext uri="{FF2B5EF4-FFF2-40B4-BE49-F238E27FC236}">
                <a16:creationId xmlns:a16="http://schemas.microsoft.com/office/drawing/2014/main" id="{B77B611E-2F62-4ED4-82B7-BFF5AA7C30E2}"/>
              </a:ext>
            </a:extLst>
          </p:cNvPr>
          <p:cNvCxnSpPr>
            <a:cxnSpLocks/>
          </p:cNvCxnSpPr>
          <p:nvPr/>
        </p:nvCxnSpPr>
        <p:spPr>
          <a:xfrm>
            <a:off x="3888827" y="1071268"/>
            <a:ext cx="1618593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7">
            <a:extLst>
              <a:ext uri="{FF2B5EF4-FFF2-40B4-BE49-F238E27FC236}">
                <a16:creationId xmlns:a16="http://schemas.microsoft.com/office/drawing/2014/main" id="{736E6E59-5130-4D0E-9D64-24850E5CDF3C}"/>
              </a:ext>
            </a:extLst>
          </p:cNvPr>
          <p:cNvCxnSpPr>
            <a:cxnSpLocks/>
          </p:cNvCxnSpPr>
          <p:nvPr/>
        </p:nvCxnSpPr>
        <p:spPr>
          <a:xfrm>
            <a:off x="7315411" y="1035416"/>
            <a:ext cx="3663065" cy="1262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47">
            <a:extLst>
              <a:ext uri="{FF2B5EF4-FFF2-40B4-BE49-F238E27FC236}">
                <a16:creationId xmlns:a16="http://schemas.microsoft.com/office/drawing/2014/main" id="{C3C004F4-AC0F-4512-86BC-FC3994C7988F}"/>
              </a:ext>
            </a:extLst>
          </p:cNvPr>
          <p:cNvCxnSpPr>
            <a:cxnSpLocks/>
          </p:cNvCxnSpPr>
          <p:nvPr/>
        </p:nvCxnSpPr>
        <p:spPr>
          <a:xfrm flipV="1">
            <a:off x="1681210" y="1712949"/>
            <a:ext cx="1419342" cy="2180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47">
            <a:extLst>
              <a:ext uri="{FF2B5EF4-FFF2-40B4-BE49-F238E27FC236}">
                <a16:creationId xmlns:a16="http://schemas.microsoft.com/office/drawing/2014/main" id="{2BF37918-E2B7-4741-A022-0B2CF8103F86}"/>
              </a:ext>
            </a:extLst>
          </p:cNvPr>
          <p:cNvCxnSpPr>
            <a:cxnSpLocks/>
            <a:stCxn id="5" idx="2"/>
          </p:cNvCxnSpPr>
          <p:nvPr/>
        </p:nvCxnSpPr>
        <p:spPr>
          <a:xfrm flipV="1">
            <a:off x="6474150" y="1702987"/>
            <a:ext cx="4194049" cy="317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99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4A10F6-052A-2941-9046-992D6545CD9B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7D54613-D3B2-7640-B73F-A9405CDC34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EA85B9"/>
            </a:solidFill>
            <a:ln>
              <a:solidFill>
                <a:srgbClr val="EA85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FA3E0A-85E9-264A-B719-69D619A5782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7AA6B62-4791-7745-9AB4-FE69454E9DA7}"/>
              </a:ext>
            </a:extLst>
          </p:cNvPr>
          <p:cNvSpPr txBox="1"/>
          <p:nvPr/>
        </p:nvSpPr>
        <p:spPr>
          <a:xfrm>
            <a:off x="1681210" y="429590"/>
            <a:ext cx="958588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rạp</a:t>
            </a:r>
            <a:r>
              <a:rPr lang="en-US" sz="2800" b="1" dirty="0"/>
              <a:t> </a:t>
            </a:r>
            <a:r>
              <a:rPr lang="en-US" sz="2800" b="1" dirty="0" err="1"/>
              <a:t>xiết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96 </a:t>
            </a:r>
            <a:r>
              <a:rPr lang="en-US" sz="2800" b="1" dirty="0" err="1"/>
              <a:t>ghế</a:t>
            </a:r>
            <a:r>
              <a:rPr lang="en-US" sz="2800" b="1" dirty="0"/>
              <a:t>,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đó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62 </a:t>
            </a:r>
            <a:r>
              <a:rPr lang="en-US" sz="2800" b="1" dirty="0" err="1"/>
              <a:t>ghế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khán</a:t>
            </a:r>
            <a:r>
              <a:rPr lang="en-US" sz="2800" b="1" dirty="0"/>
              <a:t> </a:t>
            </a:r>
            <a:r>
              <a:rPr lang="en-US" sz="2800" b="1" dirty="0" err="1"/>
              <a:t>giả</a:t>
            </a:r>
            <a:r>
              <a:rPr lang="en-US" sz="2800" b="1" dirty="0"/>
              <a:t> </a:t>
            </a:r>
            <a:r>
              <a:rPr lang="en-US" sz="2800" b="1" dirty="0" err="1"/>
              <a:t>ngồi</a:t>
            </a:r>
            <a:r>
              <a:rPr lang="en-US" sz="2800" b="1" dirty="0"/>
              <a:t>. </a:t>
            </a:r>
            <a:r>
              <a:rPr lang="en-US" sz="2800" b="1" dirty="0" err="1"/>
              <a:t>Hỏi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rạp</a:t>
            </a:r>
            <a:r>
              <a:rPr lang="en-US" sz="2800" b="1" dirty="0"/>
              <a:t> </a:t>
            </a:r>
            <a:r>
              <a:rPr lang="en-US" sz="2800" b="1" dirty="0" err="1"/>
              <a:t>xiếc</a:t>
            </a:r>
            <a:r>
              <a:rPr lang="en-US" sz="2800" b="1" dirty="0"/>
              <a:t> </a:t>
            </a:r>
            <a:r>
              <a:rPr lang="en-US" sz="2800" b="1" dirty="0" err="1"/>
              <a:t>còn</a:t>
            </a:r>
            <a:r>
              <a:rPr lang="en-US" sz="2800" b="1" dirty="0"/>
              <a:t> bao </a:t>
            </a:r>
            <a:r>
              <a:rPr lang="en-US" sz="2800" b="1" dirty="0" err="1"/>
              <a:t>nhiêu</a:t>
            </a:r>
            <a:r>
              <a:rPr lang="en-US" sz="2800" b="1" dirty="0"/>
              <a:t> </a:t>
            </a:r>
            <a:r>
              <a:rPr lang="en-US" sz="2800" b="1" dirty="0" err="1"/>
              <a:t>ghế</a:t>
            </a:r>
            <a:r>
              <a:rPr lang="en-US" sz="2800" b="1" dirty="0"/>
              <a:t> </a:t>
            </a:r>
            <a:r>
              <a:rPr lang="en-US" sz="2800" b="1" dirty="0" err="1"/>
              <a:t>trống</a:t>
            </a:r>
            <a:r>
              <a:rPr lang="en-US" sz="2800" b="1" dirty="0"/>
              <a:t>? </a:t>
            </a:r>
            <a:endParaRPr lang="en-VN" sz="28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2ECBEE-BCA2-ED44-90E7-FD1986A1E7EF}"/>
              </a:ext>
            </a:extLst>
          </p:cNvPr>
          <p:cNvGrpSpPr/>
          <p:nvPr/>
        </p:nvGrpSpPr>
        <p:grpSpPr>
          <a:xfrm>
            <a:off x="5619837" y="2449521"/>
            <a:ext cx="5647253" cy="2946731"/>
            <a:chOff x="752918" y="3254202"/>
            <a:chExt cx="6632122" cy="294673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707C25-019D-7B40-96B7-1BEDF1450040}"/>
                </a:ext>
              </a:extLst>
            </p:cNvPr>
            <p:cNvSpPr/>
            <p:nvPr/>
          </p:nvSpPr>
          <p:spPr>
            <a:xfrm>
              <a:off x="752918" y="3254202"/>
              <a:ext cx="6632122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rạp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xiếc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ghế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trống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000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    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ghế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ghế</a:t>
              </a:r>
              <a:endParaRPr lang="en-VN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14A7179-963D-A447-B090-B8DBF719E5DC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950A30E2-A06C-BA4E-A27A-2F1671A9C13B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01BEBAE-8044-FA46-BCEF-CD7045AA2AB5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80B1809-F843-E445-A8EE-64FEA163D5E0}"/>
                </a:ext>
              </a:extLst>
            </p:cNvPr>
            <p:cNvSpPr/>
            <p:nvPr/>
          </p:nvSpPr>
          <p:spPr>
            <a:xfrm>
              <a:off x="3913434" y="5525294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497915F-0AC5-0A4A-9C38-060A6598919B}"/>
              </a:ext>
            </a:extLst>
          </p:cNvPr>
          <p:cNvSpPr/>
          <p:nvPr/>
        </p:nvSpPr>
        <p:spPr>
          <a:xfrm>
            <a:off x="5853892" y="3768017"/>
            <a:ext cx="791312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FF0000"/>
                </a:solidFill>
              </a:rPr>
              <a:t>96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A1F9B53-E188-9D45-81D8-975B6183D12E}"/>
              </a:ext>
            </a:extLst>
          </p:cNvPr>
          <p:cNvSpPr/>
          <p:nvPr/>
        </p:nvSpPr>
        <p:spPr>
          <a:xfrm>
            <a:off x="7115698" y="3756476"/>
            <a:ext cx="787340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FF0000"/>
                </a:solidFill>
              </a:rPr>
              <a:t>6</a:t>
            </a:r>
            <a:r>
              <a:rPr lang="en-US" sz="3600" b="1" dirty="0">
                <a:solidFill>
                  <a:srgbClr val="FF0000"/>
                </a:solidFill>
              </a:rPr>
              <a:t>2</a:t>
            </a:r>
            <a:endParaRPr lang="en-VN" sz="36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5FF1F0A-345A-174F-9FBD-CEA2C2E48826}"/>
              </a:ext>
            </a:extLst>
          </p:cNvPr>
          <p:cNvSpPr/>
          <p:nvPr/>
        </p:nvSpPr>
        <p:spPr>
          <a:xfrm>
            <a:off x="8475188" y="3746991"/>
            <a:ext cx="815957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FF0000"/>
                </a:solidFill>
              </a:rPr>
              <a:t>3</a:t>
            </a:r>
            <a:r>
              <a:rPr lang="en-US" sz="3600" b="1" dirty="0">
                <a:solidFill>
                  <a:srgbClr val="FF0000"/>
                </a:solidFill>
              </a:rPr>
              <a:t>4</a:t>
            </a:r>
            <a:endParaRPr lang="en-VN" sz="3600" b="1" dirty="0">
              <a:solidFill>
                <a:srgbClr val="FF0000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087723C-7607-2E44-B0F8-D15E3BAFA656}"/>
              </a:ext>
            </a:extLst>
          </p:cNvPr>
          <p:cNvSpPr/>
          <p:nvPr/>
        </p:nvSpPr>
        <p:spPr>
          <a:xfrm>
            <a:off x="8296708" y="4720612"/>
            <a:ext cx="815958" cy="675639"/>
          </a:xfrm>
          <a:prstGeom prst="roundRect">
            <a:avLst>
              <a:gd name="adj" fmla="val 15111"/>
            </a:avLst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FF0000"/>
                </a:solidFill>
              </a:rPr>
              <a:t>3</a:t>
            </a:r>
            <a:r>
              <a:rPr lang="en-US" sz="3600" b="1" dirty="0">
                <a:solidFill>
                  <a:srgbClr val="FF0000"/>
                </a:solidFill>
              </a:rPr>
              <a:t>4</a:t>
            </a:r>
            <a:endParaRPr lang="en-VN" sz="3600" b="1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8E1E050-A069-8944-B591-79DBA19C8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01" y="1755259"/>
            <a:ext cx="5396176" cy="4744908"/>
          </a:xfrm>
          <a:prstGeom prst="rect">
            <a:avLst/>
          </a:prstGeom>
        </p:spPr>
      </p:pic>
      <p:cxnSp>
        <p:nvCxnSpPr>
          <p:cNvPr id="19" name="Straight Connector 47">
            <a:extLst>
              <a:ext uri="{FF2B5EF4-FFF2-40B4-BE49-F238E27FC236}">
                <a16:creationId xmlns:a16="http://schemas.microsoft.com/office/drawing/2014/main" id="{4EEDB405-2FB2-41CA-A038-EA878FD43381}"/>
              </a:ext>
            </a:extLst>
          </p:cNvPr>
          <p:cNvCxnSpPr>
            <a:cxnSpLocks/>
          </p:cNvCxnSpPr>
          <p:nvPr/>
        </p:nvCxnSpPr>
        <p:spPr>
          <a:xfrm>
            <a:off x="3909848" y="1066765"/>
            <a:ext cx="1608083" cy="505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7">
            <a:extLst>
              <a:ext uri="{FF2B5EF4-FFF2-40B4-BE49-F238E27FC236}">
                <a16:creationId xmlns:a16="http://schemas.microsoft.com/office/drawing/2014/main" id="{7BB4C6A1-4DDE-47B4-ACA2-698E08CE450A}"/>
              </a:ext>
            </a:extLst>
          </p:cNvPr>
          <p:cNvCxnSpPr>
            <a:cxnSpLocks/>
          </p:cNvCxnSpPr>
          <p:nvPr/>
        </p:nvCxnSpPr>
        <p:spPr>
          <a:xfrm flipV="1">
            <a:off x="7264577" y="1035416"/>
            <a:ext cx="3603120" cy="3413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47">
            <a:extLst>
              <a:ext uri="{FF2B5EF4-FFF2-40B4-BE49-F238E27FC236}">
                <a16:creationId xmlns:a16="http://schemas.microsoft.com/office/drawing/2014/main" id="{0029049B-A270-4CF9-AE5A-EB7857149523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1821294" y="1755259"/>
            <a:ext cx="130589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47">
            <a:extLst>
              <a:ext uri="{FF2B5EF4-FFF2-40B4-BE49-F238E27FC236}">
                <a16:creationId xmlns:a16="http://schemas.microsoft.com/office/drawing/2014/main" id="{9BE687C5-1DED-43B2-89B5-777A46F36224}"/>
              </a:ext>
            </a:extLst>
          </p:cNvPr>
          <p:cNvCxnSpPr>
            <a:cxnSpLocks/>
            <a:stCxn id="5" idx="2"/>
          </p:cNvCxnSpPr>
          <p:nvPr/>
        </p:nvCxnSpPr>
        <p:spPr>
          <a:xfrm flipV="1">
            <a:off x="6474150" y="1703941"/>
            <a:ext cx="4162319" cy="308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56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0ACAB7F-16A5-6C42-AB95-D402960C1FA0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5586935-10AC-5C44-9399-9B310AE97C9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DDE9E9C-4ABA-E242-8C10-397B197E021C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C9B19EF-07B7-B04E-9565-B56DF844CC4C}"/>
              </a:ext>
            </a:extLst>
          </p:cNvPr>
          <p:cNvSpPr/>
          <p:nvPr/>
        </p:nvSpPr>
        <p:spPr>
          <a:xfrm>
            <a:off x="1872935" y="557048"/>
            <a:ext cx="1510456" cy="524106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F2F075-7D53-AF43-A5F2-F584F04E3270}"/>
              </a:ext>
            </a:extLst>
          </p:cNvPr>
          <p:cNvSpPr txBox="1"/>
          <p:nvPr/>
        </p:nvSpPr>
        <p:spPr>
          <a:xfrm>
            <a:off x="1982868" y="434380"/>
            <a:ext cx="1290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rgbClr val="C00000"/>
                </a:solidFill>
              </a:rPr>
              <a:t>Số?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CABC40-DC59-5D47-B11C-194AD0E9B397}"/>
              </a:ext>
            </a:extLst>
          </p:cNvPr>
          <p:cNvGrpSpPr/>
          <p:nvPr/>
        </p:nvGrpSpPr>
        <p:grpSpPr>
          <a:xfrm>
            <a:off x="831490" y="2051389"/>
            <a:ext cx="3185792" cy="3094633"/>
            <a:chOff x="712441" y="1891024"/>
            <a:chExt cx="3185792" cy="309463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11B3F9B-ECC3-D743-8B13-B44304723AA8}"/>
                </a:ext>
              </a:extLst>
            </p:cNvPr>
            <p:cNvGrpSpPr/>
            <p:nvPr/>
          </p:nvGrpSpPr>
          <p:grpSpPr>
            <a:xfrm>
              <a:off x="712441" y="1891024"/>
              <a:ext cx="3185792" cy="3094633"/>
              <a:chOff x="712441" y="1687825"/>
              <a:chExt cx="3185792" cy="309463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0BFA5F0-C954-EE45-A271-859345029C29}"/>
                  </a:ext>
                </a:extLst>
              </p:cNvPr>
              <p:cNvSpPr/>
              <p:nvPr/>
            </p:nvSpPr>
            <p:spPr>
              <a:xfrm>
                <a:off x="1845603" y="1687825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b="1" dirty="0">
                    <a:solidFill>
                      <a:srgbClr val="00B050"/>
                    </a:solidFill>
                  </a:rPr>
                  <a:t>12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BB12690-7DB0-3842-8E99-C6ACA272C823}"/>
                  </a:ext>
                </a:extLst>
              </p:cNvPr>
              <p:cNvSpPr/>
              <p:nvPr/>
            </p:nvSpPr>
            <p:spPr>
              <a:xfrm>
                <a:off x="712441" y="3868058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b="1" dirty="0">
                    <a:solidFill>
                      <a:srgbClr val="00B050"/>
                    </a:solidFill>
                  </a:rPr>
                  <a:t>4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5C705FF-8323-AD44-AA34-F13412F6F7DB}"/>
                  </a:ext>
                </a:extLst>
              </p:cNvPr>
              <p:cNvSpPr/>
              <p:nvPr/>
            </p:nvSpPr>
            <p:spPr>
              <a:xfrm>
                <a:off x="2983833" y="3868058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b="1" dirty="0">
                    <a:solidFill>
                      <a:srgbClr val="00B050"/>
                    </a:solidFill>
                  </a:rPr>
                  <a:t>3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9938AAB-1F41-0148-980C-B7A245AE5C43}"/>
                  </a:ext>
                </a:extLst>
              </p:cNvPr>
              <p:cNvCxnSpPr>
                <a:stCxn id="8" idx="0"/>
                <a:endCxn id="7" idx="3"/>
              </p:cNvCxnSpPr>
              <p:nvPr/>
            </p:nvCxnSpPr>
            <p:spPr>
              <a:xfrm flipV="1">
                <a:off x="1169641" y="2468314"/>
                <a:ext cx="809873" cy="1399744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0A04E40-D98E-6C4A-972D-C542BB8DB3DA}"/>
                  </a:ext>
                </a:extLst>
              </p:cNvPr>
              <p:cNvCxnSpPr>
                <a:cxnSpLocks/>
                <a:stCxn id="9" idx="0"/>
                <a:endCxn id="7" idx="5"/>
              </p:cNvCxnSpPr>
              <p:nvPr/>
            </p:nvCxnSpPr>
            <p:spPr>
              <a:xfrm flipH="1" flipV="1">
                <a:off x="2626092" y="2468314"/>
                <a:ext cx="814941" cy="1399744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47B9F9D-90BB-C14D-A086-DE0107708D28}"/>
                  </a:ext>
                </a:extLst>
              </p:cNvPr>
              <p:cNvCxnSpPr>
                <a:cxnSpLocks/>
                <a:stCxn id="9" idx="2"/>
              </p:cNvCxnSpPr>
              <p:nvPr/>
            </p:nvCxnSpPr>
            <p:spPr>
              <a:xfrm flipH="1">
                <a:off x="1628569" y="4325258"/>
                <a:ext cx="1355264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6955EC3-2A92-754B-BA4B-2353E3D08CCC}"/>
                </a:ext>
              </a:extLst>
            </p:cNvPr>
            <p:cNvSpPr txBox="1"/>
            <p:nvPr/>
          </p:nvSpPr>
          <p:spPr>
            <a:xfrm>
              <a:off x="1884777" y="3429000"/>
              <a:ext cx="836053" cy="64633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b="1" dirty="0">
                  <a:solidFill>
                    <a:srgbClr val="00B050"/>
                  </a:solidFill>
                </a:rPr>
                <a:t>19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0656D0B-AB04-144D-9BCB-81028605C3C7}"/>
              </a:ext>
            </a:extLst>
          </p:cNvPr>
          <p:cNvGrpSpPr/>
          <p:nvPr/>
        </p:nvGrpSpPr>
        <p:grpSpPr>
          <a:xfrm>
            <a:off x="4425483" y="2032707"/>
            <a:ext cx="3185792" cy="3113315"/>
            <a:chOff x="4503104" y="1872342"/>
            <a:chExt cx="3185792" cy="311331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BA92021-13E8-7A44-838B-E664F3681C1C}"/>
                </a:ext>
              </a:extLst>
            </p:cNvPr>
            <p:cNvGrpSpPr/>
            <p:nvPr/>
          </p:nvGrpSpPr>
          <p:grpSpPr>
            <a:xfrm>
              <a:off x="4503104" y="1872342"/>
              <a:ext cx="3185792" cy="3113315"/>
              <a:chOff x="712441" y="1669143"/>
              <a:chExt cx="3185792" cy="311331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E22AB08-1729-AE4D-BB25-CC060151B55B}"/>
                  </a:ext>
                </a:extLst>
              </p:cNvPr>
              <p:cNvSpPr/>
              <p:nvPr/>
            </p:nvSpPr>
            <p:spPr>
              <a:xfrm>
                <a:off x="1849001" y="1669143"/>
                <a:ext cx="914400" cy="914400"/>
              </a:xfrm>
              <a:prstGeom prst="ellipse">
                <a:avLst/>
              </a:prstGeom>
              <a:solidFill>
                <a:srgbClr val="D8F3FC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b="1" dirty="0">
                    <a:solidFill>
                      <a:srgbClr val="002060"/>
                    </a:solidFill>
                  </a:rPr>
                  <a:t>10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619FCCA-CBCC-0B46-810A-CC574D25B0AB}"/>
                  </a:ext>
                </a:extLst>
              </p:cNvPr>
              <p:cNvSpPr/>
              <p:nvPr/>
            </p:nvSpPr>
            <p:spPr>
              <a:xfrm>
                <a:off x="712441" y="3868058"/>
                <a:ext cx="914400" cy="914400"/>
              </a:xfrm>
              <a:prstGeom prst="ellipse">
                <a:avLst/>
              </a:prstGeom>
              <a:solidFill>
                <a:srgbClr val="D8F3FC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b="1" dirty="0">
                    <a:solidFill>
                      <a:srgbClr val="002060"/>
                    </a:solidFill>
                  </a:rPr>
                  <a:t>13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D04222E-8EEF-7149-B4FC-81EF5B435CA5}"/>
                  </a:ext>
                </a:extLst>
              </p:cNvPr>
              <p:cNvSpPr/>
              <p:nvPr/>
            </p:nvSpPr>
            <p:spPr>
              <a:xfrm>
                <a:off x="2983833" y="3868058"/>
                <a:ext cx="914400" cy="914400"/>
              </a:xfrm>
              <a:prstGeom prst="ellipse">
                <a:avLst/>
              </a:prstGeom>
              <a:solidFill>
                <a:srgbClr val="D8F3FC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b="1" dirty="0">
                    <a:solidFill>
                      <a:srgbClr val="002060"/>
                    </a:solidFill>
                  </a:rPr>
                  <a:t>5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4C5B05C-80EB-9D4C-8EA0-C9EFDB68D158}"/>
                  </a:ext>
                </a:extLst>
              </p:cNvPr>
              <p:cNvCxnSpPr>
                <a:stCxn id="20" idx="0"/>
                <a:endCxn id="19" idx="3"/>
              </p:cNvCxnSpPr>
              <p:nvPr/>
            </p:nvCxnSpPr>
            <p:spPr>
              <a:xfrm flipV="1">
                <a:off x="1169641" y="2449632"/>
                <a:ext cx="813271" cy="1418426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1428EBF-90A0-F94F-82EF-F7EDB5C4A49B}"/>
                  </a:ext>
                </a:extLst>
              </p:cNvPr>
              <p:cNvCxnSpPr>
                <a:cxnSpLocks/>
                <a:stCxn id="21" idx="0"/>
                <a:endCxn id="19" idx="5"/>
              </p:cNvCxnSpPr>
              <p:nvPr/>
            </p:nvCxnSpPr>
            <p:spPr>
              <a:xfrm flipH="1" flipV="1">
                <a:off x="2629490" y="2449632"/>
                <a:ext cx="811543" cy="1418426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150A67A-AF58-E844-88F1-71C1A7977D31}"/>
                  </a:ext>
                </a:extLst>
              </p:cNvPr>
              <p:cNvCxnSpPr>
                <a:cxnSpLocks/>
                <a:stCxn id="21" idx="2"/>
              </p:cNvCxnSpPr>
              <p:nvPr/>
            </p:nvCxnSpPr>
            <p:spPr>
              <a:xfrm flipH="1">
                <a:off x="1628569" y="4325258"/>
                <a:ext cx="1355264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ADA08B-97A8-B64A-8129-565861A6876A}"/>
                </a:ext>
              </a:extLst>
            </p:cNvPr>
            <p:cNvSpPr txBox="1"/>
            <p:nvPr/>
          </p:nvSpPr>
          <p:spPr>
            <a:xfrm>
              <a:off x="5612201" y="3422694"/>
              <a:ext cx="836053" cy="64633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b="1" dirty="0">
                  <a:solidFill>
                    <a:srgbClr val="002060"/>
                  </a:solidFill>
                </a:rPr>
                <a:t>28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F5A0B5-8CA7-E24D-83AD-CF051628C3ED}"/>
              </a:ext>
            </a:extLst>
          </p:cNvPr>
          <p:cNvGrpSpPr/>
          <p:nvPr/>
        </p:nvGrpSpPr>
        <p:grpSpPr>
          <a:xfrm>
            <a:off x="7970477" y="2032707"/>
            <a:ext cx="3185792" cy="3113315"/>
            <a:chOff x="712441" y="1669143"/>
            <a:chExt cx="3185792" cy="311331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6EDAF50-3E55-4944-B2CB-5A84725C8852}"/>
                </a:ext>
              </a:extLst>
            </p:cNvPr>
            <p:cNvSpPr/>
            <p:nvPr/>
          </p:nvSpPr>
          <p:spPr>
            <a:xfrm>
              <a:off x="1852132" y="1669143"/>
              <a:ext cx="914400" cy="914400"/>
            </a:xfrm>
            <a:prstGeom prst="ellipse">
              <a:avLst/>
            </a:prstGeom>
            <a:solidFill>
              <a:srgbClr val="92D050">
                <a:alpha val="72000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b="1" dirty="0">
                  <a:solidFill>
                    <a:srgbClr val="C00000"/>
                  </a:solidFill>
                </a:rPr>
                <a:t>33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6CF92D3-2A3B-0448-81D8-637C42D14222}"/>
                </a:ext>
              </a:extLst>
            </p:cNvPr>
            <p:cNvSpPr/>
            <p:nvPr/>
          </p:nvSpPr>
          <p:spPr>
            <a:xfrm>
              <a:off x="712441" y="3868058"/>
              <a:ext cx="914400" cy="914400"/>
            </a:xfrm>
            <a:prstGeom prst="ellipse">
              <a:avLst/>
            </a:prstGeom>
            <a:solidFill>
              <a:srgbClr val="92D050">
                <a:alpha val="72000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b="1" dirty="0">
                  <a:solidFill>
                    <a:srgbClr val="C00000"/>
                  </a:solidFill>
                </a:rPr>
                <a:t>6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0DCB384-0F28-F343-B2CB-9BB3573E2292}"/>
                </a:ext>
              </a:extLst>
            </p:cNvPr>
            <p:cNvSpPr/>
            <p:nvPr/>
          </p:nvSpPr>
          <p:spPr>
            <a:xfrm>
              <a:off x="2983833" y="3868058"/>
              <a:ext cx="914400" cy="914400"/>
            </a:xfrm>
            <a:prstGeom prst="ellipse">
              <a:avLst/>
            </a:prstGeom>
            <a:solidFill>
              <a:srgbClr val="92D050">
                <a:alpha val="72000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b="1" dirty="0">
                  <a:solidFill>
                    <a:srgbClr val="C00000"/>
                  </a:solidFill>
                </a:rPr>
                <a:t>20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11525CA-F86A-9142-82FA-F5C7A227F517}"/>
                </a:ext>
              </a:extLst>
            </p:cNvPr>
            <p:cNvCxnSpPr>
              <a:stCxn id="27" idx="0"/>
              <a:endCxn id="26" idx="3"/>
            </p:cNvCxnSpPr>
            <p:nvPr/>
          </p:nvCxnSpPr>
          <p:spPr>
            <a:xfrm flipV="1">
              <a:off x="1169641" y="2449632"/>
              <a:ext cx="816402" cy="141842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BC3C403-15F6-6D4A-84AB-FA8F6213B470}"/>
                </a:ext>
              </a:extLst>
            </p:cNvPr>
            <p:cNvCxnSpPr>
              <a:cxnSpLocks/>
              <a:stCxn id="28" idx="0"/>
              <a:endCxn id="26" idx="5"/>
            </p:cNvCxnSpPr>
            <p:nvPr/>
          </p:nvCxnSpPr>
          <p:spPr>
            <a:xfrm flipH="1" flipV="1">
              <a:off x="2632621" y="2449632"/>
              <a:ext cx="808412" cy="141842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D250A65-DD23-354E-AA7C-3B73905EF045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 flipH="1">
              <a:off x="1628569" y="4325258"/>
              <a:ext cx="1355264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D4CF6DB-DF2A-EA4B-A8B8-D250868EB4B2}"/>
              </a:ext>
            </a:extLst>
          </p:cNvPr>
          <p:cNvSpPr txBox="1"/>
          <p:nvPr/>
        </p:nvSpPr>
        <p:spPr>
          <a:xfrm>
            <a:off x="9145347" y="3373275"/>
            <a:ext cx="836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B78604-5003-874E-8CA2-E538689905EA}"/>
              </a:ext>
            </a:extLst>
          </p:cNvPr>
          <p:cNvSpPr txBox="1"/>
          <p:nvPr/>
        </p:nvSpPr>
        <p:spPr>
          <a:xfrm>
            <a:off x="9163864" y="3417208"/>
            <a:ext cx="83605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rgbClr val="C00000"/>
                </a:solidFill>
              </a:rPr>
              <a:t>59</a:t>
            </a:r>
          </a:p>
        </p:txBody>
      </p:sp>
    </p:spTree>
    <p:extLst>
      <p:ext uri="{BB962C8B-B14F-4D97-AF65-F5344CB8AC3E}">
        <p14:creationId xmlns:p14="http://schemas.microsoft.com/office/powerpoint/2010/main" val="98568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6" grpId="0"/>
      <p:bldP spid="46" grpId="1"/>
      <p:bldP spid="45" grpId="0" animBg="1"/>
      <p:bldP spid="4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0ACAB7F-16A5-6C42-AB95-D402960C1FA0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5586935-10AC-5C44-9399-9B310AE97C9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DDE9E9C-4ABA-E242-8C10-397B197E021C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C9B19EF-07B7-B04E-9565-B56DF844CC4C}"/>
              </a:ext>
            </a:extLst>
          </p:cNvPr>
          <p:cNvSpPr/>
          <p:nvPr/>
        </p:nvSpPr>
        <p:spPr>
          <a:xfrm>
            <a:off x="1872935" y="557048"/>
            <a:ext cx="1510456" cy="524106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F2F075-7D53-AF43-A5F2-F584F04E3270}"/>
              </a:ext>
            </a:extLst>
          </p:cNvPr>
          <p:cNvSpPr txBox="1"/>
          <p:nvPr/>
        </p:nvSpPr>
        <p:spPr>
          <a:xfrm>
            <a:off x="1982868" y="434380"/>
            <a:ext cx="1290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rgbClr val="C00000"/>
                </a:solidFill>
              </a:rPr>
              <a:t>Số?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CABC40-DC59-5D47-B11C-194AD0E9B397}"/>
              </a:ext>
            </a:extLst>
          </p:cNvPr>
          <p:cNvGrpSpPr/>
          <p:nvPr/>
        </p:nvGrpSpPr>
        <p:grpSpPr>
          <a:xfrm>
            <a:off x="774485" y="1523170"/>
            <a:ext cx="3185792" cy="3094633"/>
            <a:chOff x="712441" y="1891024"/>
            <a:chExt cx="3185792" cy="309463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11B3F9B-ECC3-D743-8B13-B44304723AA8}"/>
                </a:ext>
              </a:extLst>
            </p:cNvPr>
            <p:cNvGrpSpPr/>
            <p:nvPr/>
          </p:nvGrpSpPr>
          <p:grpSpPr>
            <a:xfrm>
              <a:off x="712441" y="1891024"/>
              <a:ext cx="3185792" cy="3094633"/>
              <a:chOff x="712441" y="1687825"/>
              <a:chExt cx="3185792" cy="309463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0BFA5F0-C954-EE45-A271-859345029C29}"/>
                  </a:ext>
                </a:extLst>
              </p:cNvPr>
              <p:cNvSpPr/>
              <p:nvPr/>
            </p:nvSpPr>
            <p:spPr>
              <a:xfrm>
                <a:off x="1845603" y="1687825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b="1" dirty="0">
                    <a:solidFill>
                      <a:srgbClr val="00B050"/>
                    </a:solidFill>
                  </a:rPr>
                  <a:t>12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BB12690-7DB0-3842-8E99-C6ACA272C823}"/>
                  </a:ext>
                </a:extLst>
              </p:cNvPr>
              <p:cNvSpPr/>
              <p:nvPr/>
            </p:nvSpPr>
            <p:spPr>
              <a:xfrm>
                <a:off x="712441" y="3868058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b="1" dirty="0">
                    <a:solidFill>
                      <a:srgbClr val="00B050"/>
                    </a:solidFill>
                  </a:rPr>
                  <a:t>4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5C705FF-8323-AD44-AA34-F13412F6F7DB}"/>
                  </a:ext>
                </a:extLst>
              </p:cNvPr>
              <p:cNvSpPr/>
              <p:nvPr/>
            </p:nvSpPr>
            <p:spPr>
              <a:xfrm>
                <a:off x="2983833" y="3868058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b="1" dirty="0">
                    <a:solidFill>
                      <a:srgbClr val="00B050"/>
                    </a:solidFill>
                  </a:rPr>
                  <a:t>3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9938AAB-1F41-0148-980C-B7A245AE5C43}"/>
                  </a:ext>
                </a:extLst>
              </p:cNvPr>
              <p:cNvCxnSpPr>
                <a:stCxn id="8" idx="0"/>
                <a:endCxn id="7" idx="3"/>
              </p:cNvCxnSpPr>
              <p:nvPr/>
            </p:nvCxnSpPr>
            <p:spPr>
              <a:xfrm flipV="1">
                <a:off x="1169641" y="2468314"/>
                <a:ext cx="809873" cy="1399744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0A04E40-D98E-6C4A-972D-C542BB8DB3DA}"/>
                  </a:ext>
                </a:extLst>
              </p:cNvPr>
              <p:cNvCxnSpPr>
                <a:cxnSpLocks/>
                <a:stCxn id="9" idx="0"/>
                <a:endCxn id="7" idx="5"/>
              </p:cNvCxnSpPr>
              <p:nvPr/>
            </p:nvCxnSpPr>
            <p:spPr>
              <a:xfrm flipH="1" flipV="1">
                <a:off x="2626092" y="2468314"/>
                <a:ext cx="814941" cy="1399744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47B9F9D-90BB-C14D-A086-DE0107708D28}"/>
                  </a:ext>
                </a:extLst>
              </p:cNvPr>
              <p:cNvCxnSpPr>
                <a:cxnSpLocks/>
                <a:stCxn id="9" idx="2"/>
              </p:cNvCxnSpPr>
              <p:nvPr/>
            </p:nvCxnSpPr>
            <p:spPr>
              <a:xfrm flipH="1">
                <a:off x="1628569" y="4325258"/>
                <a:ext cx="1355264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6955EC3-2A92-754B-BA4B-2353E3D08CCC}"/>
                </a:ext>
              </a:extLst>
            </p:cNvPr>
            <p:cNvSpPr txBox="1"/>
            <p:nvPr/>
          </p:nvSpPr>
          <p:spPr>
            <a:xfrm>
              <a:off x="1884777" y="3429000"/>
              <a:ext cx="836053" cy="64633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b="1" dirty="0">
                  <a:solidFill>
                    <a:srgbClr val="00B050"/>
                  </a:solidFill>
                </a:rPr>
                <a:t>19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0656D0B-AB04-144D-9BCB-81028605C3C7}"/>
              </a:ext>
            </a:extLst>
          </p:cNvPr>
          <p:cNvGrpSpPr/>
          <p:nvPr/>
        </p:nvGrpSpPr>
        <p:grpSpPr>
          <a:xfrm>
            <a:off x="4308628" y="1428363"/>
            <a:ext cx="3185792" cy="3113315"/>
            <a:chOff x="4503104" y="1872342"/>
            <a:chExt cx="3185792" cy="311331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BA92021-13E8-7A44-838B-E664F3681C1C}"/>
                </a:ext>
              </a:extLst>
            </p:cNvPr>
            <p:cNvGrpSpPr/>
            <p:nvPr/>
          </p:nvGrpSpPr>
          <p:grpSpPr>
            <a:xfrm>
              <a:off x="4503104" y="1872342"/>
              <a:ext cx="3185792" cy="3113315"/>
              <a:chOff x="712441" y="1669143"/>
              <a:chExt cx="3185792" cy="311331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E22AB08-1729-AE4D-BB25-CC060151B55B}"/>
                  </a:ext>
                </a:extLst>
              </p:cNvPr>
              <p:cNvSpPr/>
              <p:nvPr/>
            </p:nvSpPr>
            <p:spPr>
              <a:xfrm>
                <a:off x="1849001" y="1669143"/>
                <a:ext cx="914400" cy="914400"/>
              </a:xfrm>
              <a:prstGeom prst="ellipse">
                <a:avLst/>
              </a:prstGeom>
              <a:solidFill>
                <a:srgbClr val="D8F3FC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b="1" dirty="0">
                    <a:solidFill>
                      <a:srgbClr val="002060"/>
                    </a:solidFill>
                  </a:rPr>
                  <a:t>10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619FCCA-CBCC-0B46-810A-CC574D25B0AB}"/>
                  </a:ext>
                </a:extLst>
              </p:cNvPr>
              <p:cNvSpPr/>
              <p:nvPr/>
            </p:nvSpPr>
            <p:spPr>
              <a:xfrm>
                <a:off x="712441" y="3868058"/>
                <a:ext cx="914400" cy="914400"/>
              </a:xfrm>
              <a:prstGeom prst="ellipse">
                <a:avLst/>
              </a:prstGeom>
              <a:solidFill>
                <a:srgbClr val="D8F3FC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b="1" dirty="0">
                    <a:solidFill>
                      <a:srgbClr val="002060"/>
                    </a:solidFill>
                  </a:rPr>
                  <a:t>13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D04222E-8EEF-7149-B4FC-81EF5B435CA5}"/>
                  </a:ext>
                </a:extLst>
              </p:cNvPr>
              <p:cNvSpPr/>
              <p:nvPr/>
            </p:nvSpPr>
            <p:spPr>
              <a:xfrm>
                <a:off x="2983833" y="3868058"/>
                <a:ext cx="914400" cy="914400"/>
              </a:xfrm>
              <a:prstGeom prst="ellipse">
                <a:avLst/>
              </a:prstGeom>
              <a:solidFill>
                <a:srgbClr val="D8F3FC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b="1" dirty="0">
                    <a:solidFill>
                      <a:srgbClr val="002060"/>
                    </a:solidFill>
                  </a:rPr>
                  <a:t>5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4C5B05C-80EB-9D4C-8EA0-C9EFDB68D158}"/>
                  </a:ext>
                </a:extLst>
              </p:cNvPr>
              <p:cNvCxnSpPr>
                <a:stCxn id="20" idx="0"/>
                <a:endCxn id="19" idx="3"/>
              </p:cNvCxnSpPr>
              <p:nvPr/>
            </p:nvCxnSpPr>
            <p:spPr>
              <a:xfrm flipV="1">
                <a:off x="1169641" y="2449632"/>
                <a:ext cx="813271" cy="1418426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1428EBF-90A0-F94F-82EF-F7EDB5C4A49B}"/>
                  </a:ext>
                </a:extLst>
              </p:cNvPr>
              <p:cNvCxnSpPr>
                <a:cxnSpLocks/>
                <a:stCxn id="21" idx="0"/>
                <a:endCxn id="19" idx="5"/>
              </p:cNvCxnSpPr>
              <p:nvPr/>
            </p:nvCxnSpPr>
            <p:spPr>
              <a:xfrm flipH="1" flipV="1">
                <a:off x="2629490" y="2449632"/>
                <a:ext cx="811543" cy="1418426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150A67A-AF58-E844-88F1-71C1A7977D31}"/>
                  </a:ext>
                </a:extLst>
              </p:cNvPr>
              <p:cNvCxnSpPr>
                <a:cxnSpLocks/>
                <a:stCxn id="21" idx="2"/>
              </p:cNvCxnSpPr>
              <p:nvPr/>
            </p:nvCxnSpPr>
            <p:spPr>
              <a:xfrm flipH="1">
                <a:off x="1628569" y="4325258"/>
                <a:ext cx="1355264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ADA08B-97A8-B64A-8129-565861A6876A}"/>
                </a:ext>
              </a:extLst>
            </p:cNvPr>
            <p:cNvSpPr txBox="1"/>
            <p:nvPr/>
          </p:nvSpPr>
          <p:spPr>
            <a:xfrm>
              <a:off x="5612201" y="3422694"/>
              <a:ext cx="836053" cy="64633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b="1" dirty="0">
                  <a:solidFill>
                    <a:srgbClr val="002060"/>
                  </a:solidFill>
                </a:rPr>
                <a:t>28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F5A0B5-8CA7-E24D-83AD-CF051628C3ED}"/>
              </a:ext>
            </a:extLst>
          </p:cNvPr>
          <p:cNvGrpSpPr/>
          <p:nvPr/>
        </p:nvGrpSpPr>
        <p:grpSpPr>
          <a:xfrm>
            <a:off x="7817709" y="1428363"/>
            <a:ext cx="3185792" cy="3113315"/>
            <a:chOff x="712441" y="1669143"/>
            <a:chExt cx="3185792" cy="311331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6EDAF50-3E55-4944-B2CB-5A84725C8852}"/>
                </a:ext>
              </a:extLst>
            </p:cNvPr>
            <p:cNvSpPr/>
            <p:nvPr/>
          </p:nvSpPr>
          <p:spPr>
            <a:xfrm>
              <a:off x="1852132" y="1669143"/>
              <a:ext cx="914400" cy="914400"/>
            </a:xfrm>
            <a:prstGeom prst="ellipse">
              <a:avLst/>
            </a:prstGeom>
            <a:solidFill>
              <a:srgbClr val="92D050">
                <a:alpha val="72000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b="1" dirty="0">
                  <a:solidFill>
                    <a:srgbClr val="C00000"/>
                  </a:solidFill>
                </a:rPr>
                <a:t>33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6CF92D3-2A3B-0448-81D8-637C42D14222}"/>
                </a:ext>
              </a:extLst>
            </p:cNvPr>
            <p:cNvSpPr/>
            <p:nvPr/>
          </p:nvSpPr>
          <p:spPr>
            <a:xfrm>
              <a:off x="712441" y="3868058"/>
              <a:ext cx="914400" cy="914400"/>
            </a:xfrm>
            <a:prstGeom prst="ellipse">
              <a:avLst/>
            </a:prstGeom>
            <a:solidFill>
              <a:srgbClr val="92D050">
                <a:alpha val="72000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b="1" dirty="0">
                  <a:solidFill>
                    <a:srgbClr val="C00000"/>
                  </a:solidFill>
                </a:rPr>
                <a:t>6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0DCB384-0F28-F343-B2CB-9BB3573E2292}"/>
                </a:ext>
              </a:extLst>
            </p:cNvPr>
            <p:cNvSpPr/>
            <p:nvPr/>
          </p:nvSpPr>
          <p:spPr>
            <a:xfrm>
              <a:off x="2983833" y="3868058"/>
              <a:ext cx="914400" cy="914400"/>
            </a:xfrm>
            <a:prstGeom prst="ellipse">
              <a:avLst/>
            </a:prstGeom>
            <a:solidFill>
              <a:srgbClr val="92D050">
                <a:alpha val="72000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b="1" dirty="0">
                  <a:solidFill>
                    <a:srgbClr val="C00000"/>
                  </a:solidFill>
                </a:rPr>
                <a:t>20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11525CA-F86A-9142-82FA-F5C7A227F517}"/>
                </a:ext>
              </a:extLst>
            </p:cNvPr>
            <p:cNvCxnSpPr>
              <a:stCxn id="27" idx="0"/>
              <a:endCxn id="26" idx="3"/>
            </p:cNvCxnSpPr>
            <p:nvPr/>
          </p:nvCxnSpPr>
          <p:spPr>
            <a:xfrm flipV="1">
              <a:off x="1169641" y="2449632"/>
              <a:ext cx="816402" cy="141842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BC3C403-15F6-6D4A-84AB-FA8F6213B470}"/>
                </a:ext>
              </a:extLst>
            </p:cNvPr>
            <p:cNvCxnSpPr>
              <a:cxnSpLocks/>
              <a:stCxn id="28" idx="0"/>
              <a:endCxn id="26" idx="5"/>
            </p:cNvCxnSpPr>
            <p:nvPr/>
          </p:nvCxnSpPr>
          <p:spPr>
            <a:xfrm flipH="1" flipV="1">
              <a:off x="2632621" y="2449632"/>
              <a:ext cx="808412" cy="141842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D250A65-DD23-354E-AA7C-3B73905EF045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 flipH="1">
              <a:off x="1628569" y="4325258"/>
              <a:ext cx="1355264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D4CF6DB-DF2A-EA4B-A8B8-D250868EB4B2}"/>
              </a:ext>
            </a:extLst>
          </p:cNvPr>
          <p:cNvSpPr txBox="1"/>
          <p:nvPr/>
        </p:nvSpPr>
        <p:spPr>
          <a:xfrm>
            <a:off x="9145347" y="3373275"/>
            <a:ext cx="836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B78604-5003-874E-8CA2-E538689905EA}"/>
              </a:ext>
            </a:extLst>
          </p:cNvPr>
          <p:cNvSpPr txBox="1"/>
          <p:nvPr/>
        </p:nvSpPr>
        <p:spPr>
          <a:xfrm>
            <a:off x="9091311" y="2905677"/>
            <a:ext cx="83605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rgbClr val="C00000"/>
                </a:solidFill>
              </a:rPr>
              <a:t>59</a:t>
            </a:r>
          </a:p>
        </p:txBody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id="{911B9644-92BA-4E34-BC1F-2E1379D43385}"/>
              </a:ext>
            </a:extLst>
          </p:cNvPr>
          <p:cNvSpPr txBox="1"/>
          <p:nvPr/>
        </p:nvSpPr>
        <p:spPr>
          <a:xfrm>
            <a:off x="426498" y="4925908"/>
            <a:ext cx="1095178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B050"/>
                </a:solidFill>
                <a:latin typeface="HP001 4 hàng" panose="020B0603050302020204" pitchFamily="34" charset="0"/>
              </a:rPr>
              <a:t>     12+4+3=19           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10+13+5=28         </a:t>
            </a:r>
            <a:r>
              <a:rPr lang="en-US" sz="4000" b="1" dirty="0">
                <a:solidFill>
                  <a:srgbClr val="C00000"/>
                </a:solidFill>
                <a:latin typeface="HP001 4 hàng" panose="020B0603050302020204" pitchFamily="34" charset="0"/>
              </a:rPr>
              <a:t>33+6+20=59</a:t>
            </a:r>
          </a:p>
        </p:txBody>
      </p:sp>
    </p:spTree>
    <p:extLst>
      <p:ext uri="{BB962C8B-B14F-4D97-AF65-F5344CB8AC3E}">
        <p14:creationId xmlns:p14="http://schemas.microsoft.com/office/powerpoint/2010/main" val="309326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6" grpId="0"/>
      <p:bldP spid="46" grpId="1"/>
      <p:bldP spid="45" grpId="0" animBg="1"/>
      <p:bldP spid="4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236</Words>
  <Application>Microsoft Office PowerPoint</Application>
  <PresentationFormat>Widescreen</PresentationFormat>
  <Paragraphs>87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HP001 4 hàng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203</cp:revision>
  <dcterms:created xsi:type="dcterms:W3CDTF">2021-06-02T01:34:28Z</dcterms:created>
  <dcterms:modified xsi:type="dcterms:W3CDTF">2024-10-24T08:03:10Z</dcterms:modified>
</cp:coreProperties>
</file>