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varScale="1">
        <p:scale>
          <a:sx n="88" d="100"/>
          <a:sy n="88" d="100"/>
        </p:scale>
        <p:origin x="144"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11" Type="http://schemas.openxmlformats.org/officeDocument/2006/relationships/image" Target="../media/image20.jpeg"/><Relationship Id="rId5" Type="http://schemas.openxmlformats.org/officeDocument/2006/relationships/image" Target="../media/image17.png"/><Relationship Id="rId10" Type="http://schemas.microsoft.com/office/2007/relationships/hdphoto" Target="../media/hdphoto12.wdp"/><Relationship Id="rId4" Type="http://schemas.openxmlformats.org/officeDocument/2006/relationships/image" Target="../media/image16.jpe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cstate="hqprint">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cstate="hqprint">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cstate="hqprint">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cstate="hqprint">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9" cstate="hqprint">
              <a:clrChange>
                <a:clrFrom>
                  <a:srgbClr val="EEEEEE"/>
                </a:clrFrom>
                <a:clrTo>
                  <a:srgbClr val="EEEEEE">
                    <a:alpha val="0"/>
                  </a:srgbClr>
                </a:clrTo>
              </a:clrChange>
              <a:extLst>
                <a:ext uri="{BEBA8EAE-BF5A-486C-A8C5-ECC9F3942E4B}">
                  <a14:imgProps xmlns:a14="http://schemas.microsoft.com/office/drawing/2010/main">
                    <a14:imgLayer r:embed="rId10">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VN" sz="3600" dirty="0">
                <a:solidFill>
                  <a:srgbClr val="FF0000"/>
                </a:solidFill>
              </a:rPr>
              <a:t>59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200329"/>
          </a:xfrm>
          <a:prstGeom prst="rect">
            <a:avLst/>
          </a:prstGeom>
          <a:noFill/>
        </p:spPr>
        <p:txBody>
          <a:bodyPr wrap="square" rtlCol="0">
            <a:spAutoFit/>
          </a:bodyPr>
          <a:lstStyle/>
          <a:p>
            <a:pPr>
              <a:lnSpc>
                <a:spcPct val="150000"/>
              </a:lnSpc>
            </a:pPr>
            <a:r>
              <a:rPr lang="en-US" sz="2400" dirty="0" err="1"/>
              <a:t>Một</a:t>
            </a:r>
            <a:r>
              <a:rPr lang="en-US" sz="2400" dirty="0"/>
              <a:t> </a:t>
            </a:r>
            <a:r>
              <a:rPr lang="en-US" sz="2400" err="1"/>
              <a:t>rạp</a:t>
            </a:r>
            <a:r>
              <a:rPr lang="en-US" sz="2400"/>
              <a:t> </a:t>
            </a:r>
            <a:r>
              <a:rPr lang="en-US" sz="2400" smtClean="0"/>
              <a:t>xiếc </a:t>
            </a:r>
            <a:r>
              <a:rPr lang="en-US" sz="2400" dirty="0" err="1"/>
              <a:t>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err="1"/>
              <a:t>có</a:t>
            </a:r>
            <a:r>
              <a:rPr lang="en-US" sz="2400"/>
              <a:t> </a:t>
            </a:r>
            <a:r>
              <a:rPr lang="en-US" sz="2400" smtClean="0"/>
              <a:t>62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801629"/>
            <a:chOff x="752918" y="3254202"/>
            <a:chExt cx="7066964" cy="2801629"/>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a:latin typeface="Arial" panose="020B0604020202020204" pitchFamily="34" charset="0"/>
                  <a:ea typeface="Calibri" panose="020F0502020204030204" pitchFamily="34" charset="0"/>
                  <a:cs typeface="Times New Roman" panose="02020603050405020304" pitchFamily="18" charset="0"/>
                </a:rPr>
                <a:t>:            </a:t>
              </a:r>
              <a:r>
                <a:rPr lang="en-US" sz="2400" smtClean="0">
                  <a:latin typeface="Arial" panose="020B0604020202020204" pitchFamily="34" charset="0"/>
                  <a:ea typeface="Calibri" panose="020F0502020204030204" pitchFamily="34" charset="0"/>
                  <a:cs typeface="Times New Roman" panose="02020603050405020304" pitchFamily="18" charset="0"/>
                </a:rPr>
                <a:t>ghế trống</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639884" y="538019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smtClean="0">
                <a:solidFill>
                  <a:srgbClr val="FF0000"/>
                </a:solidFill>
              </a:rPr>
              <a:t>6</a:t>
            </a:r>
            <a:r>
              <a:rPr lang="en-US" sz="3600" smtClean="0">
                <a:solidFill>
                  <a:srgbClr val="FF0000"/>
                </a:solidFill>
              </a:rPr>
              <a:t>2</a:t>
            </a:r>
            <a:endParaRPr lang="en-VN" sz="3600" dirty="0">
              <a:solidFill>
                <a:srgbClr val="FF0000"/>
              </a:solidFill>
            </a:endParaRP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smtClean="0">
                <a:solidFill>
                  <a:srgbClr val="FF0000"/>
                </a:solidFill>
              </a:rPr>
              <a:t>3</a:t>
            </a:r>
            <a:r>
              <a:rPr lang="en-US" sz="3600" smtClean="0">
                <a:solidFill>
                  <a:srgbClr val="FF0000"/>
                </a:solidFill>
              </a:rPr>
              <a:t>4</a:t>
            </a:r>
            <a:endParaRPr lang="en-VN" sz="3600" dirty="0">
              <a:solidFill>
                <a:srgbClr val="FF0000"/>
              </a:solidFill>
            </a:endParaRPr>
          </a:p>
        </p:txBody>
      </p:sp>
      <p:sp>
        <p:nvSpPr>
          <p:cNvPr id="17" name="Rounded Rectangle 16">
            <a:extLst>
              <a:ext uri="{FF2B5EF4-FFF2-40B4-BE49-F238E27FC236}">
                <a16:creationId xmlns:a16="http://schemas.microsoft.com/office/drawing/2014/main" id="{0087723C-7607-2E44-B0F8-D15E3BAFA656}"/>
              </a:ext>
            </a:extLst>
          </p:cNvPr>
          <p:cNvSpPr/>
          <p:nvPr/>
        </p:nvSpPr>
        <p:spPr>
          <a:xfrm>
            <a:off x="8237333" y="464077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smtClean="0">
                <a:solidFill>
                  <a:srgbClr val="FF0000"/>
                </a:solidFill>
              </a:rPr>
              <a:t>3</a:t>
            </a:r>
            <a:r>
              <a:rPr lang="en-US" sz="3600" smtClean="0">
                <a:solidFill>
                  <a:srgbClr val="FF0000"/>
                </a:solidFill>
              </a:rPr>
              <a:t>4</a:t>
            </a:r>
            <a:endParaRPr lang="en-VN" sz="3600" dirty="0">
              <a:solidFill>
                <a:srgbClr val="FF0000"/>
              </a:solidFill>
            </a:endParaRP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xmln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1829</TotalTime>
  <Words>625</Words>
  <Application>Microsoft Office PowerPoint</Application>
  <PresentationFormat>Widescreen</PresentationFormat>
  <Paragraphs>239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STD_THUY</cp:lastModifiedBy>
  <cp:revision>180</cp:revision>
  <dcterms:created xsi:type="dcterms:W3CDTF">2021-06-02T01:34:28Z</dcterms:created>
  <dcterms:modified xsi:type="dcterms:W3CDTF">2023-09-21T01:52:30Z</dcterms:modified>
</cp:coreProperties>
</file>