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1" r:id="rId2"/>
    <p:sldId id="259" r:id="rId3"/>
    <p:sldId id="262" r:id="rId4"/>
    <p:sldId id="257" r:id="rId5"/>
    <p:sldId id="258" r:id="rId6"/>
    <p:sldId id="263" r:id="rId7"/>
    <p:sldId id="264" r:id="rId8"/>
    <p:sldId id="276" r:id="rId9"/>
    <p:sldId id="277" r:id="rId10"/>
    <p:sldId id="278" r:id="rId11"/>
    <p:sldId id="279" r:id="rId12"/>
    <p:sldId id="260" r:id="rId13"/>
    <p:sldId id="272" r:id="rId14"/>
    <p:sldId id="280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984" autoAdjust="0"/>
  </p:normalViewPr>
  <p:slideViewPr>
    <p:cSldViewPr snapToGrid="0">
      <p:cViewPr varScale="1">
        <p:scale>
          <a:sx n="67" d="100"/>
          <a:sy n="67" d="100"/>
        </p:scale>
        <p:origin x="15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030" y="1762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57" y="1261248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2213" y="185738"/>
            <a:ext cx="567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</a:rPr>
              <a:t> 24 </a:t>
            </a:r>
            <a:r>
              <a:rPr lang="en-US" sz="2800" dirty="0" err="1" smtClean="0">
                <a:solidFill>
                  <a:srgbClr val="FF0000"/>
                </a:solidFill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</a:rPr>
              <a:t> 10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 2023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xmlns="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xmlns="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xmlns="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57" y="1261248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2213" y="185738"/>
            <a:ext cx="567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</a:rPr>
              <a:t> 24 </a:t>
            </a:r>
            <a:r>
              <a:rPr lang="en-US" sz="2800" dirty="0" err="1" smtClean="0">
                <a:solidFill>
                  <a:srgbClr val="FF0000"/>
                </a:solidFill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</a:rPr>
              <a:t> 10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 2023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xmlns="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461</Words>
  <Application>Microsoft Office PowerPoint</Application>
  <PresentationFormat>Widescreen</PresentationFormat>
  <Paragraphs>42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宋体</vt:lpstr>
      <vt:lpstr>#9Slide03 IcielSamsung Sharp Bo</vt:lpstr>
      <vt:lpstr>Arial</vt:lpstr>
      <vt:lpstr>Calibri</vt:lpstr>
      <vt:lpstr>Cambria</vt:lpstr>
      <vt:lpstr>Cambria (Đầu đề)</vt:lpstr>
      <vt:lpstr>Coiny</vt:lpstr>
      <vt:lpstr>黑体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Le Tien Duat</cp:lastModifiedBy>
  <cp:revision>21</cp:revision>
  <dcterms:created xsi:type="dcterms:W3CDTF">2023-08-10T09:09:33Z</dcterms:created>
  <dcterms:modified xsi:type="dcterms:W3CDTF">2023-10-17T02:28:25Z</dcterms:modified>
  <cp:category>9Slide.vn</cp:category>
</cp:coreProperties>
</file>