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86" r:id="rId2"/>
    <p:sldId id="264" r:id="rId3"/>
    <p:sldId id="262" r:id="rId4"/>
    <p:sldId id="287" r:id="rId5"/>
    <p:sldId id="288" r:id="rId6"/>
    <p:sldId id="295" r:id="rId7"/>
    <p:sldId id="296" r:id="rId8"/>
    <p:sldId id="297" r:id="rId9"/>
    <p:sldId id="292" r:id="rId10"/>
    <p:sldId id="271" r:id="rId11"/>
    <p:sldId id="265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3B01A-EB7E-4F05-82A4-39A7C8585CD5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BCDCE-7A19-41C0-A1B6-4DB74B71E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078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392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650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593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454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132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301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394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236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729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33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33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744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04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25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190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871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C3B9FC4D-CC4F-491F-8057-34A1214837EB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D2D8970-F433-414D-8F2F-F9D17F6D24A7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 descr="图片包含 建筑物, 窗户&#10;&#10;自动生成的说明">
              <a:extLst>
                <a:ext uri="{FF2B5EF4-FFF2-40B4-BE49-F238E27FC236}">
                  <a16:creationId xmlns:a16="http://schemas.microsoft.com/office/drawing/2014/main" id="{FFCFEF86-6DC7-4F0A-A06B-292165801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5" name="图片 4" descr="图片包含 屏幕截图&#10;&#10;自动生成的说明">
            <a:extLst>
              <a:ext uri="{FF2B5EF4-FFF2-40B4-BE49-F238E27FC236}">
                <a16:creationId xmlns:a16="http://schemas.microsoft.com/office/drawing/2014/main" id="{B1FC2EE2-DAF3-471C-9F1C-3A9E2253D2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49" y="762000"/>
            <a:ext cx="9932103" cy="5254957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6EFF0B6-8CFA-4BFE-9D80-4E38E3F4C0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006" y="219617"/>
            <a:ext cx="3491878" cy="732033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979286C8-4D4D-43A2-BD80-2F5E61E94188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A45FDE3B-9CE4-42CA-9CAE-58971F8C3609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图片包含 玩具, 玩偶&#10;&#10;自动生成的说明">
            <a:extLst>
              <a:ext uri="{FF2B5EF4-FFF2-40B4-BE49-F238E27FC236}">
                <a16:creationId xmlns:a16="http://schemas.microsoft.com/office/drawing/2014/main" id="{31A8D379-E19A-4D25-9354-325C1E44A2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594" y="4823849"/>
            <a:ext cx="1494799" cy="162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9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7B5A1745-A3C5-4D9A-B266-17FE80A66B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0" y="495300"/>
            <a:ext cx="1209377" cy="120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5.png"/><Relationship Id="rId5" Type="http://schemas.openxmlformats.org/officeDocument/2006/relationships/image" Target="../media/image11.pn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2" y="119634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0" y="593436"/>
            <a:ext cx="8823720" cy="5174570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263" y="4333465"/>
            <a:ext cx="1933540" cy="209748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C36156C-99FA-4CB4-AABA-55DD94416E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pic>
        <p:nvPicPr>
          <p:cNvPr id="16" name="图片 15" descr="图片包含 运输, 航空器&#10;&#10;自动生成的说明">
            <a:extLst>
              <a:ext uri="{FF2B5EF4-FFF2-40B4-BE49-F238E27FC236}">
                <a16:creationId xmlns:a16="http://schemas.microsoft.com/office/drawing/2014/main" id="{9C5C5141-A718-4DAA-AA90-5C3DCB7012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6061"/>
            <a:ext cx="1292541" cy="174464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679427" y="1073115"/>
            <a:ext cx="51379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năm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loo" panose="03080902040302020200" pitchFamily="66" charset="0"/>
              <a:ea typeface="字魂59号-创粗黑"/>
              <a:cs typeface="Baloo" panose="03080902040302020200" pitchFamily="66" charset="0"/>
            </a:endParaRPr>
          </a:p>
        </p:txBody>
      </p:sp>
      <p:sp>
        <p:nvSpPr>
          <p:cNvPr id="24" name="任意多边形: 形状 27"/>
          <p:cNvSpPr/>
          <p:nvPr/>
        </p:nvSpPr>
        <p:spPr>
          <a:xfrm>
            <a:off x="4516941" y="1819946"/>
            <a:ext cx="3158116" cy="925481"/>
          </a:xfrm>
          <a:custGeom>
            <a:avLst/>
            <a:gdLst>
              <a:gd name="connsiteX0" fmla="*/ 36774 w 10606444"/>
              <a:gd name="connsiteY0" fmla="*/ 906177 h 6795989"/>
              <a:gd name="connsiteX1" fmla="*/ 916 w 10606444"/>
              <a:gd name="connsiteY1" fmla="*/ 1919189 h 6795989"/>
              <a:gd name="connsiteX2" fmla="*/ 63669 w 10606444"/>
              <a:gd name="connsiteY2" fmla="*/ 2869448 h 6795989"/>
              <a:gd name="connsiteX3" fmla="*/ 81598 w 10606444"/>
              <a:gd name="connsiteY3" fmla="*/ 3541801 h 6795989"/>
              <a:gd name="connsiteX4" fmla="*/ 54704 w 10606444"/>
              <a:gd name="connsiteY4" fmla="*/ 5289919 h 6795989"/>
              <a:gd name="connsiteX5" fmla="*/ 45739 w 10606444"/>
              <a:gd name="connsiteY5" fmla="*/ 6383613 h 6795989"/>
              <a:gd name="connsiteX6" fmla="*/ 467080 w 10606444"/>
              <a:gd name="connsiteY6" fmla="*/ 6697377 h 6795989"/>
              <a:gd name="connsiteX7" fmla="*/ 1489057 w 10606444"/>
              <a:gd name="connsiteY7" fmla="*/ 6643589 h 6795989"/>
              <a:gd name="connsiteX8" fmla="*/ 2815833 w 10606444"/>
              <a:gd name="connsiteY8" fmla="*/ 6580836 h 6795989"/>
              <a:gd name="connsiteX9" fmla="*/ 4850821 w 10606444"/>
              <a:gd name="connsiteY9" fmla="*/ 6795989 h 6795989"/>
              <a:gd name="connsiteX10" fmla="*/ 7091998 w 10606444"/>
              <a:gd name="connsiteY10" fmla="*/ 6715307 h 6795989"/>
              <a:gd name="connsiteX11" fmla="*/ 8418774 w 10606444"/>
              <a:gd name="connsiteY11" fmla="*/ 6688413 h 6795989"/>
              <a:gd name="connsiteX12" fmla="*/ 9862092 w 10606444"/>
              <a:gd name="connsiteY12" fmla="*/ 6661519 h 6795989"/>
              <a:gd name="connsiteX13" fmla="*/ 10408939 w 10606444"/>
              <a:gd name="connsiteY13" fmla="*/ 6607730 h 6795989"/>
              <a:gd name="connsiteX14" fmla="*/ 10606163 w 10606444"/>
              <a:gd name="connsiteY14" fmla="*/ 6114672 h 6795989"/>
              <a:gd name="connsiteX15" fmla="*/ 10453763 w 10606444"/>
              <a:gd name="connsiteY15" fmla="*/ 4698248 h 6795989"/>
              <a:gd name="connsiteX16" fmla="*/ 10507551 w 10606444"/>
              <a:gd name="connsiteY16" fmla="*/ 2977024 h 6795989"/>
              <a:gd name="connsiteX17" fmla="*/ 10588233 w 10606444"/>
              <a:gd name="connsiteY17" fmla="*/ 1076507 h 6795989"/>
              <a:gd name="connsiteX18" fmla="*/ 10525480 w 10606444"/>
              <a:gd name="connsiteY18" fmla="*/ 305542 h 6795989"/>
              <a:gd name="connsiteX19" fmla="*/ 10104139 w 10606444"/>
              <a:gd name="connsiteY19" fmla="*/ 108319 h 6795989"/>
              <a:gd name="connsiteX20" fmla="*/ 9566257 w 10606444"/>
              <a:gd name="connsiteY20" fmla="*/ 144177 h 6795989"/>
              <a:gd name="connsiteX21" fmla="*/ 8347057 w 10606444"/>
              <a:gd name="connsiteY21" fmla="*/ 144177 h 6795989"/>
              <a:gd name="connsiteX22" fmla="*/ 6374821 w 10606444"/>
              <a:gd name="connsiteY22" fmla="*/ 90389 h 6795989"/>
              <a:gd name="connsiteX23" fmla="*/ 5191480 w 10606444"/>
              <a:gd name="connsiteY23" fmla="*/ 742 h 6795989"/>
              <a:gd name="connsiteX24" fmla="*/ 3730233 w 10606444"/>
              <a:gd name="connsiteY24" fmla="*/ 144177 h 6795989"/>
              <a:gd name="connsiteX25" fmla="*/ 1282869 w 10606444"/>
              <a:gd name="connsiteY25" fmla="*/ 135213 h 6795989"/>
              <a:gd name="connsiteX26" fmla="*/ 592586 w 10606444"/>
              <a:gd name="connsiteY26" fmla="*/ 144177 h 6795989"/>
              <a:gd name="connsiteX27" fmla="*/ 171245 w 10606444"/>
              <a:gd name="connsiteY27" fmla="*/ 413119 h 6795989"/>
              <a:gd name="connsiteX28" fmla="*/ 36774 w 10606444"/>
              <a:gd name="connsiteY28" fmla="*/ 906177 h 679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606444" h="6795989">
                <a:moveTo>
                  <a:pt x="36774" y="906177"/>
                </a:moveTo>
                <a:cubicBezTo>
                  <a:pt x="8386" y="1157189"/>
                  <a:pt x="-3566" y="1591977"/>
                  <a:pt x="916" y="1919189"/>
                </a:cubicBezTo>
                <a:cubicBezTo>
                  <a:pt x="5398" y="2246401"/>
                  <a:pt x="50222" y="2599013"/>
                  <a:pt x="63669" y="2869448"/>
                </a:cubicBezTo>
                <a:cubicBezTo>
                  <a:pt x="77116" y="3139883"/>
                  <a:pt x="83092" y="3138389"/>
                  <a:pt x="81598" y="3541801"/>
                </a:cubicBezTo>
                <a:cubicBezTo>
                  <a:pt x="80104" y="3945213"/>
                  <a:pt x="60681" y="4816284"/>
                  <a:pt x="54704" y="5289919"/>
                </a:cubicBezTo>
                <a:cubicBezTo>
                  <a:pt x="48728" y="5763554"/>
                  <a:pt x="-22990" y="6149037"/>
                  <a:pt x="45739" y="6383613"/>
                </a:cubicBezTo>
                <a:cubicBezTo>
                  <a:pt x="114468" y="6618189"/>
                  <a:pt x="226527" y="6654048"/>
                  <a:pt x="467080" y="6697377"/>
                </a:cubicBezTo>
                <a:cubicBezTo>
                  <a:pt x="707633" y="6740706"/>
                  <a:pt x="1489057" y="6643589"/>
                  <a:pt x="1489057" y="6643589"/>
                </a:cubicBezTo>
                <a:cubicBezTo>
                  <a:pt x="1880516" y="6624166"/>
                  <a:pt x="2255539" y="6555436"/>
                  <a:pt x="2815833" y="6580836"/>
                </a:cubicBezTo>
                <a:cubicBezTo>
                  <a:pt x="3376127" y="6606236"/>
                  <a:pt x="4138127" y="6773577"/>
                  <a:pt x="4850821" y="6795989"/>
                </a:cubicBezTo>
                <a:lnTo>
                  <a:pt x="7091998" y="6715307"/>
                </a:lnTo>
                <a:lnTo>
                  <a:pt x="8418774" y="6688413"/>
                </a:lnTo>
                <a:lnTo>
                  <a:pt x="9862092" y="6661519"/>
                </a:lnTo>
                <a:cubicBezTo>
                  <a:pt x="10193786" y="6648072"/>
                  <a:pt x="10284927" y="6698871"/>
                  <a:pt x="10408939" y="6607730"/>
                </a:cubicBezTo>
                <a:cubicBezTo>
                  <a:pt x="10532951" y="6516589"/>
                  <a:pt x="10598692" y="6432919"/>
                  <a:pt x="10606163" y="6114672"/>
                </a:cubicBezTo>
                <a:cubicBezTo>
                  <a:pt x="10613634" y="5796425"/>
                  <a:pt x="10470198" y="5221189"/>
                  <a:pt x="10453763" y="4698248"/>
                </a:cubicBezTo>
                <a:cubicBezTo>
                  <a:pt x="10437328" y="4175307"/>
                  <a:pt x="10485139" y="3580648"/>
                  <a:pt x="10507551" y="2977024"/>
                </a:cubicBezTo>
                <a:cubicBezTo>
                  <a:pt x="10529963" y="2373401"/>
                  <a:pt x="10585245" y="1521754"/>
                  <a:pt x="10588233" y="1076507"/>
                </a:cubicBezTo>
                <a:cubicBezTo>
                  <a:pt x="10591221" y="631260"/>
                  <a:pt x="10606162" y="466907"/>
                  <a:pt x="10525480" y="305542"/>
                </a:cubicBezTo>
                <a:cubicBezTo>
                  <a:pt x="10444798" y="144177"/>
                  <a:pt x="10264009" y="135213"/>
                  <a:pt x="10104139" y="108319"/>
                </a:cubicBezTo>
                <a:cubicBezTo>
                  <a:pt x="9944269" y="81425"/>
                  <a:pt x="9859104" y="138201"/>
                  <a:pt x="9566257" y="144177"/>
                </a:cubicBezTo>
                <a:cubicBezTo>
                  <a:pt x="9273410" y="150153"/>
                  <a:pt x="8878963" y="153142"/>
                  <a:pt x="8347057" y="144177"/>
                </a:cubicBezTo>
                <a:cubicBezTo>
                  <a:pt x="7815151" y="135212"/>
                  <a:pt x="6900750" y="114295"/>
                  <a:pt x="6374821" y="90389"/>
                </a:cubicBezTo>
                <a:cubicBezTo>
                  <a:pt x="5848892" y="66483"/>
                  <a:pt x="5632245" y="-8223"/>
                  <a:pt x="5191480" y="742"/>
                </a:cubicBezTo>
                <a:cubicBezTo>
                  <a:pt x="4750715" y="9707"/>
                  <a:pt x="4381668" y="121765"/>
                  <a:pt x="3730233" y="144177"/>
                </a:cubicBezTo>
                <a:cubicBezTo>
                  <a:pt x="3078798" y="166589"/>
                  <a:pt x="1805810" y="135213"/>
                  <a:pt x="1282869" y="135213"/>
                </a:cubicBezTo>
                <a:cubicBezTo>
                  <a:pt x="759928" y="135213"/>
                  <a:pt x="777857" y="97859"/>
                  <a:pt x="592586" y="144177"/>
                </a:cubicBezTo>
                <a:cubicBezTo>
                  <a:pt x="407315" y="190495"/>
                  <a:pt x="263880" y="283131"/>
                  <a:pt x="171245" y="413119"/>
                </a:cubicBezTo>
                <a:cubicBezTo>
                  <a:pt x="78610" y="543107"/>
                  <a:pt x="65162" y="655165"/>
                  <a:pt x="36774" y="906177"/>
                </a:cubicBezTo>
                <a:close/>
              </a:path>
            </a:pathLst>
          </a:custGeom>
          <a:solidFill>
            <a:srgbClr val="52CAC1"/>
          </a:solidFill>
          <a:ln w="19050" cap="flat" cmpd="sng" algn="ctr">
            <a:noFill/>
            <a:prstDash val="sysDot"/>
            <a:round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字魂59号-创粗黑"/>
              <a:cs typeface="+mn-ea"/>
              <a:sym typeface="+mn-lt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5965" y="1926303"/>
            <a:ext cx="3920068" cy="664522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474558" y="2844152"/>
            <a:ext cx="67159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ea typeface="字魂59号-创粗黑"/>
                <a:cs typeface="Baloo" panose="03080902040302020200" pitchFamily="66" charset="0"/>
              </a:rPr>
              <a:t>Chủ điểm: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ea typeface="字魂59号-创粗黑"/>
                <a:cs typeface="Baloo" panose="03080902040302020200" pitchFamily="66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ea typeface="字魂59号-创粗黑"/>
                <a:cs typeface="Baloo" panose="03080902040302020200" pitchFamily="66" charset="0"/>
              </a:rPr>
              <a:t>Những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ea typeface="字魂59号-创粗黑"/>
                <a:cs typeface="Baloo" panose="03080902040302020200" pitchFamily="66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ea typeface="字魂59号-创粗黑"/>
                <a:cs typeface="Baloo" panose="03080902040302020200" pitchFamily="66" charset="0"/>
              </a:rPr>
              <a:t>trải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ea typeface="字魂59号-创粗黑"/>
                <a:cs typeface="Baloo" panose="03080902040302020200" pitchFamily="66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ea typeface="字魂59号-创粗黑"/>
                <a:cs typeface="Baloo" panose="03080902040302020200" pitchFamily="66" charset="0"/>
              </a:rPr>
              <a:t>nghiệm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ea typeface="字魂59号-创粗黑"/>
                <a:cs typeface="Baloo" panose="03080902040302020200" pitchFamily="66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ea typeface="字魂59号-创粗黑"/>
                <a:cs typeface="Baloo" panose="03080902040302020200" pitchFamily="66" charset="0"/>
              </a:rPr>
              <a:t>thú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ea typeface="字魂59号-创粗黑"/>
                <a:cs typeface="Baloo" panose="03080902040302020200" pitchFamily="66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ea typeface="字魂59号-创粗黑"/>
                <a:cs typeface="Baloo" panose="03080902040302020200" pitchFamily="66" charset="0"/>
              </a:rPr>
              <a:t>vị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ea typeface="字魂59号-创粗黑"/>
              <a:cs typeface="Baloo" panose="03080902040302020200" pitchFamily="66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446665" y="3504526"/>
            <a:ext cx="77438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nghe</a:t>
            </a:r>
            <a:r>
              <a:rPr lang="en-US" sz="3200" b="1" dirty="0">
                <a:solidFill>
                  <a:srgbClr val="FF000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:</a:t>
            </a:r>
          </a:p>
          <a:p>
            <a:pPr lvl="0" algn="ctr"/>
            <a:r>
              <a:rPr lang="en-US" sz="3200" dirty="0" err="1">
                <a:solidFill>
                  <a:srgbClr val="00206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Kể</a:t>
            </a:r>
            <a:r>
              <a:rPr lang="en-US" sz="3200" dirty="0">
                <a:solidFill>
                  <a:srgbClr val="00206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chuyện</a:t>
            </a:r>
            <a:r>
              <a:rPr lang="en-US" sz="3200" dirty="0">
                <a:solidFill>
                  <a:srgbClr val="00206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Chó</a:t>
            </a:r>
            <a:r>
              <a:rPr lang="en-US" sz="3200" dirty="0">
                <a:solidFill>
                  <a:srgbClr val="00206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Đốm</a:t>
            </a:r>
            <a:r>
              <a:rPr lang="en-US" sz="3200" dirty="0">
                <a:solidFill>
                  <a:srgbClr val="00206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mặt</a:t>
            </a:r>
            <a:r>
              <a:rPr lang="en-US" sz="3200" dirty="0">
                <a:solidFill>
                  <a:srgbClr val="00206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trời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iny" panose="02000903060500060000" pitchFamily="2" charset="0"/>
              <a:ea typeface="字魂59号-创粗黑"/>
              <a:cs typeface="Baloo" panose="03080902040302020200" pitchFamily="66" charset="0"/>
            </a:endParaRPr>
          </a:p>
        </p:txBody>
      </p:sp>
      <p:pic>
        <p:nvPicPr>
          <p:cNvPr id="39" name="图片 11">
            <a:extLst>
              <a:ext uri="{FF2B5EF4-FFF2-40B4-BE49-F238E27FC236}">
                <a16:creationId xmlns:a16="http://schemas.microsoft.com/office/drawing/2014/main" id="{7C6395DF-0A18-4392-9F29-923AC592255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0" y="907238"/>
            <a:ext cx="2169804" cy="216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7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4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33" grpId="0"/>
      <p:bldP spid="3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921486" y="3476568"/>
            <a:ext cx="2643809" cy="1750751"/>
            <a:chOff x="9062863" y="3139288"/>
            <a:chExt cx="2643809" cy="1448890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14" name="Cloud Callout 13"/>
            <p:cNvSpPr/>
            <p:nvPr/>
          </p:nvSpPr>
          <p:spPr>
            <a:xfrm>
              <a:off x="9062863" y="3139288"/>
              <a:ext cx="2643809" cy="1448890"/>
            </a:xfrm>
            <a:prstGeom prst="cloudCallout">
              <a:avLst>
                <a:gd name="adj1" fmla="val 38716"/>
                <a:gd name="adj2" fmla="val 64396"/>
              </a:avLst>
            </a:prstGeom>
            <a:grpFill/>
            <a:ln w="28575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454132" y="3325123"/>
              <a:ext cx="2178802" cy="891486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xét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644640" y="1568677"/>
            <a:ext cx="3787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371531" y="2379047"/>
            <a:ext cx="40847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042D9C-845D-466F-AE30-3F9E8E417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988" y="970843"/>
            <a:ext cx="4167422" cy="46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2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075" y="1407367"/>
            <a:ext cx="9705975" cy="511893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AC8E2B1-820B-4D7F-A9AE-AD09815435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23" y="433800"/>
            <a:ext cx="4999007" cy="1047985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C36156C-99FA-4CB4-AABA-55DD94416E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307DF9CC-1823-403C-A823-F454EC2D45C2}"/>
              </a:ext>
            </a:extLst>
          </p:cNvPr>
          <p:cNvSpPr/>
          <p:nvPr/>
        </p:nvSpPr>
        <p:spPr>
          <a:xfrm>
            <a:off x="3950230" y="1813024"/>
            <a:ext cx="5346170" cy="1586939"/>
          </a:xfrm>
          <a:prstGeom prst="roundRect">
            <a:avLst>
              <a:gd name="adj" fmla="val 6250"/>
            </a:avLst>
          </a:prstGeom>
          <a:solidFill>
            <a:srgbClr val="FDDB00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90768AFB-299C-4604-8594-3B411D49024D}"/>
              </a:ext>
            </a:extLst>
          </p:cNvPr>
          <p:cNvSpPr/>
          <p:nvPr/>
        </p:nvSpPr>
        <p:spPr>
          <a:xfrm>
            <a:off x="3757847" y="1595309"/>
            <a:ext cx="5346170" cy="1586939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图片 15" descr="图片包含 运输, 航空器&#10;&#10;自动生成的说明">
            <a:extLst>
              <a:ext uri="{FF2B5EF4-FFF2-40B4-BE49-F238E27FC236}">
                <a16:creationId xmlns:a16="http://schemas.microsoft.com/office/drawing/2014/main" id="{9C5C5141-A718-4DAA-AA90-5C3DCB7012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12" y="1407368"/>
            <a:ext cx="1292541" cy="1744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1611" y="1974227"/>
            <a:ext cx="53708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tượng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76425" y="3399963"/>
            <a:ext cx="87153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tưởng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tượng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Con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tưởng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88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 animBg="1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0" y="1407368"/>
            <a:ext cx="8823720" cy="4360638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AC8E2B1-820B-4D7F-A9AE-AD09815435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23" y="433800"/>
            <a:ext cx="4999007" cy="1047985"/>
          </a:xfrm>
          <a:prstGeom prst="rect">
            <a:avLst/>
          </a:prstGeom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483" y="4251179"/>
            <a:ext cx="1933540" cy="209748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C36156C-99FA-4CB4-AABA-55DD94416E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pic>
        <p:nvPicPr>
          <p:cNvPr id="16" name="图片 15" descr="图片包含 运输, 航空器&#10;&#10;自动生成的说明">
            <a:extLst>
              <a:ext uri="{FF2B5EF4-FFF2-40B4-BE49-F238E27FC236}">
                <a16:creationId xmlns:a16="http://schemas.microsoft.com/office/drawing/2014/main" id="{9C5C5141-A718-4DAA-AA90-5C3DCB7012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12" y="1407368"/>
            <a:ext cx="1292541" cy="1744641"/>
          </a:xfrm>
          <a:prstGeom prst="rect">
            <a:avLst/>
          </a:prstGeom>
        </p:spPr>
      </p:pic>
      <p:pic>
        <p:nvPicPr>
          <p:cNvPr id="14" name="图片 13" descr="图片包含 航空器, 运输, 气球, 人员&#10;&#10;自动生成的说明">
            <a:extLst>
              <a:ext uri="{FF2B5EF4-FFF2-40B4-BE49-F238E27FC236}">
                <a16:creationId xmlns:a16="http://schemas.microsoft.com/office/drawing/2014/main" id="{3D73FC19-46F7-431C-8EAC-411938158E6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44"/>
          <a:stretch/>
        </p:blipFill>
        <p:spPr>
          <a:xfrm>
            <a:off x="4355217" y="1797995"/>
            <a:ext cx="1847302" cy="963385"/>
          </a:xfrm>
          <a:prstGeom prst="rect">
            <a:avLst/>
          </a:prstGeom>
        </p:spPr>
      </p:pic>
      <p:pic>
        <p:nvPicPr>
          <p:cNvPr id="34" name="图片 33" descr="图片包含 航空器, 运输, 气球, 人员&#10;&#10;自动生成的说明">
            <a:extLst>
              <a:ext uri="{FF2B5EF4-FFF2-40B4-BE49-F238E27FC236}">
                <a16:creationId xmlns:a16="http://schemas.microsoft.com/office/drawing/2014/main" id="{08123F77-C40A-44A1-8513-2F3826BD532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46" t="65203" b="-807"/>
          <a:stretch/>
        </p:blipFill>
        <p:spPr>
          <a:xfrm>
            <a:off x="6572081" y="2003239"/>
            <a:ext cx="287044" cy="3413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7B3941-7955-492C-A88F-6B1159A335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18989" y="2055354"/>
            <a:ext cx="7419475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0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0" y="1407368"/>
            <a:ext cx="8823720" cy="4360638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AC8E2B1-820B-4D7F-A9AE-AD09815435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23" y="433800"/>
            <a:ext cx="4999007" cy="1047985"/>
          </a:xfrm>
          <a:prstGeom prst="rect">
            <a:avLst/>
          </a:prstGeom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626" y="4179007"/>
            <a:ext cx="1933540" cy="209748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C36156C-99FA-4CB4-AABA-55DD94416E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307DF9CC-1823-403C-A823-F454EC2D45C2}"/>
              </a:ext>
            </a:extLst>
          </p:cNvPr>
          <p:cNvSpPr/>
          <p:nvPr/>
        </p:nvSpPr>
        <p:spPr>
          <a:xfrm>
            <a:off x="3076574" y="2888188"/>
            <a:ext cx="6118481" cy="1586939"/>
          </a:xfrm>
          <a:prstGeom prst="roundRect">
            <a:avLst>
              <a:gd name="adj" fmla="val 6250"/>
            </a:avLst>
          </a:prstGeom>
          <a:solidFill>
            <a:srgbClr val="FDDB00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15" descr="图片包含 运输, 航空器&#10;&#10;自动生成的说明">
            <a:extLst>
              <a:ext uri="{FF2B5EF4-FFF2-40B4-BE49-F238E27FC236}">
                <a16:creationId xmlns:a16="http://schemas.microsoft.com/office/drawing/2014/main" id="{9C5C5141-A718-4DAA-AA90-5C3DCB7012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12" y="1407368"/>
            <a:ext cx="1292541" cy="1744641"/>
          </a:xfrm>
          <a:prstGeom prst="rect">
            <a:avLst/>
          </a:prstGeom>
        </p:spPr>
      </p:pic>
      <p:pic>
        <p:nvPicPr>
          <p:cNvPr id="9" name="图片 8" descr="图片包含 时钟, 物体&#10;&#10;自动生成的说明">
            <a:extLst>
              <a:ext uri="{FF2B5EF4-FFF2-40B4-BE49-F238E27FC236}">
                <a16:creationId xmlns:a16="http://schemas.microsoft.com/office/drawing/2014/main" id="{EA887156-977E-4199-9DFC-FDF6887B86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5" y="1969876"/>
            <a:ext cx="718956" cy="7005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E04DF2-3182-40DE-9650-D27350E4EE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3722" y="2502327"/>
            <a:ext cx="6224555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2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15" y="217712"/>
            <a:ext cx="11433170" cy="642257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027" y="4599791"/>
            <a:ext cx="1933540" cy="209748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53616" y="609092"/>
            <a:ext cx="40847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8053189" y="1991438"/>
            <a:ext cx="3156220" cy="2499495"/>
            <a:chOff x="8876879" y="803427"/>
            <a:chExt cx="3156220" cy="2499495"/>
          </a:xfrm>
          <a:solidFill>
            <a:srgbClr val="FFFF99"/>
          </a:solidFill>
        </p:grpSpPr>
        <p:sp>
          <p:nvSpPr>
            <p:cNvPr id="34" name="等腰三角形 2"/>
            <p:cNvSpPr>
              <a:spLocks noChangeAspect="1"/>
            </p:cNvSpPr>
            <p:nvPr/>
          </p:nvSpPr>
          <p:spPr bwMode="auto">
            <a:xfrm rot="15627953">
              <a:off x="9205241" y="475065"/>
              <a:ext cx="2499495" cy="3156220"/>
            </a:xfrm>
            <a:custGeom>
              <a:avLst/>
              <a:gdLst>
                <a:gd name="T0" fmla="*/ 576064 w 1152128"/>
                <a:gd name="T1" fmla="*/ 0 h 1333073"/>
                <a:gd name="T2" fmla="*/ 687529 w 1152128"/>
                <a:gd name="T3" fmla="*/ 192182 h 1333073"/>
                <a:gd name="T4" fmla="*/ 1152128 w 1152128"/>
                <a:gd name="T5" fmla="*/ 757009 h 1333073"/>
                <a:gd name="T6" fmla="*/ 576064 w 1152128"/>
                <a:gd name="T7" fmla="*/ 1333073 h 1333073"/>
                <a:gd name="T8" fmla="*/ 0 w 1152128"/>
                <a:gd name="T9" fmla="*/ 757009 h 1333073"/>
                <a:gd name="T10" fmla="*/ 464599 w 1152128"/>
                <a:gd name="T11" fmla="*/ 192182 h 1333073"/>
                <a:gd name="T12" fmla="*/ 576064 w 1152128"/>
                <a:gd name="T13" fmla="*/ 0 h 1333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2128" h="1333073">
                  <a:moveTo>
                    <a:pt x="576064" y="0"/>
                  </a:moveTo>
                  <a:lnTo>
                    <a:pt x="687529" y="192182"/>
                  </a:lnTo>
                  <a:cubicBezTo>
                    <a:pt x="952381" y="243689"/>
                    <a:pt x="1152128" y="477023"/>
                    <a:pt x="1152128" y="757009"/>
                  </a:cubicBezTo>
                  <a:cubicBezTo>
                    <a:pt x="1152128" y="1075160"/>
                    <a:pt x="894215" y="1333073"/>
                    <a:pt x="576064" y="1333073"/>
                  </a:cubicBezTo>
                  <a:cubicBezTo>
                    <a:pt x="257913" y="1333073"/>
                    <a:pt x="0" y="1075160"/>
                    <a:pt x="0" y="757009"/>
                  </a:cubicBezTo>
                  <a:cubicBezTo>
                    <a:pt x="0" y="477023"/>
                    <a:pt x="199747" y="243689"/>
                    <a:pt x="464599" y="192182"/>
                  </a:cubicBezTo>
                  <a:lnTo>
                    <a:pt x="576064" y="0"/>
                  </a:lnTo>
                  <a:close/>
                </a:path>
              </a:pathLst>
            </a:custGeom>
            <a:grpFill/>
            <a:ln w="28575" cmpd="sng">
              <a:solidFill>
                <a:srgbClr val="F8F8F8"/>
              </a:solidFill>
              <a:round/>
            </a:ln>
          </p:spPr>
          <p:txBody>
            <a:bodyPr wrap="none" lIns="91416" tIns="45708" rIns="91416" bIns="4570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9500739" y="1115454"/>
              <a:ext cx="2307042" cy="1754326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Dự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đoán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nội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 dung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câu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chuyện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/>
                <a:ea typeface="字魂59号-创粗黑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416D60C-2A18-466A-9C74-39EEA1D87D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2934" y="1532818"/>
            <a:ext cx="4167422" cy="46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4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8" y="52972"/>
            <a:ext cx="11433170" cy="642257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53616" y="1112012"/>
            <a:ext cx="40847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63103" y="571133"/>
            <a:ext cx="2371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5C9B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5C9B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5C9B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5C9B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674" y="4644622"/>
            <a:ext cx="1692086" cy="169208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9625856" y="3071004"/>
            <a:ext cx="2428356" cy="1355905"/>
            <a:chOff x="9062863" y="3139288"/>
            <a:chExt cx="2643809" cy="1610140"/>
          </a:xfrm>
        </p:grpSpPr>
        <p:sp>
          <p:nvSpPr>
            <p:cNvPr id="18" name="Cloud Callout 17"/>
            <p:cNvSpPr/>
            <p:nvPr/>
          </p:nvSpPr>
          <p:spPr>
            <a:xfrm>
              <a:off x="9062863" y="3139288"/>
              <a:ext cx="2643809" cy="1610140"/>
            </a:xfrm>
            <a:prstGeom prst="cloudCallout">
              <a:avLst>
                <a:gd name="adj1" fmla="val -20081"/>
                <a:gd name="adj2" fmla="val 71759"/>
              </a:avLst>
            </a:prstGeom>
            <a:solidFill>
              <a:srgbClr val="92D050"/>
            </a:solidFill>
            <a:ln w="28575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391546" y="3409826"/>
              <a:ext cx="1986441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Lắng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nghe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ghi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nhớ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5" name="Chó đốm và mặt trời">
            <a:hlinkClick r:id="" action="ppaction://media"/>
            <a:extLst>
              <a:ext uri="{FF2B5EF4-FFF2-40B4-BE49-F238E27FC236}">
                <a16:creationId xmlns:a16="http://schemas.microsoft.com/office/drawing/2014/main" id="{36B2DAEE-03C7-4FC7-9C00-8CF0D958FA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37202" y="1793450"/>
            <a:ext cx="7433733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993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21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8" y="161619"/>
            <a:ext cx="11433170" cy="642257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961" y="3881886"/>
            <a:ext cx="2270704" cy="2463241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38189" y="761149"/>
            <a:ext cx="4062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8276680" y="1294556"/>
            <a:ext cx="3633391" cy="2134444"/>
          </a:xfrm>
          <a:prstGeom prst="cloudCallout">
            <a:avLst>
              <a:gd name="adj1" fmla="val -58429"/>
              <a:gd name="adj2" fmla="val 37542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78126" y="1671413"/>
            <a:ext cx="2787539" cy="1454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83540" algn="just" defTabSz="4572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B4DCAB-6105-4E33-BDB1-B7B71C86C0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0002" y="1761429"/>
            <a:ext cx="3962141" cy="3882097"/>
          </a:xfrm>
          <a:prstGeom prst="rect">
            <a:avLst/>
          </a:prstGeom>
        </p:spPr>
      </p:pic>
      <p:sp>
        <p:nvSpPr>
          <p:cNvPr id="18" name="Cloud Callout 16">
            <a:extLst>
              <a:ext uri="{FF2B5EF4-FFF2-40B4-BE49-F238E27FC236}">
                <a16:creationId xmlns:a16="http://schemas.microsoft.com/office/drawing/2014/main" id="{D30B2A72-B350-4C9C-AA2D-9DF0DC935D6A}"/>
              </a:ext>
            </a:extLst>
          </p:cNvPr>
          <p:cNvSpPr/>
          <p:nvPr/>
        </p:nvSpPr>
        <p:spPr>
          <a:xfrm>
            <a:off x="224478" y="1121985"/>
            <a:ext cx="3633391" cy="2134444"/>
          </a:xfrm>
          <a:prstGeom prst="cloudCallout">
            <a:avLst>
              <a:gd name="adj1" fmla="val 45383"/>
              <a:gd name="adj2" fmla="val 4780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8B7F58-F646-45E6-BBA7-EC4E0B707D0A}"/>
              </a:ext>
            </a:extLst>
          </p:cNvPr>
          <p:cNvSpPr/>
          <p:nvPr/>
        </p:nvSpPr>
        <p:spPr>
          <a:xfrm>
            <a:off x="341316" y="1671413"/>
            <a:ext cx="3254323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83540" algn="ctr" defTabSz="4572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296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8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8" y="161619"/>
            <a:ext cx="11433170" cy="642257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961" y="3881886"/>
            <a:ext cx="2270704" cy="2463241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38189" y="761149"/>
            <a:ext cx="4062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7999434" y="1294556"/>
            <a:ext cx="3633391" cy="2134444"/>
          </a:xfrm>
          <a:prstGeom prst="cloudCallout">
            <a:avLst>
              <a:gd name="adj1" fmla="val -58429"/>
              <a:gd name="adj2" fmla="val 37542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100520" y="1535206"/>
            <a:ext cx="3113519" cy="1625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83540" algn="just" defTabSz="4572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Cloud Callout 16">
            <a:extLst>
              <a:ext uri="{FF2B5EF4-FFF2-40B4-BE49-F238E27FC236}">
                <a16:creationId xmlns:a16="http://schemas.microsoft.com/office/drawing/2014/main" id="{D731D194-F458-4F89-A895-130AEB4A999D}"/>
              </a:ext>
            </a:extLst>
          </p:cNvPr>
          <p:cNvSpPr/>
          <p:nvPr/>
        </p:nvSpPr>
        <p:spPr>
          <a:xfrm>
            <a:off x="224478" y="1121985"/>
            <a:ext cx="3633391" cy="2134444"/>
          </a:xfrm>
          <a:prstGeom prst="cloudCallout">
            <a:avLst>
              <a:gd name="adj1" fmla="val 45383"/>
              <a:gd name="adj2" fmla="val 4780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EBADBD-DEE7-4B98-99D0-F47F2D60366A}"/>
              </a:ext>
            </a:extLst>
          </p:cNvPr>
          <p:cNvSpPr/>
          <p:nvPr/>
        </p:nvSpPr>
        <p:spPr>
          <a:xfrm>
            <a:off x="353225" y="1472408"/>
            <a:ext cx="3254323" cy="1625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83540" algn="ctr" defTabSz="4572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CAD378-C5AA-46E5-9685-04F6D5C118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8663" y="1799157"/>
            <a:ext cx="3998541" cy="382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4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3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8" y="161619"/>
            <a:ext cx="11433170" cy="642257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961" y="3881886"/>
            <a:ext cx="2270704" cy="2463241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38189" y="761149"/>
            <a:ext cx="4062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8076623" y="1107386"/>
            <a:ext cx="3633391" cy="2134444"/>
          </a:xfrm>
          <a:prstGeom prst="cloudCallout">
            <a:avLst>
              <a:gd name="adj1" fmla="val -58429"/>
              <a:gd name="adj2" fmla="val 37542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337220" y="1656744"/>
            <a:ext cx="2787539" cy="1098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83540" algn="ctr" defTabSz="4572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F77B72-90E2-48B3-B9E0-9AD0A771C3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277" y="1617267"/>
            <a:ext cx="3991047" cy="3991047"/>
          </a:xfrm>
          <a:prstGeom prst="rect">
            <a:avLst/>
          </a:prstGeom>
        </p:spPr>
      </p:pic>
      <p:sp>
        <p:nvSpPr>
          <p:cNvPr id="15" name="Cloud Callout 16">
            <a:extLst>
              <a:ext uri="{FF2B5EF4-FFF2-40B4-BE49-F238E27FC236}">
                <a16:creationId xmlns:a16="http://schemas.microsoft.com/office/drawing/2014/main" id="{968C4359-7747-4D55-A72E-3A22B46A50A1}"/>
              </a:ext>
            </a:extLst>
          </p:cNvPr>
          <p:cNvSpPr/>
          <p:nvPr/>
        </p:nvSpPr>
        <p:spPr>
          <a:xfrm>
            <a:off x="224478" y="1019175"/>
            <a:ext cx="3633391" cy="3581400"/>
          </a:xfrm>
          <a:prstGeom prst="cloudCallout">
            <a:avLst>
              <a:gd name="adj1" fmla="val 45383"/>
              <a:gd name="adj2" fmla="val 4780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8630B2-0670-4704-BCC3-A5FA2F281FE7}"/>
              </a:ext>
            </a:extLst>
          </p:cNvPr>
          <p:cNvSpPr/>
          <p:nvPr/>
        </p:nvSpPr>
        <p:spPr>
          <a:xfrm>
            <a:off x="224478" y="1378299"/>
            <a:ext cx="3254323" cy="2816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83540" algn="ctr" defTabSz="4572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424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5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8" y="161619"/>
            <a:ext cx="11433170" cy="642257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961" y="3881886"/>
            <a:ext cx="2270704" cy="2463241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38189" y="761149"/>
            <a:ext cx="4062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8376929" y="1157066"/>
            <a:ext cx="3633391" cy="2134444"/>
          </a:xfrm>
          <a:prstGeom prst="cloudCallout">
            <a:avLst>
              <a:gd name="adj1" fmla="val -58429"/>
              <a:gd name="adj2" fmla="val 37542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00208" y="1397649"/>
            <a:ext cx="2787539" cy="1625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83540" algn="ctr" defTabSz="4572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3200" i="1" dirty="0" err="1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i="1" dirty="0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i="1" dirty="0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i="1" dirty="0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lang="en-US" sz="3200" i="1" dirty="0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lang="en-US" sz="3200" i="1" dirty="0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i="1" dirty="0" err="1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3200" i="1" dirty="0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200" i="1" dirty="0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dirty="0">
              <a:solidFill>
                <a:srgbClr val="EEECE1">
                  <a:lumMod val="2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4E5912-48BF-449B-B604-32DAD2658E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5569" y="1671413"/>
            <a:ext cx="4289634" cy="4174476"/>
          </a:xfrm>
          <a:prstGeom prst="rect">
            <a:avLst/>
          </a:prstGeom>
        </p:spPr>
      </p:pic>
      <p:sp>
        <p:nvSpPr>
          <p:cNvPr id="18" name="Cloud Callout 16">
            <a:extLst>
              <a:ext uri="{FF2B5EF4-FFF2-40B4-BE49-F238E27FC236}">
                <a16:creationId xmlns:a16="http://schemas.microsoft.com/office/drawing/2014/main" id="{52FE3447-4381-421F-A04B-73F3B34AEC16}"/>
              </a:ext>
            </a:extLst>
          </p:cNvPr>
          <p:cNvSpPr/>
          <p:nvPr/>
        </p:nvSpPr>
        <p:spPr>
          <a:xfrm>
            <a:off x="224478" y="1121984"/>
            <a:ext cx="3976047" cy="2688015"/>
          </a:xfrm>
          <a:prstGeom prst="cloudCallout">
            <a:avLst>
              <a:gd name="adj1" fmla="val 45383"/>
              <a:gd name="adj2" fmla="val 4780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703B3E-0C01-4605-B8DE-D9D1ECCC3899}"/>
              </a:ext>
            </a:extLst>
          </p:cNvPr>
          <p:cNvSpPr/>
          <p:nvPr/>
        </p:nvSpPr>
        <p:spPr>
          <a:xfrm>
            <a:off x="341316" y="1454354"/>
            <a:ext cx="3680801" cy="1894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83540" algn="ctr" defTabSz="4572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308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8" grpId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73482"/>
            <a:ext cx="12382096" cy="7204964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26968" y="761149"/>
            <a:ext cx="40847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图片 59">
            <a:extLst>
              <a:ext uri="{FF2B5EF4-FFF2-40B4-BE49-F238E27FC236}">
                <a16:creationId xmlns:a16="http://schemas.microsoft.com/office/drawing/2014/main" id="{68C6DC61-9FBF-4A3A-8828-F8C5DC0834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47" b="97403" l="9494" r="89241">
                        <a14:foregroundMark x1="20886" y1="8442" x2="20886" y2="13636"/>
                        <a14:foregroundMark x1="24684" y1="5195" x2="32278" y2="3247"/>
                        <a14:foregroundMark x1="36076" y1="90260" x2="32278" y2="94156"/>
                        <a14:foregroundMark x1="27848" y1="96104" x2="32911" y2="97403"/>
                        <a14:foregroundMark x1="67089" y1="77273" x2="66456" y2="889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3929" y="3573069"/>
            <a:ext cx="2915598" cy="28417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4852" y="1423941"/>
            <a:ext cx="4255377" cy="1932599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594156" y="2079776"/>
            <a:ext cx="2635496" cy="510778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48002" y="3131180"/>
            <a:ext cx="3121059" cy="919401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28575">
            <a:solidFill>
              <a:srgbClr val="FFC000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điệu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85F0CE7-4A32-4CF0-9187-7248C1E50F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5705" y="1493534"/>
            <a:ext cx="4167422" cy="46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1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6" grpId="0" animBg="1"/>
      <p:bldP spid="1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282</Words>
  <Application>Microsoft Office PowerPoint</Application>
  <PresentationFormat>Widescreen</PresentationFormat>
  <Paragraphs>46</Paragraphs>
  <Slides>12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等线</vt:lpstr>
      <vt:lpstr>字魂59号-创粗黑</vt:lpstr>
      <vt:lpstr>方正清刻本悦宋简体</vt:lpstr>
      <vt:lpstr>Arial</vt:lpstr>
      <vt:lpstr>Arial-Rounded</vt:lpstr>
      <vt:lpstr>Baloo</vt:lpstr>
      <vt:lpstr>Calibri</vt:lpstr>
      <vt:lpstr>Coiny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15</cp:revision>
  <dcterms:created xsi:type="dcterms:W3CDTF">2022-06-15T05:04:34Z</dcterms:created>
  <dcterms:modified xsi:type="dcterms:W3CDTF">2022-07-22T07:47:16Z</dcterms:modified>
</cp:coreProperties>
</file>