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x-wav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9" r:id="rId3"/>
  </p:sldMasterIdLst>
  <p:notesMasterIdLst>
    <p:notesMasterId r:id="rId40"/>
  </p:notesMasterIdLst>
  <p:sldIdLst>
    <p:sldId id="308" r:id="rId4"/>
    <p:sldId id="262" r:id="rId5"/>
    <p:sldId id="309" r:id="rId6"/>
    <p:sldId id="312" r:id="rId7"/>
    <p:sldId id="317" r:id="rId8"/>
    <p:sldId id="338" r:id="rId9"/>
    <p:sldId id="314" r:id="rId10"/>
    <p:sldId id="315" r:id="rId11"/>
    <p:sldId id="313" r:id="rId12"/>
    <p:sldId id="342" r:id="rId13"/>
    <p:sldId id="341" r:id="rId14"/>
    <p:sldId id="343" r:id="rId15"/>
    <p:sldId id="340" r:id="rId16"/>
    <p:sldId id="311" r:id="rId17"/>
    <p:sldId id="321" r:id="rId18"/>
    <p:sldId id="320" r:id="rId19"/>
    <p:sldId id="319" r:id="rId20"/>
    <p:sldId id="318" r:id="rId21"/>
    <p:sldId id="316" r:id="rId22"/>
    <p:sldId id="323" r:id="rId23"/>
    <p:sldId id="327" r:id="rId24"/>
    <p:sldId id="326" r:id="rId25"/>
    <p:sldId id="325" r:id="rId26"/>
    <p:sldId id="324" r:id="rId27"/>
    <p:sldId id="322" r:id="rId28"/>
    <p:sldId id="328" r:id="rId29"/>
    <p:sldId id="331" r:id="rId30"/>
    <p:sldId id="330" r:id="rId31"/>
    <p:sldId id="329" r:id="rId32"/>
    <p:sldId id="334" r:id="rId33"/>
    <p:sldId id="332" r:id="rId34"/>
    <p:sldId id="337" r:id="rId35"/>
    <p:sldId id="336" r:id="rId36"/>
    <p:sldId id="335" r:id="rId37"/>
    <p:sldId id="333" r:id="rId38"/>
    <p:sldId id="27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9171" units="1/cm"/>
          <inkml:channelProperty channel="T" name="resolution" value="1" units="1/dev"/>
        </inkml:channelProperties>
      </inkml:inkSource>
      <inkml:timestamp xml:id="ts0" timeString="2023-09-28T03:10:39.1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8905 11221 0,'85'28'266,"84"57"-251,-140-57 1,84 28-16,-29-27 0,86 112 31,-57-84 16,-85-29-16,29 0 1,-1 0-1,1 1 0,-57-1-31,85-28 47,-57 28-16,0-28-15,1 28 31,27 1-16,-28-29 0,1 0 16,-1 0-16,0 0 1,1 0-1</inkml:trace>
  <inkml:trace contextRef="#ctx0" brushRef="#br0" timeOffset="2866.45">11364 12549 0,'29'0'281,"-29"28"-281,28-28 0,57 57 31,-29-1 1,1-27-1,-1-1 0,-27 0 0,55 0 16,1 29-15,0 28-1,28-29 0,-28 1 16,0-1-31,-29-27 15,1-1 16,169 85-16,0 0 0,-141-57 0,-29 1 1,-27-57-1</inkml:trace>
  <inkml:trace contextRef="#ctx0" brushRef="#br0" timeOffset="4701.06">3760 14160 0,'28'0'188,"57"85"-188,0 0 15,197 169 16,-112-56 1,-85-142-1,-29 1 0,1-29 0,28 57 16,0-28-15,-1 27-1,-27-55 0,-29-1 0,0-28 1</inkml:trace>
  <inkml:trace contextRef="#ctx0" brushRef="#br0" timeOffset="6111.12">2997 13482 0,'56'28'219,"-28"0"-219,1 1 15,169 55 1,56 86 15,0-29 0,29 29 1,28 28-1,-113-114 0,-170-27-31,29 0 47,56-1-16,-57 29 1,1-85 14,-29 56-30,29-56 15</inkml:trace>
  <inkml:trace contextRef="#ctx0" brushRef="#br0" timeOffset="10329.21">10516 12040 0,'57'0'203,"-29"0"-187,29 0-16,56 0 15,-29 0 16,1 0 1,57 0 15,-29 0-16,-57 0-16,114 0 17,28 0-17,-29 0 32,-56 0-16,-28 0 1,0 0-1,0 29 0,28-1 16,0-28-31,-56 0 31,56 0-16,-57 0 0,1 0 0,-1 0 1,-28 0-1,1 0 0,-1 0 0,0 0 16,1 0-16,-1 0 1</inkml:trace>
  <inkml:trace contextRef="#ctx0" brushRef="#br0" timeOffset="15315.5">3166 13143 0,'57'0'265,"-29"0"-249,0 0-16,57 0 16,85 0 15,56 0 0,-57 0 16,-55 0-16,-1 0 0,0 0 1,28 0-1,0-29 0,-28 1 0,57 28 1,-29-85 15,-112 85-16,-1 0 203,28 0-218,1 29-16,56 27 15,-28-28 17,0-28-1,0 29 0,28 27 0,-29 1 16,58-29-15,-29 0-1,-28 29 0,-1-57 16,1 28-31,57-28 30,-29 0-14,0-28-1,0 28 0,0-29 0,-85 1-15,57 28 15,28-28 1,0 28-1,-28 0 0,28-28-15,-56 28 31,-1 0-1,1 0-30,-1 0 31,1 0-16,28 0 0,-1 0-15,1 0 31,-28 0-16,-1 0 0,1 0 16,-29 0-15,29 0-1,56 0 0,-29 0 0,30 0 1,-58 0 14,57 0-30,-56 0 31,27 0-31,-27 0 30,28 0-14,0 0-1,-1 0 0,1 0 0,0 0 1,0 0 15,-29 0-16,29 0 0,28 0 0,142-57 1,-86 57 14,-84 0-30,0 0 15,0 0 1,-29 0 14,-27 0-14,27 0-1,-28 0 31,1 0-30,-1 0-1,28 0 0,-27 0 0,-1 0 1,0 0 15,1 0-16,-1 0 0,0 0 16,0 0-16</inkml:trace>
  <inkml:trace contextRef="#ctx0" brushRef="#br0" timeOffset="20076.8">5767 13764 0,'0'29'266,"0"27"-235,0 1-16,0 28 17,0 28-1,0-29 0,0 1 0,0 0 1,0-29 15,0 1-16,0-29 16,0 1-16,0-1 0,56-28-15,-27 0 15,-1 0 0,57 0 16,-57 0-16,0 0-31,29 0 47,56 0-15,-56 0-1,27 0 0,-27 0 0,-1 0 1,1 0-1,-1 0 0,1 0 16,0 0-16,-1 0 0,1 0 1,-1 0-1,1 0 0,-1 0 0,1 0 16,-1-57-15,1 29-1,-1-29 0,1 1 0,-57 28 1,28-1 14,-28-27-14,0 28-1,0-85 0,0 56 0,0-56 1,-28 28-1,0 29 16,28-1-16,-57-28 0,29 29-15,-29-1 31,1 1-16,-1-1 0,-28 57 1,1-56-1,-1 56 0,0 0 0,0 0 16,0 0-16,-28 28 1,0-28-1,0 28 0,28 29 0,1-57 1,-30 56 15,58 1-32,-29-57 32,0 28-16,29 29 1,-29-29-1,57 28 0,-1 1 16,1-1-31,28-27 30,0 56-14,28-29-1,1 1 0,27-1 47,-27-28-46,-1-28-17,0 57 16,0-29 16,1 0-15,-1 1-1,-28-1 16,28 0-16,0 0 0,-28 1 0,57-1 1,-29 0-1,0 1 16,1-29-32,-1 0 32,0 0-15,1 28-1,-1 0 0,0-28 0,0 0 1,1 0-1,-1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0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49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93436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1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2101" y="341005"/>
            <a:ext cx="1521868" cy="88032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2b)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7081" y="575000"/>
            <a:ext cx="25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Tính</a:t>
            </a:r>
            <a:r>
              <a:rPr lang="en-US" sz="4000" b="1" dirty="0">
                <a:solidFill>
                  <a:srgbClr val="FF0000"/>
                </a:solidFill>
              </a:rPr>
              <a:t> 9 + 3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6772" y="1221331"/>
            <a:ext cx="524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 </a:t>
            </a:r>
            <a:r>
              <a:rPr lang="en-US" sz="4000" dirty="0" err="1"/>
              <a:t>Tách</a:t>
            </a:r>
            <a:r>
              <a:rPr lang="en-US" sz="4000" dirty="0"/>
              <a:t>: 3 = 1 + 2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1127" y="1988586"/>
            <a:ext cx="524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9 + 1 = 10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1127" y="2850892"/>
            <a:ext cx="524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10 + 2 = 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7081" y="3626177"/>
            <a:ext cx="524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* </a:t>
            </a:r>
            <a:r>
              <a:rPr lang="en-US" sz="4000" dirty="0" err="1">
                <a:solidFill>
                  <a:srgbClr val="FF0000"/>
                </a:solidFill>
              </a:rPr>
              <a:t>Vậy</a:t>
            </a:r>
            <a:r>
              <a:rPr lang="en-US" sz="4000" dirty="0">
                <a:solidFill>
                  <a:srgbClr val="FF0000"/>
                </a:solidFill>
              </a:rPr>
              <a:t> : 9 + 3 = 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8743" y="598446"/>
            <a:ext cx="25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Tính</a:t>
            </a:r>
            <a:r>
              <a:rPr lang="en-US" sz="4000" b="1" dirty="0">
                <a:solidFill>
                  <a:srgbClr val="FF0000"/>
                </a:solidFill>
              </a:rPr>
              <a:t> 9 + 7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8434" y="1244777"/>
            <a:ext cx="524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 </a:t>
            </a:r>
            <a:r>
              <a:rPr lang="en-US" sz="4000" dirty="0" err="1"/>
              <a:t>Tách</a:t>
            </a:r>
            <a:r>
              <a:rPr lang="en-US" sz="4000" dirty="0"/>
              <a:t>: 7 = 1 + 6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2789" y="2012032"/>
            <a:ext cx="524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9 + 1 = 10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2789" y="2874338"/>
            <a:ext cx="524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10 + 6 = 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18743" y="3649623"/>
            <a:ext cx="524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* </a:t>
            </a:r>
            <a:r>
              <a:rPr lang="en-US" sz="4000" dirty="0" err="1">
                <a:solidFill>
                  <a:srgbClr val="FF0000"/>
                </a:solidFill>
              </a:rPr>
              <a:t>Vậy</a:t>
            </a:r>
            <a:r>
              <a:rPr lang="en-US" sz="4000" dirty="0">
                <a:solidFill>
                  <a:srgbClr val="FF0000"/>
                </a:solidFill>
              </a:rPr>
              <a:t> : 9 + 7 = 16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013938" y="781168"/>
            <a:ext cx="11724" cy="349134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42101" y="4444082"/>
            <a:ext cx="1521868" cy="88032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63969" y="4678077"/>
            <a:ext cx="194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8 + 3 =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80969" y="4678077"/>
            <a:ext cx="194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8 + 5 =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18743" y="4678077"/>
            <a:ext cx="194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9 + 4 =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54531" y="4678077"/>
            <a:ext cx="854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81407" y="4673555"/>
            <a:ext cx="854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54152" y="4673555"/>
            <a:ext cx="854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6811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6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4453587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z="360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sz="3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43889" y="0"/>
            <a:ext cx="8894619" cy="1559427"/>
            <a:chOff x="2064326" y="0"/>
            <a:chExt cx="8894619" cy="1559427"/>
          </a:xfrm>
        </p:grpSpPr>
        <p:sp>
          <p:nvSpPr>
            <p:cNvPr id="6" name="Rectangle 5"/>
            <p:cNvSpPr/>
            <p:nvPr/>
          </p:nvSpPr>
          <p:spPr>
            <a:xfrm>
              <a:off x="2064326" y="913096"/>
              <a:ext cx="88946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(qua 10)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20.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064326" y="0"/>
              <a:ext cx="889461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09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79416" y="2353647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+ 3= 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9416" y="2835856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+ 4= 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9416" y="1819965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+ 2= 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9416" y="3435243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+ 5= 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9416" y="3906911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+ 6= 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79416" y="4426415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+ 7= 16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79416" y="4991012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+ 8= 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9416" y="5528058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+ 9= 18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01326" y="1777397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8+ 3 = 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01326" y="2434304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8+ 4 = 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01326" y="3049239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8+ 5 = 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01326" y="3691810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8+ 6 = 14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01326" y="4307127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+ 7 = 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01326" y="4917592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+ 8 = 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01326" y="5506159"/>
            <a:ext cx="31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+ 9 = 17</a:t>
            </a:r>
          </a:p>
        </p:txBody>
      </p:sp>
    </p:spTree>
    <p:extLst>
      <p:ext uri="{BB962C8B-B14F-4D97-AF65-F5344CB8AC3E}">
        <p14:creationId xmlns:p14="http://schemas.microsoft.com/office/powerpoint/2010/main" val="414656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43889" y="0"/>
            <a:ext cx="8894619" cy="1559427"/>
            <a:chOff x="2064326" y="0"/>
            <a:chExt cx="8894619" cy="1559427"/>
          </a:xfrm>
        </p:grpSpPr>
        <p:sp>
          <p:nvSpPr>
            <p:cNvPr id="3" name="Rectangle 2"/>
            <p:cNvSpPr/>
            <p:nvPr/>
          </p:nvSpPr>
          <p:spPr>
            <a:xfrm>
              <a:off x="2064326" y="913096"/>
              <a:ext cx="88946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(qua 10)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20.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064326" y="0"/>
              <a:ext cx="889461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09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3346" y="1810803"/>
            <a:ext cx="11540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10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2727" y="3134242"/>
            <a:ext cx="4405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2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5836358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55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4533" y="1000471"/>
            <a:ext cx="84884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 </a:t>
            </a: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lang="en-US" altLang="zh-CN" sz="9600" b="1" i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charset="0"/>
              <a:ea typeface="Microsoft YaHei" panose="020B0503020204020204" charset="-122"/>
              <a:cs typeface="Verdana" panose="020B0604030504040204" charset="0"/>
              <a:sym typeface="+mn-ea"/>
            </a:endParaRPr>
          </a:p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Trang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28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785"/>
            <a:ext cx="12191999" cy="50030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5" name="Rectangle 4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096776" y="3722368"/>
            <a:ext cx="869349" cy="45041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20086" y="3655661"/>
            <a:ext cx="869349" cy="45041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07612" y="5099578"/>
            <a:ext cx="869349" cy="45041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6465" y="5165834"/>
            <a:ext cx="869349" cy="45041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0940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583"/>
            <a:ext cx="12288982" cy="491767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157140" y="4581350"/>
            <a:ext cx="985369" cy="6002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93213" y="4581350"/>
            <a:ext cx="985369" cy="6002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29284" y="4581350"/>
            <a:ext cx="985369" cy="6002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86989" y="4581350"/>
            <a:ext cx="985369" cy="6002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44694" y="4581350"/>
            <a:ext cx="985369" cy="6002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59133" y="4581350"/>
            <a:ext cx="985369" cy="6002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701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390"/>
            <a:ext cx="12192000" cy="378234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792333" y="1266823"/>
            <a:ext cx="4150285" cy="2068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5" name="Rectangle 4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72836" y="4558123"/>
            <a:ext cx="14991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 14 + 3</a:t>
            </a:r>
          </a:p>
          <a:p>
            <a:r>
              <a:rPr lang="en-US" sz="3200" b="1" dirty="0"/>
              <a:t>= 17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316182" y="4364182"/>
            <a:ext cx="651162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3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785"/>
            <a:ext cx="12192000" cy="51486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cxnSp>
        <p:nvCxnSpPr>
          <p:cNvPr id="7" name="Curved Connector 6"/>
          <p:cNvCxnSpPr/>
          <p:nvPr/>
        </p:nvCxnSpPr>
        <p:spPr>
          <a:xfrm>
            <a:off x="4724400" y="4048129"/>
            <a:ext cx="2064327" cy="1687653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7426036" y="3909583"/>
            <a:ext cx="2064327" cy="1687653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0800000" flipV="1">
            <a:off x="1925780" y="4048128"/>
            <a:ext cx="6968836" cy="1687654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32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785"/>
            <a:ext cx="12192000" cy="50794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967344" y="3546764"/>
            <a:ext cx="554183" cy="63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06435" y="3546763"/>
            <a:ext cx="554183" cy="63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045526" y="3546762"/>
            <a:ext cx="858983" cy="63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9086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7: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(qua 10) </a:t>
            </a:r>
            <a:r>
              <a:rPr kumimoji="0" lang="en-US" sz="6600" b="1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20.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55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4533" y="1000471"/>
            <a:ext cx="84884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 </a:t>
            </a: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lang="en-US" altLang="zh-CN" sz="9600" b="1" i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charset="0"/>
              <a:ea typeface="Microsoft YaHei" panose="020B0503020204020204" charset="-122"/>
              <a:cs typeface="Verdana" panose="020B0604030504040204" charset="0"/>
              <a:sym typeface="+mn-ea"/>
            </a:endParaRPr>
          </a:p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Trang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29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73368"/>
            <a:ext cx="12191999" cy="52846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5749634" y="3297383"/>
            <a:ext cx="471058" cy="554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41125" y="3255818"/>
            <a:ext cx="817420" cy="63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8" name="Oval 7"/>
          <p:cNvSpPr/>
          <p:nvPr/>
        </p:nvSpPr>
        <p:spPr>
          <a:xfrm>
            <a:off x="3948545" y="4087091"/>
            <a:ext cx="609600" cy="5957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82196" y="3449782"/>
            <a:ext cx="817420" cy="63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0" name="Oval 9"/>
          <p:cNvSpPr/>
          <p:nvPr/>
        </p:nvSpPr>
        <p:spPr>
          <a:xfrm>
            <a:off x="3948545" y="6195583"/>
            <a:ext cx="609600" cy="5957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49634" y="5458692"/>
            <a:ext cx="471058" cy="554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41125" y="5375565"/>
            <a:ext cx="817420" cy="63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82196" y="5963505"/>
            <a:ext cx="817420" cy="63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278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1" y="1859144"/>
            <a:ext cx="12552219" cy="49988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2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580907" y="2881747"/>
            <a:ext cx="595748" cy="4156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36871" y="2881746"/>
            <a:ext cx="595748" cy="4156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92835" y="2881746"/>
            <a:ext cx="595748" cy="4156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448799" y="2881746"/>
            <a:ext cx="595748" cy="4156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404763" y="2881745"/>
            <a:ext cx="595748" cy="4156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33998" y="5001493"/>
            <a:ext cx="595748" cy="4156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333998" y="5417128"/>
            <a:ext cx="595748" cy="4156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33998" y="5832763"/>
            <a:ext cx="595748" cy="4156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333998" y="6248398"/>
            <a:ext cx="595748" cy="4156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3091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6798"/>
            <a:ext cx="12191999" cy="48312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5" name="Rectangle 4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2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3713018" y="2798619"/>
            <a:ext cx="762000" cy="6511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8" name="Oval 7"/>
          <p:cNvSpPr/>
          <p:nvPr/>
        </p:nvSpPr>
        <p:spPr>
          <a:xfrm>
            <a:off x="2951018" y="3791235"/>
            <a:ext cx="762000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2951017" y="6099436"/>
            <a:ext cx="762000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" name="Oval 9"/>
          <p:cNvSpPr/>
          <p:nvPr/>
        </p:nvSpPr>
        <p:spPr>
          <a:xfrm>
            <a:off x="3713017" y="5172655"/>
            <a:ext cx="928256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11" name="Oval 10"/>
          <p:cNvSpPr/>
          <p:nvPr/>
        </p:nvSpPr>
        <p:spPr>
          <a:xfrm>
            <a:off x="9199415" y="5165724"/>
            <a:ext cx="886692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2" name="Oval 11"/>
          <p:cNvSpPr/>
          <p:nvPr/>
        </p:nvSpPr>
        <p:spPr>
          <a:xfrm>
            <a:off x="8520544" y="6099436"/>
            <a:ext cx="762000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437415" y="3737535"/>
            <a:ext cx="762000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282544" y="2830087"/>
            <a:ext cx="872842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5" name="Oval 14"/>
          <p:cNvSpPr/>
          <p:nvPr/>
        </p:nvSpPr>
        <p:spPr>
          <a:xfrm>
            <a:off x="1759527" y="6099436"/>
            <a:ext cx="762000" cy="6511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7329054" y="6099436"/>
            <a:ext cx="762000" cy="6511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0906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3088"/>
            <a:ext cx="11734800" cy="49783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2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4184070" y="4087092"/>
            <a:ext cx="886694" cy="8035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37015" y="4058272"/>
            <a:ext cx="886694" cy="8035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99905" y="4058271"/>
            <a:ext cx="886694" cy="8035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29047" y="4087091"/>
            <a:ext cx="886694" cy="8035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10250" y="4099835"/>
            <a:ext cx="886694" cy="8035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47476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73784"/>
            <a:ext cx="12192000" cy="538421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Cloud 5"/>
          <p:cNvSpPr/>
          <p:nvPr/>
        </p:nvSpPr>
        <p:spPr>
          <a:xfrm>
            <a:off x="7578437" y="538601"/>
            <a:ext cx="4488873" cy="1870363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VÀO VỞ NHÉ !</a:t>
            </a:r>
          </a:p>
        </p:txBody>
      </p:sp>
    </p:spTree>
    <p:extLst>
      <p:ext uri="{BB962C8B-B14F-4D97-AF65-F5344CB8AC3E}">
        <p14:creationId xmlns:p14="http://schemas.microsoft.com/office/powerpoint/2010/main" val="20503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55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4533" y="1000471"/>
            <a:ext cx="84884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4 </a:t>
            </a: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lang="en-US" altLang="zh-CN" sz="9600" b="1" i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charset="0"/>
              <a:ea typeface="Microsoft YaHei" panose="020B0503020204020204" charset="-122"/>
              <a:cs typeface="Verdana" panose="020B0604030504040204" charset="0"/>
              <a:sym typeface="+mn-ea"/>
            </a:endParaRPr>
          </a:p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Trang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30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998"/>
            <a:ext cx="12192000" cy="536042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818906" y="3301539"/>
            <a:ext cx="886694" cy="3976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118759" y="3310909"/>
            <a:ext cx="886694" cy="3976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407232" y="3324071"/>
            <a:ext cx="886694" cy="3976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695705" y="3324071"/>
            <a:ext cx="886694" cy="3976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11" name="Oval 10"/>
          <p:cNvSpPr/>
          <p:nvPr/>
        </p:nvSpPr>
        <p:spPr>
          <a:xfrm>
            <a:off x="8873834" y="4522666"/>
            <a:ext cx="762000" cy="6511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2" name="Oval 11"/>
          <p:cNvSpPr/>
          <p:nvPr/>
        </p:nvSpPr>
        <p:spPr>
          <a:xfrm>
            <a:off x="3678380" y="4485950"/>
            <a:ext cx="852056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3" name="Oval 12"/>
          <p:cNvSpPr/>
          <p:nvPr/>
        </p:nvSpPr>
        <p:spPr>
          <a:xfrm>
            <a:off x="9736278" y="4533598"/>
            <a:ext cx="762000" cy="6511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Oval 13"/>
          <p:cNvSpPr/>
          <p:nvPr/>
        </p:nvSpPr>
        <p:spPr>
          <a:xfrm>
            <a:off x="10117278" y="5082142"/>
            <a:ext cx="762000" cy="6511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9294664" y="3933744"/>
            <a:ext cx="762000" cy="6511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20779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161"/>
            <a:ext cx="12191999" cy="49181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6241471" y="3017368"/>
            <a:ext cx="852056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372599" y="3106421"/>
            <a:ext cx="852056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8" name="Oval 7"/>
          <p:cNvSpPr/>
          <p:nvPr/>
        </p:nvSpPr>
        <p:spPr>
          <a:xfrm>
            <a:off x="4883725" y="5635877"/>
            <a:ext cx="852056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Oval 8"/>
          <p:cNvSpPr/>
          <p:nvPr/>
        </p:nvSpPr>
        <p:spPr>
          <a:xfrm>
            <a:off x="7755078" y="5635877"/>
            <a:ext cx="852056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0" name="Oval 9"/>
          <p:cNvSpPr/>
          <p:nvPr/>
        </p:nvSpPr>
        <p:spPr>
          <a:xfrm>
            <a:off x="10619506" y="5164823"/>
            <a:ext cx="852056" cy="6511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5682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091" y="1718161"/>
            <a:ext cx="12469091" cy="51398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0" name="Freeform 9"/>
          <p:cNvSpPr/>
          <p:nvPr/>
        </p:nvSpPr>
        <p:spPr>
          <a:xfrm>
            <a:off x="4977830" y="3166733"/>
            <a:ext cx="2739152" cy="1602177"/>
          </a:xfrm>
          <a:custGeom>
            <a:avLst/>
            <a:gdLst>
              <a:gd name="connsiteX0" fmla="*/ 2739152 w 2739152"/>
              <a:gd name="connsiteY0" fmla="*/ 130649 h 1602177"/>
              <a:gd name="connsiteX1" fmla="*/ 286897 w 2739152"/>
              <a:gd name="connsiteY1" fmla="*/ 130649 h 1602177"/>
              <a:gd name="connsiteX2" fmla="*/ 23661 w 2739152"/>
              <a:gd name="connsiteY2" fmla="*/ 1488394 h 1602177"/>
              <a:gd name="connsiteX3" fmla="*/ 51370 w 2739152"/>
              <a:gd name="connsiteY3" fmla="*/ 1432976 h 160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9152" h="1602177">
                <a:moveTo>
                  <a:pt x="2739152" y="130649"/>
                </a:moveTo>
                <a:cubicBezTo>
                  <a:pt x="1739315" y="17503"/>
                  <a:pt x="739479" y="-95642"/>
                  <a:pt x="286897" y="130649"/>
                </a:cubicBezTo>
                <a:cubicBezTo>
                  <a:pt x="-165685" y="356940"/>
                  <a:pt x="62915" y="1271340"/>
                  <a:pt x="23661" y="1488394"/>
                </a:cubicBezTo>
                <a:cubicBezTo>
                  <a:pt x="-15594" y="1705449"/>
                  <a:pt x="17888" y="1569212"/>
                  <a:pt x="51370" y="1432976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urved Connector 11"/>
          <p:cNvCxnSpPr/>
          <p:nvPr/>
        </p:nvCxnSpPr>
        <p:spPr>
          <a:xfrm rot="10800000">
            <a:off x="6802583" y="5541819"/>
            <a:ext cx="2258291" cy="318655"/>
          </a:xfrm>
          <a:prstGeom prst="curvedConnector3">
            <a:avLst>
              <a:gd name="adj1" fmla="val 24233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4294910" y="4127149"/>
            <a:ext cx="2784763" cy="320160"/>
          </a:xfrm>
          <a:prstGeom prst="curved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3976255" y="4287229"/>
            <a:ext cx="1629350" cy="1270920"/>
          </a:xfrm>
          <a:prstGeom prst="curvedConnector3">
            <a:avLst>
              <a:gd name="adj1" fmla="val 31293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53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7186" y="1111307"/>
            <a:ext cx="5482013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Tiết 1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9636" y="2721114"/>
            <a:ext cx="8894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02327"/>
            <a:ext cx="12316691" cy="555567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0" y="124691"/>
            <a:ext cx="3186545" cy="205047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LÀM VÀO VỞ NHÉ!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B5211D5-D21A-4046-BFAA-94FE9BE2DCBC}"/>
                  </a:ext>
                </a:extLst>
              </p14:cNvPr>
              <p14:cNvContentPartPr/>
              <p14:nvPr/>
            </p14:nvContentPartPr>
            <p14:xfrm>
              <a:off x="1078920" y="4039560"/>
              <a:ext cx="3592800" cy="1434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B5211D5-D21A-4046-BFAA-94FE9BE2DC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9560" y="4030200"/>
                <a:ext cx="3611520" cy="145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05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55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4533" y="1000471"/>
            <a:ext cx="84884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5 </a:t>
            </a: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lang="en-US" altLang="zh-CN" sz="9600" b="1" i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charset="0"/>
              <a:ea typeface="Microsoft YaHei" panose="020B0503020204020204" charset="-122"/>
              <a:cs typeface="Verdana" panose="020B0604030504040204" charset="0"/>
              <a:sym typeface="+mn-ea"/>
            </a:endParaRPr>
          </a:p>
          <a:p>
            <a:pPr algn="ctr" defTabSz="457200">
              <a:defRPr/>
            </a:pPr>
            <a:r>
              <a:rPr lang="en-US" altLang="zh-CN" sz="72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Trang</a:t>
            </a:r>
            <a:r>
              <a:rPr lang="en-US" altLang="zh-CN" sz="72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30-31</a:t>
            </a:r>
            <a:endParaRPr lang="en-US" sz="72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4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29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9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1473785"/>
            <a:ext cx="12095018" cy="412214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59924" y="4686993"/>
            <a:ext cx="928258" cy="660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44491" y="4686992"/>
            <a:ext cx="928258" cy="660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90518" y="4686992"/>
            <a:ext cx="928258" cy="660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68153" y="4686992"/>
            <a:ext cx="928258" cy="660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462658" y="4686991"/>
            <a:ext cx="928258" cy="660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255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040"/>
            <a:ext cx="12192000" cy="552671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Freeform 5"/>
          <p:cNvSpPr/>
          <p:nvPr/>
        </p:nvSpPr>
        <p:spPr>
          <a:xfrm>
            <a:off x="5568080" y="2382982"/>
            <a:ext cx="1083401" cy="2558361"/>
          </a:xfrm>
          <a:custGeom>
            <a:avLst/>
            <a:gdLst>
              <a:gd name="connsiteX0" fmla="*/ 472502 w 1083401"/>
              <a:gd name="connsiteY0" fmla="*/ 0 h 2558361"/>
              <a:gd name="connsiteX1" fmla="*/ 15302 w 1083401"/>
              <a:gd name="connsiteY1" fmla="*/ 1704109 h 2558361"/>
              <a:gd name="connsiteX2" fmla="*/ 971265 w 1083401"/>
              <a:gd name="connsiteY2" fmla="*/ 2521527 h 2558361"/>
              <a:gd name="connsiteX3" fmla="*/ 1026684 w 1083401"/>
              <a:gd name="connsiteY3" fmla="*/ 2341418 h 255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3401" h="2558361">
                <a:moveTo>
                  <a:pt x="472502" y="0"/>
                </a:moveTo>
                <a:cubicBezTo>
                  <a:pt x="202338" y="641927"/>
                  <a:pt x="-67825" y="1283855"/>
                  <a:pt x="15302" y="1704109"/>
                </a:cubicBezTo>
                <a:cubicBezTo>
                  <a:pt x="98429" y="2124363"/>
                  <a:pt x="802701" y="2415309"/>
                  <a:pt x="971265" y="2521527"/>
                </a:cubicBezTo>
                <a:cubicBezTo>
                  <a:pt x="1139829" y="2627745"/>
                  <a:pt x="1083256" y="2484581"/>
                  <a:pt x="1026684" y="234141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872952" y="2382982"/>
            <a:ext cx="2218103" cy="3366654"/>
          </a:xfrm>
          <a:custGeom>
            <a:avLst/>
            <a:gdLst>
              <a:gd name="connsiteX0" fmla="*/ 472502 w 1083401"/>
              <a:gd name="connsiteY0" fmla="*/ 0 h 2558361"/>
              <a:gd name="connsiteX1" fmla="*/ 15302 w 1083401"/>
              <a:gd name="connsiteY1" fmla="*/ 1704109 h 2558361"/>
              <a:gd name="connsiteX2" fmla="*/ 971265 w 1083401"/>
              <a:gd name="connsiteY2" fmla="*/ 2521527 h 2558361"/>
              <a:gd name="connsiteX3" fmla="*/ 1026684 w 1083401"/>
              <a:gd name="connsiteY3" fmla="*/ 2341418 h 255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3401" h="2558361">
                <a:moveTo>
                  <a:pt x="472502" y="0"/>
                </a:moveTo>
                <a:cubicBezTo>
                  <a:pt x="202338" y="641927"/>
                  <a:pt x="-67825" y="1283855"/>
                  <a:pt x="15302" y="1704109"/>
                </a:cubicBezTo>
                <a:cubicBezTo>
                  <a:pt x="98429" y="2124363"/>
                  <a:pt x="802701" y="2415309"/>
                  <a:pt x="971265" y="2521527"/>
                </a:cubicBezTo>
                <a:cubicBezTo>
                  <a:pt x="1139829" y="2627745"/>
                  <a:pt x="1083256" y="2484581"/>
                  <a:pt x="1026684" y="234141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968836" y="2133600"/>
            <a:ext cx="3774859" cy="1524000"/>
          </a:xfrm>
          <a:custGeom>
            <a:avLst/>
            <a:gdLst>
              <a:gd name="connsiteX0" fmla="*/ 0 w 3774859"/>
              <a:gd name="connsiteY0" fmla="*/ 0 h 1524000"/>
              <a:gd name="connsiteX1" fmla="*/ 3449782 w 3774859"/>
              <a:gd name="connsiteY1" fmla="*/ 817418 h 1524000"/>
              <a:gd name="connsiteX2" fmla="*/ 3629891 w 3774859"/>
              <a:gd name="connsiteY2" fmla="*/ 1524000 h 1524000"/>
              <a:gd name="connsiteX3" fmla="*/ 3629891 w 3774859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859" h="1524000">
                <a:moveTo>
                  <a:pt x="0" y="0"/>
                </a:moveTo>
                <a:cubicBezTo>
                  <a:pt x="1422400" y="281709"/>
                  <a:pt x="2844800" y="563418"/>
                  <a:pt x="3449782" y="817418"/>
                </a:cubicBezTo>
                <a:cubicBezTo>
                  <a:pt x="4054764" y="1071418"/>
                  <a:pt x="3629891" y="1524000"/>
                  <a:pt x="3629891" y="1524000"/>
                </a:cubicBezTo>
                <a:lnTo>
                  <a:pt x="3629891" y="152400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195455"/>
            <a:ext cx="5971309" cy="1662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8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73785"/>
            <a:ext cx="12192001" cy="54048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4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Right Arrow 5"/>
          <p:cNvSpPr/>
          <p:nvPr/>
        </p:nvSpPr>
        <p:spPr>
          <a:xfrm>
            <a:off x="5278582" y="4572000"/>
            <a:ext cx="978408" cy="221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422389" y="4968567"/>
            <a:ext cx="978408" cy="221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606795" y="5305380"/>
            <a:ext cx="978408" cy="221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767784" y="5728729"/>
            <a:ext cx="978408" cy="221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925449" y="6152078"/>
            <a:ext cx="978408" cy="221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323627" y="4349569"/>
            <a:ext cx="845129" cy="41451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14653" y="4809289"/>
            <a:ext cx="845129" cy="38095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85203" y="5210569"/>
            <a:ext cx="845129" cy="38095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15464" y="5670289"/>
            <a:ext cx="845129" cy="38095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89617" y="6152078"/>
            <a:ext cx="845129" cy="38095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1277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73785"/>
            <a:ext cx="12156049" cy="44836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67344" y="0"/>
            <a:ext cx="8894619" cy="1473785"/>
            <a:chOff x="2064326" y="0"/>
            <a:chExt cx="8894619" cy="1626322"/>
          </a:xfrm>
        </p:grpSpPr>
        <p:sp>
          <p:nvSpPr>
            <p:cNvPr id="4" name="Rectangle 3"/>
            <p:cNvSpPr/>
            <p:nvPr/>
          </p:nvSpPr>
          <p:spPr>
            <a:xfrm>
              <a:off x="2064326" y="913096"/>
              <a:ext cx="8894619" cy="71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4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1288473" y="4876800"/>
            <a:ext cx="914400" cy="9421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5620823" y="4724400"/>
            <a:ext cx="914400" cy="9421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283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948"/>
            <a:ext cx="11984181" cy="58680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8071" y="0"/>
            <a:ext cx="8894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</p:txBody>
      </p:sp>
    </p:spTree>
    <p:extLst>
      <p:ext uri="{BB962C8B-B14F-4D97-AF65-F5344CB8AC3E}">
        <p14:creationId xmlns:p14="http://schemas.microsoft.com/office/powerpoint/2010/main" val="25381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7997"/>
            <a:ext cx="12288762" cy="36174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218"/>
            <a:ext cx="12191999" cy="22047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8589818" y="3311235"/>
            <a:ext cx="3186546" cy="20920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78982" y="3311235"/>
            <a:ext cx="34497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= 1+ 4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8982" y="3957566"/>
            <a:ext cx="34497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+ 1 =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78982" y="4603896"/>
            <a:ext cx="34497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+ 4 = 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8982" y="5270118"/>
            <a:ext cx="38097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 + 5 = 14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0316" y="1188504"/>
            <a:ext cx="7298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4858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43889" y="0"/>
            <a:ext cx="8894619" cy="1559427"/>
            <a:chOff x="2064326" y="0"/>
            <a:chExt cx="8894619" cy="1559427"/>
          </a:xfrm>
        </p:grpSpPr>
        <p:sp>
          <p:nvSpPr>
            <p:cNvPr id="3" name="Rectangle 2"/>
            <p:cNvSpPr/>
            <p:nvPr/>
          </p:nvSpPr>
          <p:spPr>
            <a:xfrm>
              <a:off x="2064326" y="913096"/>
              <a:ext cx="88946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(qua 10)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20.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064326" y="0"/>
              <a:ext cx="889461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09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3346" y="1810803"/>
            <a:ext cx="11540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10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2727" y="3134242"/>
            <a:ext cx="4405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7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3164"/>
            <a:ext cx="12192000" cy="5444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30687" y="5843659"/>
            <a:ext cx="6096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156" y="5093434"/>
            <a:ext cx="6096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35487" y="4495759"/>
            <a:ext cx="665448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15048" y="5081981"/>
            <a:ext cx="6096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24999" y="4495119"/>
            <a:ext cx="505688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43889" y="0"/>
            <a:ext cx="8894619" cy="1559427"/>
            <a:chOff x="2064326" y="0"/>
            <a:chExt cx="8894619" cy="1559427"/>
          </a:xfrm>
        </p:grpSpPr>
        <p:sp>
          <p:nvSpPr>
            <p:cNvPr id="19" name="Rectangle 18"/>
            <p:cNvSpPr/>
            <p:nvPr/>
          </p:nvSpPr>
          <p:spPr>
            <a:xfrm>
              <a:off x="2064326" y="913096"/>
              <a:ext cx="88946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(qua 10)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20.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64326" y="0"/>
              <a:ext cx="889461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09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47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4" y="2340981"/>
            <a:ext cx="11832466" cy="36857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63744" y="3293815"/>
            <a:ext cx="6096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2034" y="3817035"/>
            <a:ext cx="6096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40287" y="3817035"/>
            <a:ext cx="6096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47559" y="4398660"/>
            <a:ext cx="6096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64979" y="4346892"/>
            <a:ext cx="6096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07774" y="4986788"/>
            <a:ext cx="6096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67344" y="0"/>
            <a:ext cx="8894619" cy="1534464"/>
            <a:chOff x="2064326" y="0"/>
            <a:chExt cx="8894619" cy="1693285"/>
          </a:xfrm>
        </p:grpSpPr>
        <p:sp>
          <p:nvSpPr>
            <p:cNvPr id="17" name="Rectangle 16"/>
            <p:cNvSpPr/>
            <p:nvPr/>
          </p:nvSpPr>
          <p:spPr>
            <a:xfrm>
              <a:off x="2064326" y="1046955"/>
              <a:ext cx="8894619" cy="646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(qua 10)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20.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64326" y="0"/>
              <a:ext cx="8894619" cy="1188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30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471055" y="2029128"/>
            <a:ext cx="942109" cy="88032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093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9134"/>
            <a:ext cx="12192000" cy="390698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20836" y="3779095"/>
            <a:ext cx="748146" cy="94210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63890" y="3768437"/>
            <a:ext cx="748146" cy="94210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43889" y="0"/>
            <a:ext cx="8894619" cy="1559427"/>
            <a:chOff x="2064326" y="0"/>
            <a:chExt cx="8894619" cy="1559427"/>
          </a:xfrm>
        </p:grpSpPr>
        <p:sp>
          <p:nvSpPr>
            <p:cNvPr id="10" name="Rectangle 9"/>
            <p:cNvSpPr/>
            <p:nvPr/>
          </p:nvSpPr>
          <p:spPr>
            <a:xfrm>
              <a:off x="2064326" y="913096"/>
              <a:ext cx="88946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(qua 10)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20.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64326" y="0"/>
              <a:ext cx="889461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Hai,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3200" b="1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lvl="0" algn="ctr">
                <a:defRPr/>
              </a:pPr>
              <a:r>
                <a:rPr lang="en-US" sz="3200" b="1" u="sng" spc="10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spc="10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29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751</Words>
  <Application>Microsoft Office PowerPoint</Application>
  <PresentationFormat>Widescreen</PresentationFormat>
  <Paragraphs>226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等线</vt:lpstr>
      <vt:lpstr>Arial</vt:lpstr>
      <vt:lpstr>Calibri</vt:lpstr>
      <vt:lpstr>Calibri Light</vt:lpstr>
      <vt:lpstr>ITC Avant Garde Std Bk</vt:lpstr>
      <vt:lpstr>Times New Roman</vt:lpstr>
      <vt:lpstr>Verdana</vt:lpstr>
      <vt:lpstr>3_Office Theme</vt:lpstr>
      <vt:lpstr>4_Office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Admin</cp:lastModifiedBy>
  <cp:revision>65</cp:revision>
  <dcterms:created xsi:type="dcterms:W3CDTF">2021-05-04T09:55:00Z</dcterms:created>
  <dcterms:modified xsi:type="dcterms:W3CDTF">2024-10-01T01:11:09Z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