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28"/>
  </p:notesMasterIdLst>
  <p:sldIdLst>
    <p:sldId id="425" r:id="rId6"/>
    <p:sldId id="426" r:id="rId7"/>
    <p:sldId id="296" r:id="rId8"/>
    <p:sldId id="292" r:id="rId9"/>
    <p:sldId id="427"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42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6" d="100"/>
          <a:sy n="96" d="100"/>
        </p:scale>
        <p:origin x="-3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r>
              <a:rPr lang="en-US" dirty="0"/>
              <a:t>\</a:t>
            </a:r>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35346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22</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EEAB4B2-98CE-4A12-B44C-B71550EB97F0}"/>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29C98A-4365-4C4A-99FC-46DB6AF95E0D}"/>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65CBAC6-9601-4B35-8119-BEE8723FEDEE}"/>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FB519F-7A0D-4CD0-8F06-3A81683E73A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9BEB63-4704-4DD0-8946-712B00D80476}"/>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xmlns=""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CC910C-5FCA-46FC-9F82-06B729A3EB5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1F53C-1F79-4368-81E8-8B4CE9CEF589}"/>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xmlns=""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xmlns=""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xmlns=""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28CFBB27-BE8B-80EB-543D-AD15B702FD1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7851" y="438150"/>
            <a:ext cx="1552575" cy="1552575"/>
          </a:xfrm>
          <a:prstGeom prst="rect">
            <a:avLst/>
          </a:prstGeom>
        </p:spPr>
      </p:pic>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CD7249C4-1FC6-4C3B-8AB2-B4A6ED2050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E1DDFED-4E97-408D-A889-F76607EDD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xmlns=""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xmlns=""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xmlns=""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xmlns=""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xmlns=""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xmlns=""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xmlns=""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xmlns=""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xmlns=""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xmlns=""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xmlns=""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xmlns=""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xmlns=""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xmlns=""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xmlns=""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xmlns=""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xmlns=""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xmlns=""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xmlns=""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xmlns=""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xmlns=""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xmlns=""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xmlns=""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xmlns=""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xmlns=""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xmlns=""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xmlns=""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xmlns=""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xmlns=""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xmlns=""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xmlns=""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xmlns="" id="{86C9C5EB-5A29-99C8-793D-223E96D807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xmlns=""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xmlns=""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xmlns=""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xmlns=""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xmlns=""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xmlns=""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xmlns=""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xmln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xmlns=""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xmlns=""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xmlns="" id="{68B59E14-84CD-D09C-DC22-16623FC9C6F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xmlns=""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xmlns="" id="{C7F44F77-D3B5-C159-79EC-30B56FFF2B94}"/>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xmlns=""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xmlns="" id="{2A554B80-2F2E-CDF8-0670-AC958C487C2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xmlns=""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xmlns=""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xmlns=""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xmlns=""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xmlns=""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xmlns=""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xmlns="" id="{3903F92B-C785-6DC2-1D33-C0C99ECE2F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xmlns=""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xmlns="" id="{F3C8961A-8C02-6E9E-CAB5-E18A01EC56B1}"/>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xmlns=""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xmlns="" id="{AAA21941-DF89-EA02-74A9-19B8820325C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xmlns=""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37C86466-7223-483B-AC38-7F7F68F38AE9}"/>
              </a:ext>
            </a:extLst>
          </p:cNvPr>
          <p:cNvSpPr/>
          <p:nvPr/>
        </p:nvSpPr>
        <p:spPr>
          <a:xfrm>
            <a:off x="4126523" y="815838"/>
            <a:ext cx="3831772" cy="3364277"/>
          </a:xfrm>
          <a:prstGeom prst="ellipse">
            <a:avLst/>
          </a:prstGeom>
          <a:solidFill>
            <a:srgbClr val="F9F4E0"/>
          </a:solidFill>
          <a:ln>
            <a:solidFill>
              <a:srgbClr val="F9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xmlns="" id="{9DA94D71-BAD4-4746-8B07-9874D932394F}"/>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A0B2E4"/>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2F73FE78-540E-4B57-8914-903DA79D5BA7}"/>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8" name="Picture 7">
            <a:extLst>
              <a:ext uri="{FF2B5EF4-FFF2-40B4-BE49-F238E27FC236}">
                <a16:creationId xmlns:a16="http://schemas.microsoft.com/office/drawing/2014/main" xmlns="" id="{E693F967-41EA-4C88-BF81-3122D7DFD149}"/>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9" name="TextBox 8">
            <a:extLst>
              <a:ext uri="{FF2B5EF4-FFF2-40B4-BE49-F238E27FC236}">
                <a16:creationId xmlns:a16="http://schemas.microsoft.com/office/drawing/2014/main" xmlns="" id="{0364FEB0-5698-4DD9-B951-38D76274AFFC}"/>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0" name="Picture 9">
            <a:extLst>
              <a:ext uri="{FF2B5EF4-FFF2-40B4-BE49-F238E27FC236}">
                <a16:creationId xmlns:a16="http://schemas.microsoft.com/office/drawing/2014/main" xmlns="" id="{74207D6D-E66B-4FC7-9208-0A861CE79C7E}"/>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1" name="TextBox 10">
            <a:extLst>
              <a:ext uri="{FF2B5EF4-FFF2-40B4-BE49-F238E27FC236}">
                <a16:creationId xmlns:a16="http://schemas.microsoft.com/office/drawing/2014/main" xmlns="" id="{295D75F1-E8DE-415F-949A-4666C06F9810}"/>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xmlns="" id="{D62CC125-2497-4254-A003-741992126144}"/>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3" name="TextBox 12">
            <a:extLst>
              <a:ext uri="{FF2B5EF4-FFF2-40B4-BE49-F238E27FC236}">
                <a16:creationId xmlns:a16="http://schemas.microsoft.com/office/drawing/2014/main" xmlns="" id="{D1FBF336-6718-4970-B9F5-C29B528DD66C}"/>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xmlns="" id="{013A7B70-84ED-40B8-852C-7768B5167AA8}"/>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15" name="Picture 14">
            <a:extLst>
              <a:ext uri="{FF2B5EF4-FFF2-40B4-BE49-F238E27FC236}">
                <a16:creationId xmlns:a16="http://schemas.microsoft.com/office/drawing/2014/main" xmlns="" id="{1119B41A-8BFA-050F-4E9B-43FC59A14835}"/>
              </a:ext>
            </a:extLst>
          </p:cNvPr>
          <p:cNvPicPr>
            <a:picLocks noChangeAspect="1"/>
          </p:cNvPicPr>
          <p:nvPr/>
        </p:nvPicPr>
        <p:blipFill>
          <a:blip r:embed="rId4"/>
          <a:stretch>
            <a:fillRect/>
          </a:stretch>
        </p:blipFill>
        <p:spPr>
          <a:xfrm>
            <a:off x="3313341" y="172157"/>
            <a:ext cx="4974767" cy="1255885"/>
          </a:xfrm>
          <a:prstGeom prst="rect">
            <a:avLst/>
          </a:prstGeom>
        </p:spPr>
      </p:pic>
    </p:spTree>
    <p:extLst>
      <p:ext uri="{BB962C8B-B14F-4D97-AF65-F5344CB8AC3E}">
        <p14:creationId xmlns:p14="http://schemas.microsoft.com/office/powerpoint/2010/main" val="20052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left)">
                                      <p:cBhvr>
                                        <p:cTn id="4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xmlns=""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xmlns=""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xmlns=""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xmlns=""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xmlns=""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xmlns=""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xmlns=""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xmlns=""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sp>
        <p:nvSpPr>
          <p:cNvPr id="6" name="TextBox 5">
            <a:extLst>
              <a:ext uri="{FF2B5EF4-FFF2-40B4-BE49-F238E27FC236}">
                <a16:creationId xmlns:a16="http://schemas.microsoft.com/office/drawing/2014/main" xmlns="" id="{18100CEE-005B-49DC-9825-819B1C844EF7}"/>
              </a:ext>
            </a:extLst>
          </p:cNvPr>
          <p:cNvSpPr txBox="1"/>
          <p:nvPr/>
        </p:nvSpPr>
        <p:spPr>
          <a:xfrm>
            <a:off x="1878031" y="72983"/>
            <a:ext cx="843593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ea typeface="+mn-ea"/>
                <a:cs typeface="+mn-cs"/>
              </a:rPr>
              <a:t>Thứ</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ngày</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tháng</a:t>
            </a:r>
            <a:r>
              <a:rPr kumimoji="0" lang="en-US" sz="3500" b="1" i="0" u="none" strike="noStrike" kern="1200" cap="none" spc="0" normalizeH="0" baseline="0" noProof="0" dirty="0">
                <a:ln w="0"/>
                <a:solidFill>
                  <a:prstClr val="black"/>
                </a:solidFill>
                <a:effectLst/>
                <a:uLnTx/>
                <a:uFillTx/>
                <a:ea typeface="+mn-ea"/>
                <a:cs typeface="+mn-cs"/>
              </a:rPr>
              <a:t>….</a:t>
            </a:r>
            <a:r>
              <a:rPr kumimoji="0" lang="en-US" sz="3500" b="1" i="0" u="none" strike="noStrike" kern="1200" cap="none" spc="0" normalizeH="0" baseline="0" noProof="0" dirty="0" err="1">
                <a:ln w="0"/>
                <a:solidFill>
                  <a:prstClr val="black"/>
                </a:solidFill>
                <a:effectLst/>
                <a:uLnTx/>
                <a:uFillTx/>
                <a:ea typeface="+mn-ea"/>
                <a:cs typeface="+mn-cs"/>
              </a:rPr>
              <a:t>năm</a:t>
            </a:r>
            <a:r>
              <a:rPr kumimoji="0" lang="en-US" sz="3500" b="1" i="0" u="none" strike="noStrike" kern="1200" cap="none" spc="0" normalizeH="0" baseline="0" noProof="0" dirty="0">
                <a:ln w="0"/>
                <a:solidFill>
                  <a:prstClr val="black"/>
                </a:solidFill>
                <a:effectLst/>
                <a:uLnTx/>
                <a:uFillTx/>
                <a:ea typeface="+mn-ea"/>
                <a:cs typeface="+mn-cs"/>
              </a:rPr>
              <a:t>.....</a:t>
            </a:r>
            <a:endParaRPr kumimoji="0" lang="en-US" sz="3500" b="1" i="0" u="none" strike="noStrike" kern="1200" cap="none" spc="0" normalizeH="0" baseline="0" noProof="0" dirty="0">
              <a:ln>
                <a:noFill/>
              </a:ln>
              <a:solidFill>
                <a:prstClr val="black"/>
              </a:solidFill>
              <a:effectLst/>
              <a:uLnTx/>
              <a:uFillTx/>
              <a:ea typeface="+mn-ea"/>
              <a:cs typeface="+mn-cs"/>
            </a:endParaRPr>
          </a:p>
        </p:txBody>
      </p:sp>
      <p:pic>
        <p:nvPicPr>
          <p:cNvPr id="2" name="Picture 1">
            <a:extLst>
              <a:ext uri="{FF2B5EF4-FFF2-40B4-BE49-F238E27FC236}">
                <a16:creationId xmlns:a16="http://schemas.microsoft.com/office/drawing/2014/main" xmlns=""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xmlns=""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xmlns=""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xmlns=""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xmlns=""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xmlns=""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xmlns=""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xmlns=""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xmlns=""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xmlns=""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xmlns=""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xmlns=""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xmlns=""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xmlns=""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xmlns=""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xmlns=""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xmlns=""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xmlns=""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xmlns=""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xmlns=""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xmlns=""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xmlns=""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xmlns=""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xmlns=""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xmlns=""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xmlns=""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xmlns=""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xmlns=""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xmlns=""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xmlns=""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xmlns=""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xmlns=""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xmlns=""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xmlns=""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xmlns=""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xmlns=""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xmlns=""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xmlns=""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xmlns=""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xmlns=""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xmlns=""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xmlns=""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xmlns=""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xmlns=""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xmlns=""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xmlns=""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xmlns=""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xmlns=""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xmlns=""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xmlns=""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xmlns=""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xmlns=""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xmlns=""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xmlns=""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xmlns=""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xmlns=""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xmlns=""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xmlns=""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xmlns=""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1144</Words>
  <Application>Microsoft Office PowerPoint</Application>
  <PresentationFormat>Custom</PresentationFormat>
  <Paragraphs>95</Paragraphs>
  <Slides>22</Slides>
  <Notes>5</Notes>
  <HiddenSlides>0</HiddenSlides>
  <MMClips>1</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39</cp:revision>
  <dcterms:created xsi:type="dcterms:W3CDTF">2023-08-03T13:43:21Z</dcterms:created>
  <dcterms:modified xsi:type="dcterms:W3CDTF">2023-08-11T05:47:41Z</dcterms:modified>
</cp:coreProperties>
</file>