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8"/>
  </p:notesMasterIdLst>
  <p:sldIdLst>
    <p:sldId id="256" r:id="rId2"/>
    <p:sldId id="291" r:id="rId3"/>
    <p:sldId id="292" r:id="rId4"/>
    <p:sldId id="293" r:id="rId5"/>
    <p:sldId id="294" r:id="rId6"/>
    <p:sldId id="295" r:id="rId7"/>
    <p:sldId id="257" r:id="rId8"/>
    <p:sldId id="258" r:id="rId9"/>
    <p:sldId id="297" r:id="rId10"/>
    <p:sldId id="260" r:id="rId11"/>
    <p:sldId id="259" r:id="rId12"/>
    <p:sldId id="298" r:id="rId13"/>
    <p:sldId id="261" r:id="rId14"/>
    <p:sldId id="301" r:id="rId15"/>
    <p:sldId id="263" r:id="rId16"/>
    <p:sldId id="290" r:id="rId17"/>
  </p:sldIdLst>
  <p:sldSz cx="9144000" cy="5143500" type="screen16x9"/>
  <p:notesSz cx="6858000" cy="9144000"/>
  <p:embeddedFontLst>
    <p:embeddedFont>
      <p:font typeface="Alegreya Sans" panose="020B0604020202020204" charset="0"/>
      <p:regular r:id="rId19"/>
      <p:bold r:id="rId20"/>
      <p:italic r:id="rId21"/>
      <p:boldItalic r:id="rId22"/>
    </p:embeddedFont>
    <p:embeddedFont>
      <p:font typeface="Anaheim" panose="020B0604020202020204" charset="0"/>
      <p:regular r:id="rId23"/>
    </p:embeddedFont>
    <p:embeddedFont>
      <p:font typeface="Average Sans" panose="020B0604020202020204" charset="0"/>
      <p:regular r:id="rId24"/>
    </p:embeddedFont>
    <p:embeddedFont>
      <p:font typeface="DM Sans" pitchFamily="2" charset="0"/>
      <p:regular r:id="rId25"/>
      <p:bold r:id="rId26"/>
      <p:italic r:id="rId27"/>
      <p:boldItalic r:id="rId28"/>
    </p:embeddedFont>
    <p:embeddedFont>
      <p:font typeface="Nunito Light" pitchFamily="2" charset="0"/>
      <p:regular r:id="rId29"/>
      <p:italic r:id="rId30"/>
    </p:embeddedFont>
    <p:embeddedFont>
      <p:font typeface="Philosopher" panose="020B060402020202020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96F971-A93D-46B8-9F5E-8CC67444F76B}">
  <a:tblStyle styleId="{F396F971-A93D-46B8-9F5E-8CC67444F7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DEC3DC-BD3F-4EDC-B1DF-DBCED1D2448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9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8891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5fc2d3da3d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5fc2d3da3d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068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5fc2d3da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5fc2d3da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41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439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363750" y="1745425"/>
            <a:ext cx="4743300" cy="23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118150" y="698475"/>
            <a:ext cx="1234500" cy="915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3363749" y="4055400"/>
            <a:ext cx="4743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7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7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7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" name="Google Shape;256;p27"/>
          <p:cNvGrpSpPr/>
          <p:nvPr/>
        </p:nvGrpSpPr>
        <p:grpSpPr>
          <a:xfrm>
            <a:off x="-342754" y="4039410"/>
            <a:ext cx="2254675" cy="1562412"/>
            <a:chOff x="-342754" y="4039410"/>
            <a:chExt cx="2254675" cy="1562412"/>
          </a:xfrm>
        </p:grpSpPr>
        <p:pic>
          <p:nvPicPr>
            <p:cNvPr id="257" name="Google Shape;257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42754" y="4165205"/>
              <a:ext cx="1400450" cy="1256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119054">
              <a:off x="1339491" y="4700593"/>
              <a:ext cx="290646" cy="933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89110" y="4039410"/>
              <a:ext cx="537760" cy="6936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27"/>
          <p:cNvGrpSpPr/>
          <p:nvPr/>
        </p:nvGrpSpPr>
        <p:grpSpPr>
          <a:xfrm>
            <a:off x="7182251" y="2957423"/>
            <a:ext cx="2587274" cy="2873715"/>
            <a:chOff x="7182251" y="2957423"/>
            <a:chExt cx="2587274" cy="2873715"/>
          </a:xfrm>
        </p:grpSpPr>
        <p:pic>
          <p:nvPicPr>
            <p:cNvPr id="261" name="Google Shape;261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52572" y="3755425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193378">
              <a:off x="7146325" y="3462953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544485">
              <a:off x="8157570" y="3957946"/>
              <a:ext cx="1314385" cy="1670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252574" y="3112831"/>
              <a:ext cx="636350" cy="570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859994" y="2957423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8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8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8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28"/>
          <p:cNvGrpSpPr/>
          <p:nvPr/>
        </p:nvGrpSpPr>
        <p:grpSpPr>
          <a:xfrm>
            <a:off x="7127806" y="-119126"/>
            <a:ext cx="2280372" cy="1743146"/>
            <a:chOff x="7127806" y="-119126"/>
            <a:chExt cx="2280372" cy="1743146"/>
          </a:xfrm>
        </p:grpSpPr>
        <p:pic>
          <p:nvPicPr>
            <p:cNvPr id="271" name="Google Shape;271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100000">
              <a:off x="8744905" y="699704"/>
              <a:ext cx="396558" cy="918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27806" y="-119120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72624" y="-119126"/>
              <a:ext cx="916294" cy="868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4" name="Google Shape;274;p28"/>
          <p:cNvGrpSpPr/>
          <p:nvPr/>
        </p:nvGrpSpPr>
        <p:grpSpPr>
          <a:xfrm>
            <a:off x="-757069" y="-1011907"/>
            <a:ext cx="2624094" cy="2654341"/>
            <a:chOff x="-757069" y="-1011907"/>
            <a:chExt cx="2624094" cy="2654341"/>
          </a:xfrm>
        </p:grpSpPr>
        <p:pic>
          <p:nvPicPr>
            <p:cNvPr id="275" name="Google Shape;275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102606" y="3800"/>
              <a:ext cx="764419" cy="757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9433" y="1137585"/>
              <a:ext cx="456075" cy="35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2511790">
              <a:off x="47450" y="-1066671"/>
              <a:ext cx="877880" cy="27638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481" y="3040667"/>
            <a:ext cx="3896392" cy="308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l="-3570" t="-8080" r="3569" b="8080"/>
          <a:stretch/>
        </p:blipFill>
        <p:spPr>
          <a:xfrm rot="10800000">
            <a:off x="-1687537" y="-2097803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 Sans"/>
              <a:ea typeface="Average Sans"/>
              <a:cs typeface="Average Sans"/>
              <a:sym typeface="Average Sans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46650" y="1338950"/>
            <a:ext cx="6050700" cy="204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248750" y="3477413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07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 Sans"/>
              <a:ea typeface="Average Sans"/>
              <a:cs typeface="Average Sans"/>
              <a:sym typeface="Average Sans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 rotWithShape="1">
          <a:blip r:embed="rId3">
            <a:alphaModFix/>
          </a:blip>
          <a:srcRect l="-3570" t="-8080" r="3569" b="8080"/>
          <a:stretch/>
        </p:blipFill>
        <p:spPr>
          <a:xfrm rot="10800000">
            <a:off x="-2076137" y="3649797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4528" y="4320023"/>
            <a:ext cx="1047450" cy="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66" y="3993653"/>
            <a:ext cx="186660" cy="16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388600">
            <a:off x="557775" y="4885124"/>
            <a:ext cx="889715" cy="36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583" y="3470885"/>
            <a:ext cx="456075" cy="359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870700" y="1725700"/>
            <a:ext cx="43230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870700" y="2887125"/>
            <a:ext cx="43230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3426000" y="445025"/>
            <a:ext cx="499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3426000" y="22172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2"/>
          </p:nvPr>
        </p:nvSpPr>
        <p:spPr>
          <a:xfrm>
            <a:off x="6125271" y="22172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3"/>
          </p:nvPr>
        </p:nvSpPr>
        <p:spPr>
          <a:xfrm>
            <a:off x="6125250" y="39551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4"/>
          </p:nvPr>
        </p:nvSpPr>
        <p:spPr>
          <a:xfrm>
            <a:off x="3425999" y="39545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5" hasCustomPrompt="1"/>
          </p:nvPr>
        </p:nvSpPr>
        <p:spPr>
          <a:xfrm>
            <a:off x="3426000" y="1340095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6" hasCustomPrompt="1"/>
          </p:nvPr>
        </p:nvSpPr>
        <p:spPr>
          <a:xfrm>
            <a:off x="6125250" y="3077341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7" hasCustomPrompt="1"/>
          </p:nvPr>
        </p:nvSpPr>
        <p:spPr>
          <a:xfrm>
            <a:off x="6125271" y="1340095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8" hasCustomPrompt="1"/>
          </p:nvPr>
        </p:nvSpPr>
        <p:spPr>
          <a:xfrm>
            <a:off x="3425999" y="3077345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9"/>
          </p:nvPr>
        </p:nvSpPr>
        <p:spPr>
          <a:xfrm>
            <a:off x="3426000" y="188538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3"/>
          </p:nvPr>
        </p:nvSpPr>
        <p:spPr>
          <a:xfrm>
            <a:off x="6125271" y="188538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4"/>
          </p:nvPr>
        </p:nvSpPr>
        <p:spPr>
          <a:xfrm>
            <a:off x="3425999" y="36226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5"/>
          </p:nvPr>
        </p:nvSpPr>
        <p:spPr>
          <a:xfrm>
            <a:off x="6125250" y="3622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6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2697674" y="3168875"/>
            <a:ext cx="5733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2286175" y="1195000"/>
            <a:ext cx="61446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481" y="3040667"/>
            <a:ext cx="3896392" cy="308798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0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1"/>
          </p:nvPr>
        </p:nvSpPr>
        <p:spPr>
          <a:xfrm>
            <a:off x="4923088" y="2485525"/>
            <a:ext cx="26400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2"/>
          </p:nvPr>
        </p:nvSpPr>
        <p:spPr>
          <a:xfrm>
            <a:off x="1580913" y="2485525"/>
            <a:ext cx="26400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3"/>
          </p:nvPr>
        </p:nvSpPr>
        <p:spPr>
          <a:xfrm>
            <a:off x="1580936" y="20409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4"/>
          </p:nvPr>
        </p:nvSpPr>
        <p:spPr>
          <a:xfrm>
            <a:off x="4923089" y="20409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1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757562" y="3768997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1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4892661" y="1484750"/>
            <a:ext cx="31935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ubTitle" idx="2"/>
          </p:nvPr>
        </p:nvSpPr>
        <p:spPr>
          <a:xfrm>
            <a:off x="1188750" y="1484750"/>
            <a:ext cx="31935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●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○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■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●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○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■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●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○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■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2" r:id="rId7"/>
    <p:sldLayoutId id="2147483666" r:id="rId8"/>
    <p:sldLayoutId id="2147483667" r:id="rId9"/>
    <p:sldLayoutId id="2147483673" r:id="rId10"/>
    <p:sldLayoutId id="2147483674" r:id="rId11"/>
    <p:sldLayoutId id="214748367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openxmlformats.org/officeDocument/2006/relationships/image" Target="../media/image19.png"/><Relationship Id="rId19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45.png"/><Relationship Id="rId12" Type="http://schemas.openxmlformats.org/officeDocument/2006/relationships/image" Target="../media/image13.png"/><Relationship Id="rId17" Type="http://schemas.openxmlformats.org/officeDocument/2006/relationships/image" Target="../media/image47.png"/><Relationship Id="rId2" Type="http://schemas.openxmlformats.org/officeDocument/2006/relationships/audio" Target="../media/media1.m4a"/><Relationship Id="rId16" Type="http://schemas.openxmlformats.org/officeDocument/2006/relationships/image" Target="../media/image46.png"/><Relationship Id="rId1" Type="http://schemas.microsoft.com/office/2007/relationships/media" Target="../media/media1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4.png"/><Relationship Id="rId10" Type="http://schemas.openxmlformats.org/officeDocument/2006/relationships/image" Target="../media/image7.png"/><Relationship Id="rId4" Type="http://schemas.openxmlformats.org/officeDocument/2006/relationships/audio" Target="../media/media2.m4a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4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7.png"/><Relationship Id="rId5" Type="http://schemas.openxmlformats.org/officeDocument/2006/relationships/image" Target="../media/image39.png"/><Relationship Id="rId15" Type="http://schemas.openxmlformats.org/officeDocument/2006/relationships/image" Target="../media/image15.png"/><Relationship Id="rId10" Type="http://schemas.openxmlformats.org/officeDocument/2006/relationships/image" Target="../media/image42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openxmlformats.org/officeDocument/2006/relationships/image" Target="../media/image38.gif"/><Relationship Id="rId5" Type="http://schemas.openxmlformats.org/officeDocument/2006/relationships/image" Target="../media/image33.jpeg"/><Relationship Id="rId10" Type="http://schemas.openxmlformats.org/officeDocument/2006/relationships/image" Target="../media/image37.gif"/><Relationship Id="rId4" Type="http://schemas.openxmlformats.org/officeDocument/2006/relationships/image" Target="../media/image32.gif"/><Relationship Id="rId9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openxmlformats.org/officeDocument/2006/relationships/image" Target="../media/image38.gif"/><Relationship Id="rId5" Type="http://schemas.openxmlformats.org/officeDocument/2006/relationships/image" Target="../media/image33.jpeg"/><Relationship Id="rId10" Type="http://schemas.openxmlformats.org/officeDocument/2006/relationships/image" Target="../media/image37.gif"/><Relationship Id="rId4" Type="http://schemas.openxmlformats.org/officeDocument/2006/relationships/image" Target="../media/image32.gif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openxmlformats.org/officeDocument/2006/relationships/image" Target="../media/image38.gif"/><Relationship Id="rId5" Type="http://schemas.openxmlformats.org/officeDocument/2006/relationships/image" Target="../media/image33.jpeg"/><Relationship Id="rId10" Type="http://schemas.openxmlformats.org/officeDocument/2006/relationships/image" Target="../media/image37.gif"/><Relationship Id="rId4" Type="http://schemas.openxmlformats.org/officeDocument/2006/relationships/image" Target="../media/image32.gif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openxmlformats.org/officeDocument/2006/relationships/image" Target="../media/image38.gif"/><Relationship Id="rId5" Type="http://schemas.openxmlformats.org/officeDocument/2006/relationships/image" Target="../media/image33.jpeg"/><Relationship Id="rId10" Type="http://schemas.openxmlformats.org/officeDocument/2006/relationships/image" Target="../media/image37.gif"/><Relationship Id="rId4" Type="http://schemas.openxmlformats.org/officeDocument/2006/relationships/image" Target="../media/image32.gif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10.png"/><Relationship Id="rId5" Type="http://schemas.openxmlformats.org/officeDocument/2006/relationships/image" Target="../media/image39.png"/><Relationship Id="rId1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41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2"/>
          <p:cNvSpPr txBox="1">
            <a:spLocks noGrp="1"/>
          </p:cNvSpPr>
          <p:nvPr>
            <p:ph type="ctrTitle"/>
          </p:nvPr>
        </p:nvSpPr>
        <p:spPr>
          <a:xfrm>
            <a:off x="982715" y="1338950"/>
            <a:ext cx="7124482" cy="204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di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NHIỆT LIỆT CHÀO MỪNG QUÝ THẦY CÔ VỀ DỰ GIỜ</a:t>
            </a:r>
            <a:endParaRPr dirty="0"/>
          </a:p>
        </p:txBody>
      </p:sp>
      <p:sp>
        <p:nvSpPr>
          <p:cNvPr id="289" name="Google Shape;289;p32"/>
          <p:cNvSpPr txBox="1">
            <a:spLocks noGrp="1"/>
          </p:cNvSpPr>
          <p:nvPr>
            <p:ph type="subTitle" idx="1"/>
          </p:nvPr>
        </p:nvSpPr>
        <p:spPr>
          <a:xfrm>
            <a:off x="2243095" y="4360806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GV: </a:t>
            </a:r>
            <a:r>
              <a:rPr lang="en-US" sz="2000" b="1" dirty="0" err="1"/>
              <a:t>Đào</a:t>
            </a:r>
            <a:r>
              <a:rPr lang="en-US" sz="2000" b="1" dirty="0"/>
              <a:t> </a:t>
            </a:r>
            <a:r>
              <a:rPr lang="en-US" sz="2000" b="1" dirty="0" err="1"/>
              <a:t>Thị</a:t>
            </a:r>
            <a:r>
              <a:rPr lang="en-US" sz="2000" b="1" dirty="0"/>
              <a:t> Xuân</a:t>
            </a:r>
            <a:endParaRPr sz="2000" b="1" dirty="0"/>
          </a:p>
        </p:txBody>
      </p:sp>
      <p:grpSp>
        <p:nvGrpSpPr>
          <p:cNvPr id="290" name="Google Shape;290;p32"/>
          <p:cNvGrpSpPr/>
          <p:nvPr/>
        </p:nvGrpSpPr>
        <p:grpSpPr>
          <a:xfrm>
            <a:off x="6831672" y="3219055"/>
            <a:ext cx="2411067" cy="2430462"/>
            <a:chOff x="6831672" y="3219055"/>
            <a:chExt cx="2411067" cy="2430462"/>
          </a:xfrm>
        </p:grpSpPr>
        <p:pic>
          <p:nvPicPr>
            <p:cNvPr id="291" name="Google Shape;291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30780" y="4333979"/>
              <a:ext cx="396557" cy="918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29440" y="3219055"/>
              <a:ext cx="1013300" cy="960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31672" y="4333991"/>
              <a:ext cx="1466618" cy="13155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4" name="Google Shape;294;p32"/>
          <p:cNvGrpSpPr/>
          <p:nvPr/>
        </p:nvGrpSpPr>
        <p:grpSpPr>
          <a:xfrm>
            <a:off x="-79801" y="2550119"/>
            <a:ext cx="2744771" cy="3086003"/>
            <a:chOff x="-79801" y="2550119"/>
            <a:chExt cx="2744771" cy="3086003"/>
          </a:xfrm>
        </p:grpSpPr>
        <p:pic>
          <p:nvPicPr>
            <p:cNvPr id="295" name="Google Shape;295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2591" y="3617703"/>
              <a:ext cx="186660" cy="163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356429">
              <a:off x="1355525" y="4188324"/>
              <a:ext cx="889716" cy="360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119054">
              <a:off x="1554766" y="4734893"/>
              <a:ext cx="290646" cy="933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3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127210" y="4446485"/>
              <a:ext cx="537760" cy="693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3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-79801" y="3870239"/>
              <a:ext cx="1568837" cy="161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3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52" y="2550119"/>
              <a:ext cx="524425" cy="1169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3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48280" y="3457206"/>
              <a:ext cx="182216" cy="1594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2" name="Google Shape;302;p32"/>
          <p:cNvGrpSpPr/>
          <p:nvPr/>
        </p:nvGrpSpPr>
        <p:grpSpPr>
          <a:xfrm>
            <a:off x="-311119" y="-63450"/>
            <a:ext cx="1676044" cy="1402406"/>
            <a:chOff x="-311119" y="-63450"/>
            <a:chExt cx="1676044" cy="1402406"/>
          </a:xfrm>
        </p:grpSpPr>
        <p:pic>
          <p:nvPicPr>
            <p:cNvPr id="303" name="Google Shape;303;p3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-311119" y="70041"/>
              <a:ext cx="844650" cy="757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32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00506" y="-63450"/>
              <a:ext cx="764419" cy="757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32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09720" y="979110"/>
              <a:ext cx="456075" cy="3598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6" name="Google Shape;306;p32"/>
          <p:cNvSpPr txBox="1"/>
          <p:nvPr/>
        </p:nvSpPr>
        <p:spPr>
          <a:xfrm>
            <a:off x="1800383" y="440924"/>
            <a:ext cx="4905217" cy="42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Trường Tiểu học Thị Trấn An Lão </a:t>
            </a:r>
            <a:endParaRPr sz="22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07" name="Google Shape;307;p32"/>
          <p:cNvGrpSpPr/>
          <p:nvPr/>
        </p:nvGrpSpPr>
        <p:grpSpPr>
          <a:xfrm>
            <a:off x="6979231" y="-897850"/>
            <a:ext cx="2461253" cy="2396258"/>
            <a:chOff x="6979231" y="-897850"/>
            <a:chExt cx="2461253" cy="2396258"/>
          </a:xfrm>
        </p:grpSpPr>
        <p:pic>
          <p:nvPicPr>
            <p:cNvPr id="308" name="Google Shape;308;p32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7779077" y="-897850"/>
              <a:ext cx="1393503" cy="2152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32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6979231" y="-189370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32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8107197" y="1338950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32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8298300" y="870003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32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7654769" y="134223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8169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27007-F5CC-488B-92F9-1ACCCFD40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9" b="96377" l="962" r="94231">
                        <a14:foregroundMark x1="50962" y1="44203" x2="6731" y2="44928"/>
                        <a14:foregroundMark x1="12500" y1="42754" x2="3846" y2="39130"/>
                        <a14:foregroundMark x1="13462" y1="50000" x2="3846" y2="49275"/>
                        <a14:foregroundMark x1="20192" y1="50725" x2="47115" y2="45652"/>
                        <a14:foregroundMark x1="1923" y1="35507" x2="45192" y2="52899"/>
                        <a14:foregroundMark x1="45192" y1="52899" x2="38462" y2="51449"/>
                        <a14:foregroundMark x1="50962" y1="45652" x2="76923" y2="47826"/>
                        <a14:foregroundMark x1="50962" y1="50000" x2="62500" y2="55797"/>
                        <a14:foregroundMark x1="49038" y1="58696" x2="46154" y2="64493"/>
                        <a14:foregroundMark x1="45192" y1="68116" x2="45192" y2="88406"/>
                        <a14:foregroundMark x1="45192" y1="86957" x2="40385" y2="93478"/>
                        <a14:foregroundMark x1="40385" y1="93478" x2="46154" y2="92754"/>
                        <a14:foregroundMark x1="57692" y1="73188" x2="70192" y2="97101"/>
                        <a14:foregroundMark x1="28846" y1="31884" x2="68269" y2="7971"/>
                        <a14:foregroundMark x1="68269" y1="7971" x2="46154" y2="41304"/>
                        <a14:foregroundMark x1="46154" y1="41304" x2="80769" y2="15217"/>
                        <a14:foregroundMark x1="80769" y1="15217" x2="38462" y2="33333"/>
                        <a14:foregroundMark x1="38462" y1="33333" x2="86538" y2="21739"/>
                        <a14:foregroundMark x1="86538" y1="21739" x2="86538" y2="22464"/>
                        <a14:foregroundMark x1="73077" y1="10870" x2="23077" y2="3623"/>
                        <a14:foregroundMark x1="23077" y1="3623" x2="38462" y2="35507"/>
                        <a14:foregroundMark x1="85577" y1="12319" x2="75962" y2="40580"/>
                        <a14:foregroundMark x1="93269" y1="19565" x2="88462" y2="36232"/>
                        <a14:foregroundMark x1="94231" y1="20290" x2="92308" y2="34058"/>
                        <a14:foregroundMark x1="76923" y1="58696" x2="76923" y2="59420"/>
                        <a14:foregroundMark x1="68269" y1="45652" x2="85577" y2="69565"/>
                        <a14:backgroundMark x1="96538" y1="37535" x2="91457" y2="51969"/>
                        <a14:backgroundMark x1="22065" y1="59681" x2="36508" y2="68116"/>
                        <a14:backgroundMark x1="47276" y1="68116" x2="48503" y2="6512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8713" y="3148533"/>
            <a:ext cx="990600" cy="13144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8" name="Google Shape;37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757139" y="2130472"/>
            <a:ext cx="5120880" cy="405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154905">
            <a:off x="8317349" y="4238923"/>
            <a:ext cx="818619" cy="73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154220">
            <a:off x="477924" y="3869717"/>
            <a:ext cx="650753" cy="64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2154904">
            <a:off x="42677" y="3928960"/>
            <a:ext cx="205760" cy="35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2154905">
            <a:off x="205828" y="4288606"/>
            <a:ext cx="442018" cy="34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0239" y="4603717"/>
            <a:ext cx="209202" cy="1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2718" y="3780514"/>
            <a:ext cx="238170" cy="198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030128" y="209550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Giải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bài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toán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về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thêm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vị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3FDE5E-2D7E-46D3-BC9D-776A673824E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209550"/>
            <a:ext cx="2768681" cy="21301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671215"/>
            <a:ext cx="457200" cy="40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4360FB-7615-4065-BD1C-569C3B6D300C}"/>
              </a:ext>
            </a:extLst>
          </p:cNvPr>
          <p:cNvSpPr txBox="1"/>
          <p:nvPr/>
        </p:nvSpPr>
        <p:spPr>
          <a:xfrm>
            <a:off x="152400" y="744620"/>
            <a:ext cx="7055849" cy="87203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 err="1"/>
              <a:t>Bài</a:t>
            </a:r>
            <a:r>
              <a:rPr lang="en-US" sz="1800" i="1" dirty="0"/>
              <a:t> </a:t>
            </a:r>
            <a:r>
              <a:rPr lang="en-US" sz="1800" i="1" dirty="0" err="1"/>
              <a:t>toán</a:t>
            </a:r>
            <a:r>
              <a:rPr lang="en-US" sz="1800" dirty="0"/>
              <a:t>: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khay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8 </a:t>
            </a:r>
            <a:r>
              <a:rPr lang="en-US" sz="1800" dirty="0" err="1"/>
              <a:t>quả</a:t>
            </a:r>
            <a:r>
              <a:rPr lang="en-US" sz="1800" dirty="0"/>
              <a:t> </a:t>
            </a:r>
            <a:r>
              <a:rPr lang="en-US" sz="1800" dirty="0" err="1"/>
              <a:t>trứng</a:t>
            </a:r>
            <a:r>
              <a:rPr lang="en-US" sz="1800" dirty="0"/>
              <a:t>, Mai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thêm</a:t>
            </a:r>
            <a:r>
              <a:rPr lang="en-US" sz="1800" dirty="0"/>
              <a:t> 2 </a:t>
            </a:r>
            <a:r>
              <a:rPr lang="en-US" sz="1800" dirty="0" err="1"/>
              <a:t>quả</a:t>
            </a:r>
            <a:r>
              <a:rPr lang="en-US" sz="1800" dirty="0"/>
              <a:t> </a:t>
            </a:r>
            <a:r>
              <a:rPr lang="en-US" sz="1800" dirty="0" err="1"/>
              <a:t>trứng</a:t>
            </a:r>
            <a:r>
              <a:rPr lang="en-US" sz="1800" dirty="0"/>
              <a:t>. </a:t>
            </a:r>
            <a:r>
              <a:rPr lang="en-US" sz="1800" dirty="0" err="1"/>
              <a:t>Hỏi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tất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bao </a:t>
            </a:r>
            <a:r>
              <a:rPr lang="en-US" sz="1800" dirty="0" err="1"/>
              <a:t>nhiêu</a:t>
            </a:r>
            <a:r>
              <a:rPr lang="en-US" sz="1800" dirty="0"/>
              <a:t> </a:t>
            </a:r>
            <a:r>
              <a:rPr lang="en-US" sz="1800" dirty="0" err="1"/>
              <a:t>quả</a:t>
            </a:r>
            <a:r>
              <a:rPr lang="en-US" sz="1800" dirty="0"/>
              <a:t> </a:t>
            </a:r>
            <a:r>
              <a:rPr lang="en-US" sz="1800" dirty="0" err="1"/>
              <a:t>trứng</a:t>
            </a:r>
            <a:r>
              <a:rPr lang="en-US" sz="1800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597E75-7DA2-4CB0-A96D-BA883A6C0FD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566" y="2098335"/>
            <a:ext cx="3512043" cy="2129089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24DC419-3E10-41A4-B4C6-2D2D9457A14A}"/>
              </a:ext>
            </a:extLst>
          </p:cNvPr>
          <p:cNvSpPr/>
          <p:nvPr/>
        </p:nvSpPr>
        <p:spPr>
          <a:xfrm>
            <a:off x="4162520" y="2435739"/>
            <a:ext cx="3386185" cy="1835665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BBAB1A-04B2-45F0-ACC3-3439D49866AA}"/>
              </a:ext>
            </a:extLst>
          </p:cNvPr>
          <p:cNvSpPr txBox="1"/>
          <p:nvPr/>
        </p:nvSpPr>
        <p:spPr>
          <a:xfrm>
            <a:off x="150861" y="2045039"/>
            <a:ext cx="3619484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   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    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12047A-6C94-4DBF-9277-C2E62F6CAAC9}"/>
              </a:ext>
            </a:extLst>
          </p:cNvPr>
          <p:cNvSpPr txBox="1"/>
          <p:nvPr/>
        </p:nvSpPr>
        <p:spPr>
          <a:xfrm>
            <a:off x="3970889" y="2237740"/>
            <a:ext cx="3619484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i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F25879-E120-491A-86DC-C4242981C2D9}"/>
              </a:ext>
            </a:extLst>
          </p:cNvPr>
          <p:cNvCxnSpPr/>
          <p:nvPr/>
        </p:nvCxnSpPr>
        <p:spPr>
          <a:xfrm>
            <a:off x="2286000" y="1173005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91BE28-C62B-434D-B8AB-59C9E0CC7469}"/>
              </a:ext>
            </a:extLst>
          </p:cNvPr>
          <p:cNvCxnSpPr>
            <a:cxnSpLocks/>
          </p:cNvCxnSpPr>
          <p:nvPr/>
        </p:nvCxnSpPr>
        <p:spPr>
          <a:xfrm flipV="1">
            <a:off x="4343400" y="1194261"/>
            <a:ext cx="2133600" cy="7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C9BB04-1172-485F-88A1-ABA431919435}"/>
              </a:ext>
            </a:extLst>
          </p:cNvPr>
          <p:cNvCxnSpPr>
            <a:cxnSpLocks/>
          </p:cNvCxnSpPr>
          <p:nvPr/>
        </p:nvCxnSpPr>
        <p:spPr>
          <a:xfrm>
            <a:off x="223443" y="1616654"/>
            <a:ext cx="30531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EC3B5DB-D457-414A-B5B2-2F04F814C688}"/>
              </a:ext>
            </a:extLst>
          </p:cNvPr>
          <p:cNvSpPr/>
          <p:nvPr/>
        </p:nvSpPr>
        <p:spPr>
          <a:xfrm>
            <a:off x="1609606" y="2764401"/>
            <a:ext cx="350997" cy="350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BA4498-D7F2-4E16-A06E-04F351DE12D6}"/>
              </a:ext>
            </a:extLst>
          </p:cNvPr>
          <p:cNvSpPr/>
          <p:nvPr/>
        </p:nvSpPr>
        <p:spPr>
          <a:xfrm>
            <a:off x="1673591" y="3284062"/>
            <a:ext cx="223025" cy="344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51629F-1E9F-4B56-AC21-21664CB48022}"/>
              </a:ext>
            </a:extLst>
          </p:cNvPr>
          <p:cNvSpPr/>
          <p:nvPr/>
        </p:nvSpPr>
        <p:spPr>
          <a:xfrm>
            <a:off x="3845748" y="2767299"/>
            <a:ext cx="3744250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: 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45BFC5-FDAF-477D-AC50-2BE3CF5BD75A}"/>
              </a:ext>
            </a:extLst>
          </p:cNvPr>
          <p:cNvSpPr/>
          <p:nvPr/>
        </p:nvSpPr>
        <p:spPr>
          <a:xfrm>
            <a:off x="4760332" y="3272456"/>
            <a:ext cx="1579822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 + 2 =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01323D-948F-4840-937B-67CA9297CC04}"/>
              </a:ext>
            </a:extLst>
          </p:cNvPr>
          <p:cNvSpPr/>
          <p:nvPr/>
        </p:nvSpPr>
        <p:spPr>
          <a:xfrm>
            <a:off x="6049803" y="3266773"/>
            <a:ext cx="579597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3EE36A-527B-48DF-9B44-B920B11E2EA8}"/>
              </a:ext>
            </a:extLst>
          </p:cNvPr>
          <p:cNvSpPr/>
          <p:nvPr/>
        </p:nvSpPr>
        <p:spPr>
          <a:xfrm>
            <a:off x="6523105" y="3250975"/>
            <a:ext cx="907662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8D15B6-9B45-482A-BF6C-BB77C1A0E401}"/>
              </a:ext>
            </a:extLst>
          </p:cNvPr>
          <p:cNvSpPr/>
          <p:nvPr/>
        </p:nvSpPr>
        <p:spPr>
          <a:xfrm>
            <a:off x="4548444" y="3635683"/>
            <a:ext cx="4008227" cy="612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         </a:t>
            </a:r>
            <a:r>
              <a:rPr lang="en-US" sz="2400" dirty="0" err="1">
                <a:solidFill>
                  <a:schemeClr val="tx1"/>
                </a:solidFill>
              </a:rPr>
              <a:t>Đáp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: 10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6" name="r%C3%B4%20b%E1%BB%91t%20%C6%A1i%20gi%E1%BA%A3i%20b%C3%A0i%20t">
            <a:hlinkClick r:id="" action="ppaction://media"/>
            <a:extLst>
              <a:ext uri="{FF2B5EF4-FFF2-40B4-BE49-F238E27FC236}">
                <a16:creationId xmlns:a16="http://schemas.microsoft.com/office/drawing/2014/main" id="{6C562270-029C-4391-9B7D-F3348D5E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4644" y="3705781"/>
            <a:ext cx="406400" cy="406400"/>
          </a:xfrm>
          <a:prstGeom prst="rect">
            <a:avLst/>
          </a:prstGeom>
        </p:spPr>
      </p:pic>
      <p:pic>
        <p:nvPicPr>
          <p:cNvPr id="37" name="Chùa Dương Danh 8">
            <a:hlinkClick r:id="" action="ppaction://media"/>
            <a:extLst>
              <a:ext uri="{FF2B5EF4-FFF2-40B4-BE49-F238E27FC236}">
                <a16:creationId xmlns:a16="http://schemas.microsoft.com/office/drawing/2014/main" id="{92645620-58ED-45C5-85DF-71559C8F14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51278" y="4079332"/>
            <a:ext cx="4064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C99130-E17E-461A-BC45-BBBFA872F87E}"/>
              </a:ext>
            </a:extLst>
          </p:cNvPr>
          <p:cNvSpPr/>
          <p:nvPr/>
        </p:nvSpPr>
        <p:spPr>
          <a:xfrm>
            <a:off x="142252" y="3328038"/>
            <a:ext cx="1140022" cy="366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Thêm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2F9241-741B-4EB1-8019-168396E48B95}"/>
              </a:ext>
            </a:extLst>
          </p:cNvPr>
          <p:cNvSpPr/>
          <p:nvPr/>
        </p:nvSpPr>
        <p:spPr>
          <a:xfrm>
            <a:off x="4738966" y="744619"/>
            <a:ext cx="550732" cy="547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6" grpId="0" animBg="1"/>
      <p:bldP spid="9" grpId="0" animBg="1"/>
      <p:bldP spid="24" grpId="0" animBg="1"/>
      <p:bldP spid="25" grpId="0" animBg="1"/>
      <p:bldP spid="2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4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338" y="1245834"/>
            <a:ext cx="4801501" cy="424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233597">
            <a:off x="5289488" y="-3009717"/>
            <a:ext cx="4801502" cy="424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4612" y="126514"/>
            <a:ext cx="1313570" cy="29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8129" y="1276343"/>
            <a:ext cx="546649" cy="6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191134">
            <a:off x="8315677" y="439251"/>
            <a:ext cx="524427" cy="53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081988">
            <a:off x="6466691" y="1612918"/>
            <a:ext cx="290646" cy="93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25335" y="2864573"/>
            <a:ext cx="537760" cy="69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11925" y="3613825"/>
            <a:ext cx="4157301" cy="16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4385413">
            <a:off x="7910946" y="3217391"/>
            <a:ext cx="840530" cy="75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30781" y="1964829"/>
            <a:ext cx="844650" cy="75763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34;p34"/>
          <p:cNvSpPr txBox="1">
            <a:spLocks/>
          </p:cNvSpPr>
          <p:nvPr/>
        </p:nvSpPr>
        <p:spPr>
          <a:xfrm>
            <a:off x="578321" y="1267895"/>
            <a:ext cx="5677462" cy="149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80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9pPr>
          </a:lstStyle>
          <a:p>
            <a:pPr algn="l"/>
            <a:r>
              <a:rPr lang="en-US" sz="6600" b="1" dirty="0"/>
              <a:t>HOẠT ĐỘNG</a:t>
            </a:r>
          </a:p>
        </p:txBody>
      </p:sp>
      <p:pic>
        <p:nvPicPr>
          <p:cNvPr id="13" name="Google Shape;451;p41">
            <a:extLst>
              <a:ext uri="{FF2B5EF4-FFF2-40B4-BE49-F238E27FC236}">
                <a16:creationId xmlns:a16="http://schemas.microsoft.com/office/drawing/2014/main" id="{3FB08D45-146F-437C-BE32-3A2478A1E10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304800" y="3413455"/>
            <a:ext cx="1687911" cy="183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62;p41">
            <a:extLst>
              <a:ext uri="{FF2B5EF4-FFF2-40B4-BE49-F238E27FC236}">
                <a16:creationId xmlns:a16="http://schemas.microsoft.com/office/drawing/2014/main" id="{282691D2-6AF6-45BB-9FA4-71E3F0D57A4F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730" y="2244299"/>
            <a:ext cx="524425" cy="116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63;p41">
            <a:extLst>
              <a:ext uri="{FF2B5EF4-FFF2-40B4-BE49-F238E27FC236}">
                <a16:creationId xmlns:a16="http://schemas.microsoft.com/office/drawing/2014/main" id="{51C573CB-6AF4-41BD-9B7E-7FBC68CC2E16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17101" y="2431637"/>
            <a:ext cx="456075" cy="35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65;p41">
            <a:extLst>
              <a:ext uri="{FF2B5EF4-FFF2-40B4-BE49-F238E27FC236}">
                <a16:creationId xmlns:a16="http://schemas.microsoft.com/office/drawing/2014/main" id="{2BE123B3-EFAE-4B74-935E-9628DBBCFCA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5399996" flipH="1">
            <a:off x="563815" y="2738673"/>
            <a:ext cx="364350" cy="3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64;p41">
            <a:extLst>
              <a:ext uri="{FF2B5EF4-FFF2-40B4-BE49-F238E27FC236}">
                <a16:creationId xmlns:a16="http://schemas.microsoft.com/office/drawing/2014/main" id="{5E6AD1B6-7158-42C8-A152-A6FE8AA7298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4303" y="3011142"/>
            <a:ext cx="212303" cy="36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66;p41">
            <a:extLst>
              <a:ext uri="{FF2B5EF4-FFF2-40B4-BE49-F238E27FC236}">
                <a16:creationId xmlns:a16="http://schemas.microsoft.com/office/drawing/2014/main" id="{9D404C69-E929-484B-BCC6-D3114A05983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24816" y="2332771"/>
            <a:ext cx="191105" cy="159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2DCFEF-BCD6-48C3-94F3-3C785AFE1C15}"/>
              </a:ext>
            </a:extLst>
          </p:cNvPr>
          <p:cNvSpPr/>
          <p:nvPr/>
        </p:nvSpPr>
        <p:spPr>
          <a:xfrm>
            <a:off x="1600200" y="2190750"/>
            <a:ext cx="1066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BCF88-B5D0-4B02-9531-58CFBC250C80}"/>
              </a:ext>
            </a:extLst>
          </p:cNvPr>
          <p:cNvSpPr/>
          <p:nvPr/>
        </p:nvSpPr>
        <p:spPr>
          <a:xfrm>
            <a:off x="1600200" y="1200150"/>
            <a:ext cx="9906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865AB-2200-4564-9E87-D2418F52CC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7087" l="9972" r="89744">
                        <a14:foregroundMark x1="28490" y1="78155" x2="13675" y2="91262"/>
                        <a14:foregroundMark x1="13675" y1="91262" x2="11681" y2="97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800" y="666750"/>
            <a:ext cx="5791199" cy="421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4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CBC71C0-A210-4FAE-98FE-A103EED0D530}"/>
              </a:ext>
            </a:extLst>
          </p:cNvPr>
          <p:cNvSpPr txBox="1"/>
          <p:nvPr/>
        </p:nvSpPr>
        <p:spPr>
          <a:xfrm>
            <a:off x="264975" y="386426"/>
            <a:ext cx="8614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Bài</a:t>
            </a:r>
            <a:r>
              <a:rPr lang="en-US" sz="2400" dirty="0"/>
              <a:t> 1: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9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, </a:t>
            </a:r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6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89266A-4CEE-44F7-8344-800AF0FDE348}"/>
              </a:ext>
            </a:extLst>
          </p:cNvPr>
          <p:cNvCxnSpPr>
            <a:cxnSpLocks/>
          </p:cNvCxnSpPr>
          <p:nvPr/>
        </p:nvCxnSpPr>
        <p:spPr>
          <a:xfrm>
            <a:off x="2154693" y="801924"/>
            <a:ext cx="20363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E5A325-429D-414A-8514-E5EB4CF79FC3}"/>
              </a:ext>
            </a:extLst>
          </p:cNvPr>
          <p:cNvCxnSpPr>
            <a:cxnSpLocks/>
          </p:cNvCxnSpPr>
          <p:nvPr/>
        </p:nvCxnSpPr>
        <p:spPr>
          <a:xfrm>
            <a:off x="5638800" y="801924"/>
            <a:ext cx="228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087874-30B9-4DFA-9D0F-65A6CD067333}"/>
              </a:ext>
            </a:extLst>
          </p:cNvPr>
          <p:cNvCxnSpPr>
            <a:cxnSpLocks/>
          </p:cNvCxnSpPr>
          <p:nvPr/>
        </p:nvCxnSpPr>
        <p:spPr>
          <a:xfrm>
            <a:off x="329027" y="1123950"/>
            <a:ext cx="485257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70D9C80-55D3-4C0B-8004-AD478A423C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7087" l="9972" r="89744">
                        <a14:foregroundMark x1="28490" y1="78155" x2="13675" y2="91262"/>
                        <a14:foregroundMark x1="13675" y1="91262" x2="11681" y2="97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472" y="590550"/>
            <a:ext cx="2890837" cy="16966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FFEE74E-87E4-4619-80FD-63EBE74C30B0}"/>
              </a:ext>
            </a:extLst>
          </p:cNvPr>
          <p:cNvSpPr txBox="1"/>
          <p:nvPr/>
        </p:nvSpPr>
        <p:spPr>
          <a:xfrm>
            <a:off x="312293" y="2425011"/>
            <a:ext cx="3619484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     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     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27BC99-608A-4059-B063-DA91A1CA114E}"/>
              </a:ext>
            </a:extLst>
          </p:cNvPr>
          <p:cNvGrpSpPr/>
          <p:nvPr/>
        </p:nvGrpSpPr>
        <p:grpSpPr>
          <a:xfrm>
            <a:off x="4571999" y="2505765"/>
            <a:ext cx="4161311" cy="2239844"/>
            <a:chOff x="6423561" y="3547071"/>
            <a:chExt cx="4161311" cy="2239844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D86E63-8928-4897-8270-2B5C180A7D43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grpFill/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Bài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giải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/>
                <a:t>                              (</a:t>
              </a:r>
              <a:r>
                <a:rPr lang="en-US" sz="2400" dirty="0" err="1"/>
                <a:t>bông</a:t>
              </a:r>
              <a:r>
                <a:rPr lang="en-US" sz="24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Đáp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: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.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10B01D-09D2-419D-819A-FE2CD36C7F70}"/>
                </a:ext>
              </a:extLst>
            </p:cNvPr>
            <p:cNvGrpSpPr/>
            <p:nvPr/>
          </p:nvGrpSpPr>
          <p:grpSpPr>
            <a:xfrm>
              <a:off x="7539867" y="4749059"/>
              <a:ext cx="1237839" cy="436418"/>
              <a:chOff x="2459867" y="2659436"/>
              <a:chExt cx="1237839" cy="436418"/>
            </a:xfrm>
            <a:grpFill/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D8C8216-E778-4C3E-B914-902F185E3214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AB5AA2-0FBF-4A93-9ADB-66481EC39949}"/>
                  </a:ext>
                </a:extLst>
              </p:cNvPr>
              <p:cNvSpPr txBox="1"/>
              <p:nvPr/>
            </p:nvSpPr>
            <p:spPr>
              <a:xfrm>
                <a:off x="2459867" y="2721242"/>
                <a:ext cx="1237839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                 =</a:t>
                </a:r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A039F18-2DB5-4556-A2F1-8BD0957A21C6}"/>
              </a:ext>
            </a:extLst>
          </p:cNvPr>
          <p:cNvSpPr/>
          <p:nvPr/>
        </p:nvSpPr>
        <p:spPr>
          <a:xfrm>
            <a:off x="1828800" y="3087733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F4499FE-6509-4D7E-B702-A05F8FF9993F}"/>
              </a:ext>
            </a:extLst>
          </p:cNvPr>
          <p:cNvSpPr/>
          <p:nvPr/>
        </p:nvSpPr>
        <p:spPr>
          <a:xfrm>
            <a:off x="1828800" y="3647694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9C9A8B-C81E-410B-968D-BCA3CCBF6D61}"/>
              </a:ext>
            </a:extLst>
          </p:cNvPr>
          <p:cNvSpPr/>
          <p:nvPr/>
        </p:nvSpPr>
        <p:spPr>
          <a:xfrm>
            <a:off x="5181600" y="3769559"/>
            <a:ext cx="436418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DECC83-BC1B-4F4D-99D2-1618214F3AB0}"/>
              </a:ext>
            </a:extLst>
          </p:cNvPr>
          <p:cNvSpPr/>
          <p:nvPr/>
        </p:nvSpPr>
        <p:spPr>
          <a:xfrm>
            <a:off x="6269182" y="4323491"/>
            <a:ext cx="436418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FA1CDB2-E969-46E6-8F91-C3D1A01892F7}"/>
              </a:ext>
            </a:extLst>
          </p:cNvPr>
          <p:cNvSpPr/>
          <p:nvPr/>
        </p:nvSpPr>
        <p:spPr>
          <a:xfrm>
            <a:off x="6063159" y="3769558"/>
            <a:ext cx="436418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88C0305-A25A-4691-81ED-E1D766E97578}"/>
              </a:ext>
            </a:extLst>
          </p:cNvPr>
          <p:cNvSpPr/>
          <p:nvPr/>
        </p:nvSpPr>
        <p:spPr>
          <a:xfrm>
            <a:off x="6964418" y="3771540"/>
            <a:ext cx="503182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23" grpId="0" animBg="1"/>
      <p:bldP spid="43" grpId="0" animBg="1"/>
      <p:bldP spid="25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9323-0265-4CAE-A3F1-F73E99E0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575ACA-BEDA-4252-90EB-7084073FA6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01B9162-15C9-44C8-BA68-9A13A399E01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1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39"/>
          <p:cNvGrpSpPr/>
          <p:nvPr/>
        </p:nvGrpSpPr>
        <p:grpSpPr>
          <a:xfrm>
            <a:off x="7098796" y="3745561"/>
            <a:ext cx="1691786" cy="1177375"/>
            <a:chOff x="7074925" y="3430399"/>
            <a:chExt cx="1932061" cy="1918926"/>
          </a:xfrm>
        </p:grpSpPr>
        <p:pic>
          <p:nvPicPr>
            <p:cNvPr id="426" name="Google Shape;42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30780" y="4430679"/>
              <a:ext cx="396557" cy="918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56895" y="3430399"/>
              <a:ext cx="850091" cy="805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74925" y="4338625"/>
              <a:ext cx="1081975" cy="1010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F7FAF65-D333-4D95-B15A-28B1BDE47B4D}"/>
              </a:ext>
            </a:extLst>
          </p:cNvPr>
          <p:cNvSpPr txBox="1"/>
          <p:nvPr/>
        </p:nvSpPr>
        <p:spPr>
          <a:xfrm>
            <a:off x="228600" y="285750"/>
            <a:ext cx="859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Bài</a:t>
            </a:r>
            <a:r>
              <a:rPr lang="en-US" sz="2400" dirty="0"/>
              <a:t> 2: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kéo</a:t>
            </a:r>
            <a:r>
              <a:rPr lang="en-US" sz="2400" dirty="0"/>
              <a:t> co,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4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chạy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kéo</a:t>
            </a:r>
            <a:r>
              <a:rPr lang="en-US" sz="2400" dirty="0"/>
              <a:t> co?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3BABA8-5C76-409D-891C-7EBA48422229}"/>
              </a:ext>
            </a:extLst>
          </p:cNvPr>
          <p:cNvCxnSpPr>
            <a:cxnSpLocks/>
          </p:cNvCxnSpPr>
          <p:nvPr/>
        </p:nvCxnSpPr>
        <p:spPr>
          <a:xfrm>
            <a:off x="1219200" y="74295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D2CA4D-3C8A-4DDB-B4E9-1AA204D1DEAF}"/>
              </a:ext>
            </a:extLst>
          </p:cNvPr>
          <p:cNvCxnSpPr>
            <a:cxnSpLocks/>
          </p:cNvCxnSpPr>
          <p:nvPr/>
        </p:nvCxnSpPr>
        <p:spPr>
          <a:xfrm>
            <a:off x="5029200" y="74295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730CBE-FB27-414E-8ACA-CBFD599DF83C}"/>
              </a:ext>
            </a:extLst>
          </p:cNvPr>
          <p:cNvCxnSpPr>
            <a:cxnSpLocks/>
          </p:cNvCxnSpPr>
          <p:nvPr/>
        </p:nvCxnSpPr>
        <p:spPr>
          <a:xfrm>
            <a:off x="2286000" y="1116747"/>
            <a:ext cx="5791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39149F9-AAA2-4ABB-B873-EEEA01C0C2FD}"/>
              </a:ext>
            </a:extLst>
          </p:cNvPr>
          <p:cNvSpPr txBox="1"/>
          <p:nvPr/>
        </p:nvSpPr>
        <p:spPr>
          <a:xfrm>
            <a:off x="476258" y="1807134"/>
            <a:ext cx="3619484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     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     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646293-62DB-4A35-84EB-075E6244351B}"/>
              </a:ext>
            </a:extLst>
          </p:cNvPr>
          <p:cNvSpPr txBox="1"/>
          <p:nvPr/>
        </p:nvSpPr>
        <p:spPr>
          <a:xfrm>
            <a:off x="4005956" y="1818502"/>
            <a:ext cx="4821381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kéo</a:t>
            </a:r>
            <a:r>
              <a:rPr lang="en-US" sz="2400" dirty="0"/>
              <a:t> co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                                   (</a:t>
            </a:r>
            <a:r>
              <a:rPr lang="en-US" sz="2400" dirty="0" err="1"/>
              <a:t>bạn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        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       </a:t>
            </a:r>
            <a:r>
              <a:rPr lang="en-US" sz="2400" dirty="0" err="1"/>
              <a:t>bạn</a:t>
            </a:r>
            <a:r>
              <a:rPr lang="en-US" sz="2400" dirty="0"/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4C2FE4-0905-4A54-8619-DAD6891CECCB}"/>
              </a:ext>
            </a:extLst>
          </p:cNvPr>
          <p:cNvSpPr/>
          <p:nvPr/>
        </p:nvSpPr>
        <p:spPr>
          <a:xfrm>
            <a:off x="1981200" y="2460998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111956-BEAF-41CD-86D5-58BE127BA407}"/>
              </a:ext>
            </a:extLst>
          </p:cNvPr>
          <p:cNvSpPr/>
          <p:nvPr/>
        </p:nvSpPr>
        <p:spPr>
          <a:xfrm>
            <a:off x="6888190" y="3028950"/>
            <a:ext cx="545109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010AAE0-4CD2-41E6-A919-CDD7627D5162}"/>
              </a:ext>
            </a:extLst>
          </p:cNvPr>
          <p:cNvSpPr/>
          <p:nvPr/>
        </p:nvSpPr>
        <p:spPr>
          <a:xfrm>
            <a:off x="6430990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F25716-ECFE-4541-9F62-5B2A15C5B61A}"/>
              </a:ext>
            </a:extLst>
          </p:cNvPr>
          <p:cNvSpPr/>
          <p:nvPr/>
        </p:nvSpPr>
        <p:spPr>
          <a:xfrm>
            <a:off x="5885881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05B3F5-2A57-420C-BB87-10D5A53E1D8A}"/>
              </a:ext>
            </a:extLst>
          </p:cNvPr>
          <p:cNvSpPr/>
          <p:nvPr/>
        </p:nvSpPr>
        <p:spPr>
          <a:xfrm>
            <a:off x="5345261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40C385-2AB9-4885-A2D3-55F879099D46}"/>
              </a:ext>
            </a:extLst>
          </p:cNvPr>
          <p:cNvSpPr/>
          <p:nvPr/>
        </p:nvSpPr>
        <p:spPr>
          <a:xfrm>
            <a:off x="4819660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776483-D4E9-4B58-9956-646A1AFD4363}"/>
              </a:ext>
            </a:extLst>
          </p:cNvPr>
          <p:cNvSpPr/>
          <p:nvPr/>
        </p:nvSpPr>
        <p:spPr>
          <a:xfrm>
            <a:off x="1981200" y="3025388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BFB067-CC5B-4328-B8BB-D8790D9B72D2}"/>
              </a:ext>
            </a:extLst>
          </p:cNvPr>
          <p:cNvSpPr/>
          <p:nvPr/>
        </p:nvSpPr>
        <p:spPr>
          <a:xfrm>
            <a:off x="6717323" y="3569553"/>
            <a:ext cx="545109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12</a:t>
            </a:r>
          </a:p>
        </p:txBody>
      </p:sp>
      <p:grpSp>
        <p:nvGrpSpPr>
          <p:cNvPr id="39" name="Google Shape;440;p40">
            <a:extLst>
              <a:ext uri="{FF2B5EF4-FFF2-40B4-BE49-F238E27FC236}">
                <a16:creationId xmlns:a16="http://schemas.microsoft.com/office/drawing/2014/main" id="{07E7DF08-6DC1-4CE9-A454-86C64C1500BE}"/>
              </a:ext>
            </a:extLst>
          </p:cNvPr>
          <p:cNvGrpSpPr/>
          <p:nvPr/>
        </p:nvGrpSpPr>
        <p:grpSpPr>
          <a:xfrm>
            <a:off x="-893526" y="3595504"/>
            <a:ext cx="2666057" cy="2524491"/>
            <a:chOff x="-679927" y="3642236"/>
            <a:chExt cx="2666057" cy="2524491"/>
          </a:xfrm>
        </p:grpSpPr>
        <p:pic>
          <p:nvPicPr>
            <p:cNvPr id="40" name="Google Shape;441;p40">
              <a:extLst>
                <a:ext uri="{FF2B5EF4-FFF2-40B4-BE49-F238E27FC236}">
                  <a16:creationId xmlns:a16="http://schemas.microsoft.com/office/drawing/2014/main" id="{C3D1E700-DF6C-4921-91F6-597EA1B28BC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0672552">
              <a:off x="-217970" y="3988961"/>
              <a:ext cx="1393503" cy="2152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42;p40">
              <a:extLst>
                <a:ext uri="{FF2B5EF4-FFF2-40B4-BE49-F238E27FC236}">
                  <a16:creationId xmlns:a16="http://schemas.microsoft.com/office/drawing/2014/main" id="{C9040994-1752-4737-A721-227073D8B156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10672551">
              <a:off x="1298121" y="4616278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43;p40">
              <a:extLst>
                <a:ext uri="{FF2B5EF4-FFF2-40B4-BE49-F238E27FC236}">
                  <a16:creationId xmlns:a16="http://schemas.microsoft.com/office/drawing/2014/main" id="{32604068-BFC8-4A08-BDEF-2E9045CB0A23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0536797">
              <a:off x="617672" y="3649311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44;p40">
              <a:extLst>
                <a:ext uri="{FF2B5EF4-FFF2-40B4-BE49-F238E27FC236}">
                  <a16:creationId xmlns:a16="http://schemas.microsoft.com/office/drawing/2014/main" id="{7305C987-1CBE-4651-AC7D-A041A26C3F6E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0536797">
              <a:off x="-659494" y="3988781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5;p40">
              <a:extLst>
                <a:ext uri="{FF2B5EF4-FFF2-40B4-BE49-F238E27FC236}">
                  <a16:creationId xmlns:a16="http://schemas.microsoft.com/office/drawing/2014/main" id="{02562622-17C4-490B-A1F9-269596A812E9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225257">
              <a:off x="1387316" y="4282885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46;p40">
              <a:extLst>
                <a:ext uri="{FF2B5EF4-FFF2-40B4-BE49-F238E27FC236}">
                  <a16:creationId xmlns:a16="http://schemas.microsoft.com/office/drawing/2014/main" id="{B1BEFD01-E60A-4EC2-9780-2BCE105CAA2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0536797">
              <a:off x="1088722" y="4802386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6"/>
          <p:cNvSpPr txBox="1">
            <a:spLocks noGrp="1"/>
          </p:cNvSpPr>
          <p:nvPr>
            <p:ph type="title"/>
          </p:nvPr>
        </p:nvSpPr>
        <p:spPr>
          <a:xfrm>
            <a:off x="720000" y="10477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!</a:t>
            </a:r>
            <a:endParaRPr dirty="0"/>
          </a:p>
        </p:txBody>
      </p:sp>
      <p:pic>
        <p:nvPicPr>
          <p:cNvPr id="873" name="Google Shape;87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525" y="2730850"/>
            <a:ext cx="2129015" cy="189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7158" y="2730862"/>
            <a:ext cx="1712091" cy="170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475" y="3070771"/>
            <a:ext cx="2624461" cy="141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2">
              <a:biLevel thresh="2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2">
              <a:biLevel thresh="2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697988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8934"/>
          <a:stretch/>
        </p:blipFill>
        <p:spPr>
          <a:xfrm>
            <a:off x="307719" y="259470"/>
            <a:ext cx="1545470" cy="164961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78" y="691744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3797"/>
          <a:stretch/>
        </p:blipFill>
        <p:spPr>
          <a:xfrm>
            <a:off x="4244606" y="229022"/>
            <a:ext cx="1545470" cy="170010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89" y="2634469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2176"/>
          <a:stretch/>
        </p:blipFill>
        <p:spPr>
          <a:xfrm>
            <a:off x="1724296" y="2192832"/>
            <a:ext cx="1545470" cy="1683278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93" y="2613037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375"/>
          <a:stretch/>
        </p:blipFill>
        <p:spPr>
          <a:xfrm>
            <a:off x="5572601" y="2211538"/>
            <a:ext cx="1545470" cy="166457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ED3A02CB-B121-A4A2-3ABD-5A6332311539}"/>
              </a:ext>
            </a:extLst>
          </p:cNvPr>
          <p:cNvSpPr/>
          <p:nvPr/>
        </p:nvSpPr>
        <p:spPr>
          <a:xfrm>
            <a:off x="1044581" y="1610592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7EBE383A-4C55-5EB2-A98F-B91D251C0735}"/>
              </a:ext>
            </a:extLst>
          </p:cNvPr>
          <p:cNvSpPr/>
          <p:nvPr/>
        </p:nvSpPr>
        <p:spPr>
          <a:xfrm>
            <a:off x="4991414" y="1525471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433AD9F4-C1F2-824A-F58E-057DD78AFA28}"/>
              </a:ext>
            </a:extLst>
          </p:cNvPr>
          <p:cNvSpPr/>
          <p:nvPr/>
        </p:nvSpPr>
        <p:spPr>
          <a:xfrm>
            <a:off x="2462456" y="3514515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C338D1C4-99E1-92F7-E7AB-F46ECBAED170}"/>
              </a:ext>
            </a:extLst>
          </p:cNvPr>
          <p:cNvSpPr/>
          <p:nvPr/>
        </p:nvSpPr>
        <p:spPr>
          <a:xfrm>
            <a:off x="6327570" y="3531884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  <a:endParaRPr lang="vi-VN" sz="4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59834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+ 3 = 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598342"/>
            <a:ext cx="6738852" cy="10867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+ 5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59834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9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12? </a:t>
            </a:r>
          </a:p>
          <a:p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82386" y="1587416"/>
            <a:ext cx="6884747" cy="11696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"/>
          <p:cNvSpPr txBox="1">
            <a:spLocks noGrp="1"/>
          </p:cNvSpPr>
          <p:nvPr>
            <p:ph type="title"/>
          </p:nvPr>
        </p:nvSpPr>
        <p:spPr>
          <a:xfrm>
            <a:off x="758484" y="285750"/>
            <a:ext cx="7704000" cy="1059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2: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,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trừ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phạm</a:t>
            </a:r>
            <a:r>
              <a:rPr lang="en-US" sz="2400" dirty="0"/>
              <a:t> vi 20</a:t>
            </a:r>
            <a:endParaRPr sz="2400" dirty="0"/>
          </a:p>
        </p:txBody>
      </p:sp>
      <p:graphicFrame>
        <p:nvGraphicFramePr>
          <p:cNvPr id="319" name="Google Shape;319;p33"/>
          <p:cNvGraphicFramePr/>
          <p:nvPr>
            <p:extLst>
              <p:ext uri="{D42A27DB-BD31-4B8C-83A1-F6EECF244321}">
                <p14:modId xmlns:p14="http://schemas.microsoft.com/office/powerpoint/2010/main" val="3350168238"/>
              </p:ext>
            </p:extLst>
          </p:nvPr>
        </p:nvGraphicFramePr>
        <p:xfrm>
          <a:off x="720000" y="1614825"/>
          <a:ext cx="7704000" cy="2169150"/>
        </p:xfrm>
        <a:graphic>
          <a:graphicData uri="http://schemas.openxmlformats.org/drawingml/2006/table">
            <a:tbl>
              <a:tblPr>
                <a:noFill/>
                <a:tableStyleId>{F396F971-A93D-46B8-9F5E-8CC67444F76B}</a:tableStyleId>
              </a:tblPr>
              <a:tblGrid>
                <a:gridCol w="224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22" name="Google Shape;3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179" y="4381080"/>
            <a:ext cx="546649" cy="6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0677" y="4595363"/>
            <a:ext cx="524427" cy="53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4528" y="4320023"/>
            <a:ext cx="1047450" cy="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" y="3903028"/>
            <a:ext cx="186660" cy="16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388600">
            <a:off x="557775" y="4885124"/>
            <a:ext cx="889715" cy="36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9870" y="3872085"/>
            <a:ext cx="456075" cy="35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90666" y="4156578"/>
            <a:ext cx="186660" cy="163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307;p32"/>
          <p:cNvGrpSpPr/>
          <p:nvPr/>
        </p:nvGrpSpPr>
        <p:grpSpPr>
          <a:xfrm>
            <a:off x="7105440" y="-769819"/>
            <a:ext cx="2445411" cy="2730714"/>
            <a:chOff x="7105440" y="-769819"/>
            <a:chExt cx="2445411" cy="2730714"/>
          </a:xfrm>
        </p:grpSpPr>
        <p:pic>
          <p:nvPicPr>
            <p:cNvPr id="15" name="Google Shape;308;p3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157348" y="-769819"/>
              <a:ext cx="1393503" cy="2152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309;p3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05440" y="-189358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10;p3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107197" y="1338950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11;p3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312904" y="1382861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312;p3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4769" y="134223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306;p32"/>
          <p:cNvSpPr txBox="1"/>
          <p:nvPr/>
        </p:nvSpPr>
        <p:spPr>
          <a:xfrm>
            <a:off x="522754" y="1017720"/>
            <a:ext cx="7634594" cy="27801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BÀI 9: BÀI TOÁN VỀ THÊM, BỚT MỘT SỐ ĐƠN VỊ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Tiết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1: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Giải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bài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toán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về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thêm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một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số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đ</a:t>
            </a:r>
            <a:r>
              <a:rPr lang="vi-VN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ơ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vị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4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69274" y="1667734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4"/>
          <p:cNvSpPr txBox="1">
            <a:spLocks noGrp="1"/>
          </p:cNvSpPr>
          <p:nvPr>
            <p:ph type="title"/>
          </p:nvPr>
        </p:nvSpPr>
        <p:spPr>
          <a:xfrm>
            <a:off x="3171524" y="1839404"/>
            <a:ext cx="4998000" cy="14943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KHÁM PHÁ</a:t>
            </a:r>
            <a:endParaRPr sz="6600" b="1" dirty="0"/>
          </a:p>
        </p:txBody>
      </p:sp>
      <p:pic>
        <p:nvPicPr>
          <p:cNvPr id="347" name="Google Shape;3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86763" y="3175202"/>
            <a:ext cx="2561325" cy="27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" y="2244954"/>
            <a:ext cx="598415" cy="72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556080">
            <a:off x="1782432" y="2433245"/>
            <a:ext cx="574088" cy="58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5452" y="1113209"/>
            <a:ext cx="598425" cy="53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062890">
            <a:off x="422347" y="361193"/>
            <a:ext cx="279658" cy="89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67532" y="483052"/>
            <a:ext cx="507566" cy="65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1807" y="1052242"/>
            <a:ext cx="232407" cy="39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74893" y="1163159"/>
            <a:ext cx="209202" cy="1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8948" y="1860197"/>
            <a:ext cx="199472" cy="1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1652157" y="1649309"/>
            <a:ext cx="654680" cy="5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3523000">
            <a:off x="522843" y="2071040"/>
            <a:ext cx="1250342" cy="63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2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5800" y="4147768"/>
            <a:ext cx="1047450" cy="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27;p3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24800" y="3692161"/>
            <a:ext cx="456075" cy="35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89;p43">
            <a:extLst>
              <a:ext uri="{FF2B5EF4-FFF2-40B4-BE49-F238E27FC236}">
                <a16:creationId xmlns:a16="http://schemas.microsoft.com/office/drawing/2014/main" id="{8B5C5F9F-D2D3-4A0F-BF8B-73F322C828C6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736853" y="-249170"/>
            <a:ext cx="1708305" cy="21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0F278A-93CE-469F-A720-46C7F29FFB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6614" y="361950"/>
            <a:ext cx="6096000" cy="47209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2DCFEF-BCD6-48C3-94F3-3C785AFE1C15}"/>
              </a:ext>
            </a:extLst>
          </p:cNvPr>
          <p:cNvSpPr/>
          <p:nvPr/>
        </p:nvSpPr>
        <p:spPr>
          <a:xfrm>
            <a:off x="1600200" y="2190750"/>
            <a:ext cx="1066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BCF88-B5D0-4B02-9531-58CFBC250C80}"/>
              </a:ext>
            </a:extLst>
          </p:cNvPr>
          <p:cNvSpPr/>
          <p:nvPr/>
        </p:nvSpPr>
        <p:spPr>
          <a:xfrm>
            <a:off x="1600200" y="1200150"/>
            <a:ext cx="9906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9EE7C1-3517-4E1B-A31D-B218326AAE17}"/>
              </a:ext>
            </a:extLst>
          </p:cNvPr>
          <p:cNvSpPr txBox="1"/>
          <p:nvPr/>
        </p:nvSpPr>
        <p:spPr>
          <a:xfrm>
            <a:off x="2030128" y="209550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Giải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bài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toán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về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thêm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vị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terary Movements and Genres - German - Foreign Language - 11th Grade by Slidesgo">
  <a:themeElements>
    <a:clrScheme name="Simple Light">
      <a:dk1>
        <a:srgbClr val="333333"/>
      </a:dk1>
      <a:lt1>
        <a:srgbClr val="FFCBA6"/>
      </a:lt1>
      <a:dk2>
        <a:srgbClr val="DAAF91"/>
      </a:dk2>
      <a:lt2>
        <a:srgbClr val="AF7F5D"/>
      </a:lt2>
      <a:accent1>
        <a:srgbClr val="F5F0E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377</Words>
  <Application>Microsoft Office PowerPoint</Application>
  <PresentationFormat>On-screen Show (16:9)</PresentationFormat>
  <Paragraphs>73</Paragraphs>
  <Slides>16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Philosopher</vt:lpstr>
      <vt:lpstr>Average Sans</vt:lpstr>
      <vt:lpstr>Tahoma</vt:lpstr>
      <vt:lpstr>Times New Roman</vt:lpstr>
      <vt:lpstr>Arial</vt:lpstr>
      <vt:lpstr>Anaheim</vt:lpstr>
      <vt:lpstr>Calibri</vt:lpstr>
      <vt:lpstr>Nunito Light</vt:lpstr>
      <vt:lpstr>Alegreya Sans</vt:lpstr>
      <vt:lpstr>DM Sans</vt:lpstr>
      <vt:lpstr>Literary Movements and Genres - German - Foreign Language - 11th Grade by Slidesgo</vt:lpstr>
      <vt:lpstr>NHIỆT LIỆT CHÀO MỪNG QUÝ THẦY CÔ VỀ DỰ GIỜ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2: Phép cộng, phép trừ trong phạm vi 20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thầy cô và các con học sinh!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QUÝ THẦY CÔ VỀ DỰ GIỜ</dc:title>
  <dc:creator>Admin</dc:creator>
  <cp:lastModifiedBy>Admin</cp:lastModifiedBy>
  <cp:revision>55</cp:revision>
  <dcterms:modified xsi:type="dcterms:W3CDTF">2024-10-08T01:09:18Z</dcterms:modified>
</cp:coreProperties>
</file>