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2"/>
    <p:sldMasterId id="2147483666" r:id="rId3"/>
    <p:sldMasterId id="2147483675" r:id="rId4"/>
    <p:sldMasterId id="2147483689" r:id="rId5"/>
    <p:sldMasterId id="2147483701" r:id="rId6"/>
  </p:sldMasterIdLst>
  <p:notesMasterIdLst>
    <p:notesMasterId r:id="rId35"/>
  </p:notesMasterIdLst>
  <p:sldIdLst>
    <p:sldId id="329" r:id="rId7"/>
    <p:sldId id="332" r:id="rId8"/>
    <p:sldId id="333" r:id="rId9"/>
    <p:sldId id="334" r:id="rId10"/>
    <p:sldId id="330" r:id="rId11"/>
    <p:sldId id="336" r:id="rId12"/>
    <p:sldId id="337" r:id="rId13"/>
    <p:sldId id="335" r:id="rId14"/>
    <p:sldId id="331" r:id="rId15"/>
    <p:sldId id="299" r:id="rId16"/>
    <p:sldId id="294" r:id="rId17"/>
    <p:sldId id="301" r:id="rId18"/>
    <p:sldId id="300" r:id="rId19"/>
    <p:sldId id="304" r:id="rId20"/>
    <p:sldId id="306" r:id="rId21"/>
    <p:sldId id="319" r:id="rId22"/>
    <p:sldId id="320" r:id="rId23"/>
    <p:sldId id="318" r:id="rId24"/>
    <p:sldId id="321" r:id="rId25"/>
    <p:sldId id="322" r:id="rId26"/>
    <p:sldId id="323" r:id="rId27"/>
    <p:sldId id="324" r:id="rId28"/>
    <p:sldId id="325" r:id="rId29"/>
    <p:sldId id="326" r:id="rId30"/>
    <p:sldId id="327" r:id="rId31"/>
    <p:sldId id="328" r:id="rId32"/>
    <p:sldId id="284" r:id="rId33"/>
    <p:sldId id="338" r:id="rId34"/>
  </p:sldIdLst>
  <p:sldSz cx="16778288" cy="9475788"/>
  <p:notesSz cx="6858000" cy="9144000"/>
  <p:defaultTextStyle>
    <a:defPPr>
      <a:defRPr lang="zh-CN"/>
    </a:defPPr>
    <a:lvl1pPr marL="0" lvl="0" indent="0" algn="l" defTabSz="913655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6831" lvl="1" indent="0" algn="l" defTabSz="913655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3655" lvl="2" indent="0" algn="l" defTabSz="913655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0494" lvl="3" indent="0" algn="l" defTabSz="913655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7322" lvl="4" indent="0" algn="l" defTabSz="913655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4148" lvl="5" indent="0" algn="l" defTabSz="913655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0978" lvl="6" indent="0" algn="l" defTabSz="913655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197811" lvl="7" indent="0" algn="l" defTabSz="913655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4639" lvl="8" indent="0" algn="l" defTabSz="913655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2985">
          <p15:clr>
            <a:srgbClr val="A4A3A4"/>
          </p15:clr>
        </p15:guide>
        <p15:guide id="2" pos="52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CC99"/>
    <a:srgbClr val="FF6699"/>
    <a:srgbClr val="99FF66"/>
    <a:srgbClr val="FFCC00"/>
    <a:srgbClr val="FF9900"/>
    <a:srgbClr val="CC6600"/>
    <a:srgbClr val="FFFF66"/>
    <a:srgbClr val="66FF66"/>
    <a:srgbClr val="FFEF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65" autoAdjust="0"/>
    <p:restoredTop sz="86299" autoAdjust="0"/>
  </p:normalViewPr>
  <p:slideViewPr>
    <p:cSldViewPr showGuides="1">
      <p:cViewPr varScale="1">
        <p:scale>
          <a:sx n="43" d="100"/>
          <a:sy n="43" d="100"/>
        </p:scale>
        <p:origin x="1080" y="30"/>
      </p:cViewPr>
      <p:guideLst>
        <p:guide orient="horz" pos="2985"/>
        <p:guide pos="52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页眉占位符 1638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sz="1200" dirty="0"/>
          </a:p>
        </p:txBody>
      </p:sp>
      <p:sp>
        <p:nvSpPr>
          <p:cNvPr id="16387" name="日期占位符 1638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/>
            <a:endParaRPr lang="zh-CN" altLang="en-US" sz="1200" dirty="0"/>
          </a:p>
        </p:txBody>
      </p:sp>
      <p:sp>
        <p:nvSpPr>
          <p:cNvPr id="16388" name="幻灯片图像占位符 1638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389" name="文本占位符 16388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6390" name="页脚占位符 1638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endParaRPr lang="zh-CN" sz="1200" dirty="0"/>
          </a:p>
        </p:txBody>
      </p:sp>
      <p:sp>
        <p:nvSpPr>
          <p:cNvPr id="16391" name="灯片编号占位符 1639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‹#›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4245353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3655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6831" lvl="1" indent="0" algn="l" defTabSz="913655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3655" lvl="2" indent="0" algn="l" defTabSz="913655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0494" lvl="3" indent="0" algn="l" defTabSz="913655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7322" lvl="4" indent="0" algn="l" defTabSz="913655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4148" lvl="5" indent="0" algn="l" defTabSz="913655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0978" lvl="6" indent="0" algn="l" defTabSz="913655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197811" lvl="7" indent="0" algn="l" defTabSz="913655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4639" lvl="8" indent="0" algn="l" defTabSz="913655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700" y="685800"/>
            <a:ext cx="60706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vòng</a:t>
            </a:r>
            <a:r>
              <a:rPr lang="en-US" baseline="0" dirty="0"/>
              <a:t> </a:t>
            </a:r>
            <a:r>
              <a:rPr lang="en-US" baseline="0" dirty="0" err="1"/>
              <a:t>tròn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quay, </a:t>
            </a:r>
            <a:r>
              <a:rPr lang="en-US" baseline="0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một</a:t>
            </a:r>
            <a:r>
              <a:rPr lang="en-US" baseline="0" dirty="0"/>
              <a:t> </a:t>
            </a:r>
            <a:r>
              <a:rPr lang="en-US" baseline="0" dirty="0" err="1"/>
              <a:t>lần</a:t>
            </a:r>
            <a:r>
              <a:rPr lang="en-US" baseline="0" dirty="0"/>
              <a:t> </a:t>
            </a:r>
            <a:r>
              <a:rPr lang="en-US" baseline="0" dirty="0" err="1"/>
              <a:t>nữa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dừng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endParaRPr lang="en-US" baseline="0" dirty="0"/>
          </a:p>
          <a:p>
            <a:r>
              <a:rPr lang="en-US" baseline="0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tròn</a:t>
            </a:r>
            <a:r>
              <a:rPr lang="en-US" baseline="0" dirty="0"/>
              <a:t>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r>
              <a:rPr lang="en-US" baseline="0" dirty="0"/>
              <a:t> </a:t>
            </a:r>
            <a:r>
              <a:rPr lang="en-US" baseline="0" dirty="0" err="1"/>
              <a:t>bên</a:t>
            </a:r>
            <a:r>
              <a:rPr lang="en-US" baseline="0" dirty="0"/>
              <a:t> </a:t>
            </a:r>
            <a:r>
              <a:rPr lang="en-US" baseline="0" dirty="0" err="1"/>
              <a:t>dưới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1,2,3,4,5,6,…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endParaRPr lang="en-US" baseline="0" dirty="0"/>
          </a:p>
          <a:p>
            <a:r>
              <a:rPr lang="en-US" baseline="0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mũi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slide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thúc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smtClean="0"/>
              <a:pPr lvl="0" algn="r"/>
              <a:t>14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7905669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700" y="685800"/>
            <a:ext cx="60706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trái</a:t>
            </a:r>
            <a:r>
              <a:rPr lang="en-US" baseline="0" dirty="0"/>
              <a:t> </a:t>
            </a:r>
            <a:r>
              <a:rPr lang="en-US" baseline="0" dirty="0" err="1"/>
              <a:t>tim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trang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trò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smtClean="0"/>
              <a:pPr lvl="0" algn="r"/>
              <a:t>15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948336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700" y="685800"/>
            <a:ext cx="60706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smtClean="0"/>
              <a:pPr lvl="0" algn="r"/>
              <a:t>20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9649904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7065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85800"/>
            <a:ext cx="6070600" cy="3429000"/>
          </a:xfrm>
          <a:ln/>
        </p:spPr>
      </p:sp>
      <p:sp>
        <p:nvSpPr>
          <p:cNvPr id="70659" name="文本占位符 706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27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8205325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93700" y="685800"/>
            <a:ext cx="60706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5DEFD-6C06-46DC-A6F5-53DED1F833E0}" type="slidenum">
              <a:rPr lang="zh-CN" altLang="en-US" smtClean="0">
                <a:solidFill>
                  <a:prstClr val="black"/>
                </a:solidFill>
              </a:rPr>
              <a:pPr/>
              <a:t>28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937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93700" y="685800"/>
            <a:ext cx="60706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5DEFD-6C06-46DC-A6F5-53DED1F833E0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937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93700" y="685800"/>
            <a:ext cx="60706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5DEFD-6C06-46DC-A6F5-53DED1F833E0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937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93700" y="685800"/>
            <a:ext cx="60706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5DEFD-6C06-46DC-A6F5-53DED1F833E0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937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93700" y="685800"/>
            <a:ext cx="60706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5DEFD-6C06-46DC-A6F5-53DED1F833E0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937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93700" y="685800"/>
            <a:ext cx="60706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5DEFD-6C06-46DC-A6F5-53DED1F833E0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2937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93700" y="685800"/>
            <a:ext cx="60706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5DEFD-6C06-46DC-A6F5-53DED1F833E0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2937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700" y="685800"/>
            <a:ext cx="60706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thêm</a:t>
            </a:r>
            <a:r>
              <a:rPr lang="en-US" baseline="0" dirty="0"/>
              <a:t> </a:t>
            </a:r>
            <a:r>
              <a:rPr lang="en-US" baseline="0" dirty="0" err="1"/>
              <a:t>một</a:t>
            </a:r>
            <a:r>
              <a:rPr lang="en-US" baseline="0" dirty="0"/>
              <a:t> </a:t>
            </a:r>
            <a:r>
              <a:rPr lang="en-US" baseline="0" dirty="0" err="1"/>
              <a:t>lần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smtClean="0"/>
              <a:pPr lvl="0" algn="r"/>
              <a:t>12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83294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93700" y="685800"/>
            <a:ext cx="60706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5DEFD-6C06-46DC-A6F5-53DED1F833E0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2937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../slides/slide13.xml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4.xml"/><Relationship Id="rId3" Type="http://schemas.openxmlformats.org/officeDocument/2006/relationships/slide" Target="../slides/slide6.xml"/><Relationship Id="rId7" Type="http://schemas.openxmlformats.org/officeDocument/2006/relationships/slide" Target="../slides/slide13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slide" Target="../slides/slide12.xml"/><Relationship Id="rId5" Type="http://schemas.openxmlformats.org/officeDocument/2006/relationships/slide" Target="../slides/slide11.xml"/><Relationship Id="rId4" Type="http://schemas.openxmlformats.org/officeDocument/2006/relationships/slide" Target="../slides/slide10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4.xml"/><Relationship Id="rId3" Type="http://schemas.openxmlformats.org/officeDocument/2006/relationships/slide" Target="../slides/slide6.xml"/><Relationship Id="rId7" Type="http://schemas.openxmlformats.org/officeDocument/2006/relationships/slide" Target="../slides/slide13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slide" Target="../slides/slide12.xml"/><Relationship Id="rId5" Type="http://schemas.openxmlformats.org/officeDocument/2006/relationships/slide" Target="../slides/slide11.xml"/><Relationship Id="rId4" Type="http://schemas.openxmlformats.org/officeDocument/2006/relationships/slide" Target="../slides/slide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4.xml"/><Relationship Id="rId3" Type="http://schemas.openxmlformats.org/officeDocument/2006/relationships/slide" Target="../slides/slide6.xml"/><Relationship Id="rId7" Type="http://schemas.openxmlformats.org/officeDocument/2006/relationships/slide" Target="../slides/slide13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slide" Target="../slides/slide12.xml"/><Relationship Id="rId5" Type="http://schemas.openxmlformats.org/officeDocument/2006/relationships/slide" Target="../slides/slide11.xml"/><Relationship Id="rId4" Type="http://schemas.openxmlformats.org/officeDocument/2006/relationships/slide" Target="../slides/slide1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4.xml"/><Relationship Id="rId3" Type="http://schemas.openxmlformats.org/officeDocument/2006/relationships/slide" Target="../slides/slide6.xml"/><Relationship Id="rId7" Type="http://schemas.openxmlformats.org/officeDocument/2006/relationships/slide" Target="../slides/slide13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slide" Target="../slides/slide12.xml"/><Relationship Id="rId5" Type="http://schemas.openxmlformats.org/officeDocument/2006/relationships/slide" Target="../slides/slide11.xml"/><Relationship Id="rId4" Type="http://schemas.openxmlformats.org/officeDocument/2006/relationships/slide" Target="../slides/slide10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4.xml"/><Relationship Id="rId3" Type="http://schemas.openxmlformats.org/officeDocument/2006/relationships/slide" Target="../slides/slide6.xml"/><Relationship Id="rId7" Type="http://schemas.openxmlformats.org/officeDocument/2006/relationships/slide" Target="../slides/slide13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slide" Target="../slides/slide12.xml"/><Relationship Id="rId5" Type="http://schemas.openxmlformats.org/officeDocument/2006/relationships/slide" Target="../slides/slide11.xml"/><Relationship Id="rId4" Type="http://schemas.openxmlformats.org/officeDocument/2006/relationships/slide" Target="../slides/slide10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4.xml"/><Relationship Id="rId3" Type="http://schemas.openxmlformats.org/officeDocument/2006/relationships/slide" Target="../slides/slide6.xml"/><Relationship Id="rId7" Type="http://schemas.openxmlformats.org/officeDocument/2006/relationships/slide" Target="../slides/slide13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slide" Target="../slides/slide12.xml"/><Relationship Id="rId5" Type="http://schemas.openxmlformats.org/officeDocument/2006/relationships/slide" Target="../slides/slide11.xml"/><Relationship Id="rId4" Type="http://schemas.openxmlformats.org/officeDocument/2006/relationships/slide" Target="../slides/slide10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hyperlink" Target="https://twitter.com/SlidesManiaSM/" TargetMode="External"/><Relationship Id="rId12" Type="http://schemas.openxmlformats.org/officeDocument/2006/relationships/image" Target="../media/image9.png"/><Relationship Id="rId2" Type="http://schemas.openxmlformats.org/officeDocument/2006/relationships/hyperlink" Target="https://slidesmania.com/" TargetMode="External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11" Type="http://schemas.openxmlformats.org/officeDocument/2006/relationships/hyperlink" Target="https://www.instagram.com/slidesmania/" TargetMode="External"/><Relationship Id="rId5" Type="http://schemas.openxmlformats.org/officeDocument/2006/relationships/hyperlink" Target="https://www.facebook.com/SlidesManiaSM/" TargetMode="External"/><Relationship Id="rId10" Type="http://schemas.openxmlformats.org/officeDocument/2006/relationships/image" Target="../media/image8.png"/><Relationship Id="rId4" Type="http://schemas.openxmlformats.org/officeDocument/2006/relationships/hyperlink" Target="https://slidesmania.com/questions-powerpoint-google-slides/can-i-use-these-templates/" TargetMode="External"/><Relationship Id="rId9" Type="http://schemas.openxmlformats.org/officeDocument/2006/relationships/hyperlink" Target="https://www.pinterest.com/slidesmania/" TargetMode="Externa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97328" y="1550836"/>
            <a:ext cx="12583954" cy="3299089"/>
          </a:xfrm>
          <a:prstGeom prst="rect">
            <a:avLst/>
          </a:prstGeom>
        </p:spPr>
        <p:txBody>
          <a:bodyPr lIns="91369" tIns="45683" rIns="91369" bIns="45683" anchor="b"/>
          <a:lstStyle>
            <a:lvl1pPr algn="ctr">
              <a:defRPr sz="83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97328" y="4977149"/>
            <a:ext cx="12583954" cy="2287864"/>
          </a:xfrm>
          <a:prstGeom prst="rect">
            <a:avLst/>
          </a:prstGeom>
        </p:spPr>
        <p:txBody>
          <a:bodyPr lIns="91369" tIns="45683" rIns="91369" bIns="45683"/>
          <a:lstStyle>
            <a:lvl1pPr marL="0" indent="0" algn="ctr">
              <a:buNone/>
              <a:defRPr sz="3300"/>
            </a:lvl1pPr>
            <a:lvl2pPr marL="628777" indent="0" algn="ctr">
              <a:buNone/>
              <a:defRPr sz="2800"/>
            </a:lvl2pPr>
            <a:lvl3pPr marL="1257553" indent="0" algn="ctr">
              <a:buNone/>
              <a:defRPr sz="2500"/>
            </a:lvl3pPr>
            <a:lvl4pPr marL="1886331" indent="0" algn="ctr">
              <a:buNone/>
              <a:defRPr sz="2200"/>
            </a:lvl4pPr>
            <a:lvl5pPr marL="2514466" indent="0" algn="ctr">
              <a:buNone/>
              <a:defRPr sz="2200"/>
            </a:lvl5pPr>
            <a:lvl6pPr marL="3143237" indent="0" algn="ctr">
              <a:buNone/>
              <a:defRPr sz="2200"/>
            </a:lvl6pPr>
            <a:lvl7pPr marL="3772017" indent="0" algn="ctr">
              <a:buNone/>
              <a:defRPr sz="2200"/>
            </a:lvl7pPr>
            <a:lvl8pPr marL="4400789" indent="0" algn="ctr">
              <a:buNone/>
              <a:defRPr sz="2200"/>
            </a:lvl8pPr>
            <a:lvl9pPr marL="5029566" indent="0" algn="ctr">
              <a:buNone/>
              <a:defRPr sz="2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4955"/>
            <a:ext cx="8229600" cy="1143000"/>
          </a:xfrm>
          <a:prstGeom prst="rect">
            <a:avLst/>
          </a:prstGeom>
        </p:spPr>
        <p:txBody>
          <a:bodyPr lIns="91369" tIns="45683" rIns="91369" bIns="4568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2" y="1600220"/>
            <a:ext cx="8229600" cy="4526281"/>
          </a:xfrm>
          <a:prstGeom prst="rect">
            <a:avLst/>
          </a:prstGeom>
        </p:spPr>
        <p:txBody>
          <a:bodyPr vert="eaVert" lIns="91369" tIns="45683" rIns="91369" bIns="4568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2007189" y="504516"/>
            <a:ext cx="3617887" cy="8030560"/>
          </a:xfrm>
          <a:prstGeom prst="rect">
            <a:avLst/>
          </a:prstGeom>
        </p:spPr>
        <p:txBody>
          <a:bodyPr vert="eaVert" lIns="91369" tIns="45683" rIns="91369" bIns="4568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3531" y="504516"/>
            <a:ext cx="10643927" cy="8030560"/>
          </a:xfrm>
          <a:prstGeom prst="rect">
            <a:avLst/>
          </a:prstGeom>
        </p:spPr>
        <p:txBody>
          <a:bodyPr vert="eaVert" lIns="91369" tIns="45683" rIns="91369" bIns="4568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91369" tIns="45683" rIns="91369" bIns="4568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</p:spPr>
        <p:txBody>
          <a:bodyPr lIns="91369" tIns="45683" rIns="91369" bIns="4568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8494169" y="2522596"/>
            <a:ext cx="7130907" cy="2899863"/>
          </a:xfrm>
        </p:spPr>
        <p:txBody>
          <a:bodyPr lIns="91369" tIns="45683" rIns="91369" bIns="4568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8494169" y="5633040"/>
            <a:ext cx="7130907" cy="2902057"/>
          </a:xfrm>
        </p:spPr>
        <p:txBody>
          <a:bodyPr lIns="91369" tIns="45683" rIns="91369" bIns="4568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" y="0"/>
            <a:ext cx="16773317" cy="947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3140896" y="8602069"/>
            <a:ext cx="567807" cy="2515384"/>
            <a:chOff x="4980416" y="5037518"/>
            <a:chExt cx="412706" cy="1820482"/>
          </a:xfrm>
        </p:grpSpPr>
        <p:sp>
          <p:nvSpPr>
            <p:cNvPr id="26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2422107" y="8602069"/>
            <a:ext cx="567807" cy="2076308"/>
            <a:chOff x="5502862" y="5355294"/>
            <a:chExt cx="412706" cy="1502706"/>
          </a:xfrm>
        </p:grpSpPr>
        <p:sp>
          <p:nvSpPr>
            <p:cNvPr id="27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425041" y="8602069"/>
            <a:ext cx="560396" cy="2076308"/>
            <a:chOff x="6959786" y="5355294"/>
            <a:chExt cx="407320" cy="1502706"/>
          </a:xfrm>
        </p:grpSpPr>
        <p:sp>
          <p:nvSpPr>
            <p:cNvPr id="28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739445" y="8602068"/>
            <a:ext cx="555763" cy="3576794"/>
            <a:chOff x="6007804" y="4266641"/>
            <a:chExt cx="403952" cy="2588666"/>
          </a:xfrm>
        </p:grpSpPr>
        <p:sp>
          <p:nvSpPr>
            <p:cNvPr id="29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1081769" y="8602068"/>
            <a:ext cx="563174" cy="4341456"/>
            <a:chOff x="6480429" y="3713225"/>
            <a:chExt cx="409339" cy="3142082"/>
          </a:xfrm>
        </p:grpSpPr>
        <p:sp>
          <p:nvSpPr>
            <p:cNvPr id="30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6301573" y="8602069"/>
            <a:ext cx="567807" cy="2515384"/>
            <a:chOff x="4980416" y="5037518"/>
            <a:chExt cx="412706" cy="1820482"/>
          </a:xfrm>
        </p:grpSpPr>
        <p:sp>
          <p:nvSpPr>
            <p:cNvPr id="32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5493614" y="8602069"/>
            <a:ext cx="567807" cy="2076308"/>
            <a:chOff x="5502862" y="5355294"/>
            <a:chExt cx="412706" cy="1502706"/>
          </a:xfrm>
        </p:grpSpPr>
        <p:sp>
          <p:nvSpPr>
            <p:cNvPr id="33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3858735" y="8602069"/>
            <a:ext cx="560396" cy="2076308"/>
            <a:chOff x="6959786" y="5355294"/>
            <a:chExt cx="407320" cy="1502706"/>
          </a:xfrm>
        </p:grpSpPr>
        <p:sp>
          <p:nvSpPr>
            <p:cNvPr id="34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4635449" y="8602092"/>
            <a:ext cx="555763" cy="2995287"/>
            <a:chOff x="6007804" y="4266641"/>
            <a:chExt cx="403952" cy="2588666"/>
          </a:xfrm>
        </p:grpSpPr>
        <p:sp>
          <p:nvSpPr>
            <p:cNvPr id="35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5785707" y="8602068"/>
            <a:ext cx="563174" cy="4341456"/>
            <a:chOff x="6480429" y="3713225"/>
            <a:chExt cx="409339" cy="3142082"/>
          </a:xfrm>
        </p:grpSpPr>
        <p:sp>
          <p:nvSpPr>
            <p:cNvPr id="36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7051987" y="8602092"/>
            <a:ext cx="555763" cy="2995287"/>
            <a:chOff x="6007804" y="4266641"/>
            <a:chExt cx="403952" cy="2588666"/>
          </a:xfrm>
        </p:grpSpPr>
        <p:sp>
          <p:nvSpPr>
            <p:cNvPr id="38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11843035" y="8602070"/>
            <a:ext cx="567807" cy="2515384"/>
            <a:chOff x="4980416" y="5037518"/>
            <a:chExt cx="412706" cy="1820482"/>
          </a:xfrm>
        </p:grpSpPr>
        <p:sp>
          <p:nvSpPr>
            <p:cNvPr id="39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11124247" y="8602072"/>
            <a:ext cx="567807" cy="2064438"/>
            <a:chOff x="5502862" y="5355294"/>
            <a:chExt cx="412706" cy="1502706"/>
          </a:xfrm>
        </p:grpSpPr>
        <p:sp>
          <p:nvSpPr>
            <p:cNvPr id="40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5003714" y="8602071"/>
            <a:ext cx="567807" cy="2069795"/>
            <a:chOff x="4980416" y="5037518"/>
            <a:chExt cx="412706" cy="1820482"/>
          </a:xfrm>
        </p:grpSpPr>
        <p:sp>
          <p:nvSpPr>
            <p:cNvPr id="416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4195755" y="8602070"/>
            <a:ext cx="567807" cy="1794975"/>
            <a:chOff x="5502862" y="5355294"/>
            <a:chExt cx="412706" cy="1502706"/>
          </a:xfrm>
        </p:grpSpPr>
        <p:sp>
          <p:nvSpPr>
            <p:cNvPr id="42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12560876" y="8602070"/>
            <a:ext cx="560396" cy="1789346"/>
            <a:chOff x="6959786" y="5355294"/>
            <a:chExt cx="407320" cy="1502706"/>
          </a:xfrm>
        </p:grpSpPr>
        <p:sp>
          <p:nvSpPr>
            <p:cNvPr id="440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13337588" y="8602093"/>
            <a:ext cx="555763" cy="2910547"/>
            <a:chOff x="6007804" y="4266641"/>
            <a:chExt cx="403952" cy="2588666"/>
          </a:xfrm>
        </p:grpSpPr>
        <p:sp>
          <p:nvSpPr>
            <p:cNvPr id="45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10278025" y="8602073"/>
            <a:ext cx="563174" cy="3333564"/>
            <a:chOff x="6480429" y="3713225"/>
            <a:chExt cx="409339" cy="3142082"/>
          </a:xfrm>
        </p:grpSpPr>
        <p:sp>
          <p:nvSpPr>
            <p:cNvPr id="46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9448554" y="8602070"/>
            <a:ext cx="567807" cy="2076308"/>
            <a:chOff x="5502862" y="5355294"/>
            <a:chExt cx="412706" cy="1502706"/>
          </a:xfrm>
        </p:grpSpPr>
        <p:sp>
          <p:nvSpPr>
            <p:cNvPr id="476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7825515" y="8602072"/>
            <a:ext cx="560396" cy="1794976"/>
            <a:chOff x="6959786" y="5355294"/>
            <a:chExt cx="407320" cy="1502706"/>
          </a:xfrm>
        </p:grpSpPr>
        <p:sp>
          <p:nvSpPr>
            <p:cNvPr id="488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8602228" y="8602093"/>
            <a:ext cx="555763" cy="2995287"/>
            <a:chOff x="6007804" y="4266641"/>
            <a:chExt cx="403952" cy="2588666"/>
          </a:xfrm>
        </p:grpSpPr>
        <p:sp>
          <p:nvSpPr>
            <p:cNvPr id="50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5219" y="320259"/>
            <a:ext cx="1044172" cy="957886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5239" y="1273887"/>
            <a:ext cx="16767855" cy="63155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0641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233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12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Home">
  <p:cSld name="001 Home">
    <p:bg>
      <p:bgPr>
        <a:solidFill>
          <a:schemeClr val="bg2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/>
          <p:nvPr/>
        </p:nvSpPr>
        <p:spPr>
          <a:xfrm>
            <a:off x="566614" y="849479"/>
            <a:ext cx="13106934" cy="8258898"/>
          </a:xfrm>
          <a:custGeom>
            <a:avLst/>
            <a:gdLst/>
            <a:ahLst/>
            <a:cxnLst/>
            <a:rect l="l" t="t" r="r" b="b"/>
            <a:pathLst>
              <a:path w="9524198" h="5977289" extrusionOk="0">
                <a:moveTo>
                  <a:pt x="8356534" y="375821"/>
                </a:moveTo>
                <a:lnTo>
                  <a:pt x="8356534" y="663821"/>
                </a:lnTo>
                <a:lnTo>
                  <a:pt x="8644534" y="663821"/>
                </a:lnTo>
                <a:lnTo>
                  <a:pt x="8644534" y="375821"/>
                </a:lnTo>
                <a:close/>
                <a:moveTo>
                  <a:pt x="7847458" y="375821"/>
                </a:moveTo>
                <a:lnTo>
                  <a:pt x="7847458" y="663821"/>
                </a:lnTo>
                <a:lnTo>
                  <a:pt x="8135458" y="663821"/>
                </a:lnTo>
                <a:lnTo>
                  <a:pt x="8135458" y="375821"/>
                </a:lnTo>
                <a:close/>
                <a:moveTo>
                  <a:pt x="7338389" y="375821"/>
                </a:moveTo>
                <a:lnTo>
                  <a:pt x="7338389" y="663821"/>
                </a:lnTo>
                <a:lnTo>
                  <a:pt x="7626389" y="663821"/>
                </a:lnTo>
                <a:lnTo>
                  <a:pt x="7626389" y="375821"/>
                </a:lnTo>
                <a:close/>
                <a:moveTo>
                  <a:pt x="6829320" y="375821"/>
                </a:moveTo>
                <a:lnTo>
                  <a:pt x="6829320" y="663821"/>
                </a:lnTo>
                <a:lnTo>
                  <a:pt x="7117320" y="663821"/>
                </a:lnTo>
                <a:lnTo>
                  <a:pt x="7117320" y="375821"/>
                </a:lnTo>
                <a:close/>
                <a:moveTo>
                  <a:pt x="6320251" y="375821"/>
                </a:moveTo>
                <a:lnTo>
                  <a:pt x="6320251" y="663821"/>
                </a:lnTo>
                <a:lnTo>
                  <a:pt x="6608251" y="663821"/>
                </a:lnTo>
                <a:lnTo>
                  <a:pt x="6608251" y="375821"/>
                </a:lnTo>
                <a:close/>
                <a:moveTo>
                  <a:pt x="5811182" y="375821"/>
                </a:moveTo>
                <a:lnTo>
                  <a:pt x="5811182" y="663821"/>
                </a:lnTo>
                <a:lnTo>
                  <a:pt x="6099182" y="663821"/>
                </a:lnTo>
                <a:lnTo>
                  <a:pt x="6099182" y="375821"/>
                </a:lnTo>
                <a:close/>
                <a:moveTo>
                  <a:pt x="5302113" y="375821"/>
                </a:moveTo>
                <a:lnTo>
                  <a:pt x="5302113" y="663821"/>
                </a:lnTo>
                <a:lnTo>
                  <a:pt x="5590113" y="663821"/>
                </a:lnTo>
                <a:lnTo>
                  <a:pt x="5590113" y="375821"/>
                </a:lnTo>
                <a:close/>
                <a:moveTo>
                  <a:pt x="4793044" y="375821"/>
                </a:moveTo>
                <a:lnTo>
                  <a:pt x="4793044" y="663821"/>
                </a:lnTo>
                <a:lnTo>
                  <a:pt x="5081044" y="663821"/>
                </a:lnTo>
                <a:lnTo>
                  <a:pt x="5081044" y="375821"/>
                </a:lnTo>
                <a:close/>
                <a:moveTo>
                  <a:pt x="4283975" y="375821"/>
                </a:moveTo>
                <a:lnTo>
                  <a:pt x="4283975" y="663821"/>
                </a:lnTo>
                <a:lnTo>
                  <a:pt x="4571975" y="663821"/>
                </a:lnTo>
                <a:lnTo>
                  <a:pt x="4571975" y="375821"/>
                </a:lnTo>
                <a:close/>
                <a:moveTo>
                  <a:pt x="3774906" y="375821"/>
                </a:moveTo>
                <a:lnTo>
                  <a:pt x="3774906" y="663821"/>
                </a:lnTo>
                <a:lnTo>
                  <a:pt x="4062906" y="663821"/>
                </a:lnTo>
                <a:lnTo>
                  <a:pt x="4062906" y="375821"/>
                </a:lnTo>
                <a:close/>
                <a:moveTo>
                  <a:pt x="3265838" y="375821"/>
                </a:moveTo>
                <a:lnTo>
                  <a:pt x="3265838" y="663821"/>
                </a:lnTo>
                <a:lnTo>
                  <a:pt x="3553838" y="663821"/>
                </a:lnTo>
                <a:lnTo>
                  <a:pt x="3553838" y="375821"/>
                </a:lnTo>
                <a:close/>
                <a:moveTo>
                  <a:pt x="2756769" y="375821"/>
                </a:moveTo>
                <a:lnTo>
                  <a:pt x="2756769" y="663821"/>
                </a:lnTo>
                <a:lnTo>
                  <a:pt x="3044769" y="663821"/>
                </a:lnTo>
                <a:lnTo>
                  <a:pt x="3044769" y="375821"/>
                </a:lnTo>
                <a:close/>
                <a:moveTo>
                  <a:pt x="2247700" y="375821"/>
                </a:moveTo>
                <a:lnTo>
                  <a:pt x="2247700" y="663821"/>
                </a:lnTo>
                <a:lnTo>
                  <a:pt x="2535700" y="663821"/>
                </a:lnTo>
                <a:lnTo>
                  <a:pt x="2535700" y="375821"/>
                </a:lnTo>
                <a:close/>
                <a:moveTo>
                  <a:pt x="1738631" y="375821"/>
                </a:moveTo>
                <a:lnTo>
                  <a:pt x="1738631" y="663821"/>
                </a:lnTo>
                <a:lnTo>
                  <a:pt x="2026631" y="663821"/>
                </a:lnTo>
                <a:lnTo>
                  <a:pt x="2026631" y="375821"/>
                </a:lnTo>
                <a:close/>
                <a:moveTo>
                  <a:pt x="1229563" y="375821"/>
                </a:moveTo>
                <a:lnTo>
                  <a:pt x="1229563" y="663821"/>
                </a:lnTo>
                <a:lnTo>
                  <a:pt x="1517563" y="663821"/>
                </a:lnTo>
                <a:lnTo>
                  <a:pt x="1517563" y="375821"/>
                </a:lnTo>
                <a:close/>
                <a:moveTo>
                  <a:pt x="720493" y="375821"/>
                </a:moveTo>
                <a:lnTo>
                  <a:pt x="720493" y="663821"/>
                </a:lnTo>
                <a:lnTo>
                  <a:pt x="1008494" y="663821"/>
                </a:lnTo>
                <a:lnTo>
                  <a:pt x="1008494" y="375821"/>
                </a:lnTo>
                <a:close/>
                <a:moveTo>
                  <a:pt x="529408" y="0"/>
                </a:moveTo>
                <a:lnTo>
                  <a:pt x="8994790" y="0"/>
                </a:lnTo>
                <a:cubicBezTo>
                  <a:pt x="9287174" y="0"/>
                  <a:pt x="9524198" y="237024"/>
                  <a:pt x="9524198" y="529408"/>
                </a:cubicBezTo>
                <a:lnTo>
                  <a:pt x="9524198" y="5447881"/>
                </a:lnTo>
                <a:cubicBezTo>
                  <a:pt x="9524198" y="5740265"/>
                  <a:pt x="9287174" y="5977289"/>
                  <a:pt x="8994790" y="5977289"/>
                </a:cubicBezTo>
                <a:lnTo>
                  <a:pt x="529408" y="5977289"/>
                </a:lnTo>
                <a:cubicBezTo>
                  <a:pt x="237024" y="5977289"/>
                  <a:pt x="0" y="5740265"/>
                  <a:pt x="0" y="5447881"/>
                </a:cubicBezTo>
                <a:lnTo>
                  <a:pt x="0" y="529408"/>
                </a:lnTo>
                <a:cubicBezTo>
                  <a:pt x="0" y="237024"/>
                  <a:pt x="237024" y="0"/>
                  <a:pt x="5294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25764" tIns="62863" rIns="125764" bIns="6286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905693" y="849462"/>
            <a:ext cx="12541605" cy="8258775"/>
          </a:xfrm>
          <a:prstGeom prst="roundRect">
            <a:avLst>
              <a:gd name="adj" fmla="val 8857"/>
            </a:avLst>
          </a:prstGeom>
          <a:solidFill>
            <a:srgbClr val="000000">
              <a:alpha val="9800"/>
            </a:srgbClr>
          </a:solidFill>
          <a:ln>
            <a:noFill/>
          </a:ln>
        </p:spPr>
        <p:txBody>
          <a:bodyPr spcFirstLastPara="1" wrap="square" lIns="125764" tIns="62863" rIns="125764" bIns="6286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2"/>
          <p:cNvSpPr/>
          <p:nvPr/>
        </p:nvSpPr>
        <p:spPr>
          <a:xfrm>
            <a:off x="991026" y="1157725"/>
            <a:ext cx="12230490" cy="7706636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125764" tIns="62863" rIns="125764" bIns="6286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2"/>
          <p:cNvSpPr/>
          <p:nvPr/>
        </p:nvSpPr>
        <p:spPr>
          <a:xfrm>
            <a:off x="950745" y="1100550"/>
            <a:ext cx="12230490" cy="7706636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125764" tIns="62863" rIns="125764" bIns="6286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2"/>
          <p:cNvSpPr/>
          <p:nvPr/>
        </p:nvSpPr>
        <p:spPr>
          <a:xfrm>
            <a:off x="868797" y="1177249"/>
            <a:ext cx="12230490" cy="7706636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125764" tIns="62863" rIns="125764" bIns="6286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2"/>
          <p:cNvSpPr/>
          <p:nvPr/>
        </p:nvSpPr>
        <p:spPr>
          <a:xfrm>
            <a:off x="870187" y="1103341"/>
            <a:ext cx="12230490" cy="7706636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125764" tIns="62863" rIns="125764" bIns="6286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1" name="Google Shape;71;p2"/>
          <p:cNvGrpSpPr/>
          <p:nvPr userDrawn="1"/>
        </p:nvGrpSpPr>
        <p:grpSpPr>
          <a:xfrm rot="19094935">
            <a:off x="1860951" y="2480350"/>
            <a:ext cx="732909" cy="2216713"/>
            <a:chOff x="5930618" y="1536098"/>
            <a:chExt cx="1609023" cy="2932306"/>
          </a:xfrm>
        </p:grpSpPr>
        <p:grpSp>
          <p:nvGrpSpPr>
            <p:cNvPr id="72" name="Google Shape;72;p2"/>
            <p:cNvGrpSpPr/>
            <p:nvPr/>
          </p:nvGrpSpPr>
          <p:grpSpPr>
            <a:xfrm>
              <a:off x="5930618" y="1536098"/>
              <a:ext cx="1609023" cy="2932306"/>
              <a:chOff x="6208295" y="550435"/>
              <a:chExt cx="1609023" cy="2932306"/>
            </a:xfrm>
          </p:grpSpPr>
          <p:sp>
            <p:nvSpPr>
              <p:cNvPr id="73" name="Google Shape;73;p2"/>
              <p:cNvSpPr/>
              <p:nvPr/>
            </p:nvSpPr>
            <p:spPr>
              <a:xfrm rot="10800000">
                <a:off x="6225940" y="2188143"/>
                <a:ext cx="1560898" cy="1286577"/>
              </a:xfrm>
              <a:custGeom>
                <a:avLst/>
                <a:gdLst/>
                <a:ahLst/>
                <a:cxnLst/>
                <a:rect l="l" t="t" r="r" b="b"/>
                <a:pathLst>
                  <a:path w="1560898" h="1286577" extrusionOk="0">
                    <a:moveTo>
                      <a:pt x="1560898" y="1286577"/>
                    </a:moveTo>
                    <a:lnTo>
                      <a:pt x="11230" y="1286577"/>
                    </a:lnTo>
                    <a:lnTo>
                      <a:pt x="11230" y="539014"/>
                    </a:lnTo>
                    <a:lnTo>
                      <a:pt x="0" y="539014"/>
                    </a:lnTo>
                    <a:lnTo>
                      <a:pt x="774834" y="0"/>
                    </a:lnTo>
                    <a:lnTo>
                      <a:pt x="1545058" y="535807"/>
                    </a:lnTo>
                    <a:lnTo>
                      <a:pt x="1560898" y="535807"/>
                    </a:lnTo>
                    <a:close/>
                  </a:path>
                </a:pathLst>
              </a:custGeom>
              <a:solidFill>
                <a:srgbClr val="F7D38F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 rot="10800000">
                <a:off x="6989543" y="2200976"/>
                <a:ext cx="766816" cy="1280999"/>
              </a:xfrm>
              <a:custGeom>
                <a:avLst/>
                <a:gdLst/>
                <a:ahLst/>
                <a:cxnLst/>
                <a:rect l="l" t="t" r="r" b="b"/>
                <a:pathLst>
                  <a:path w="766816" h="1280999" extrusionOk="0">
                    <a:moveTo>
                      <a:pt x="766816" y="1280999"/>
                    </a:moveTo>
                    <a:lnTo>
                      <a:pt x="11230" y="1280999"/>
                    </a:lnTo>
                    <a:lnTo>
                      <a:pt x="11230" y="533436"/>
                    </a:lnTo>
                    <a:lnTo>
                      <a:pt x="0" y="533436"/>
                    </a:lnTo>
                    <a:lnTo>
                      <a:pt x="766816" y="0"/>
                    </a:ln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6227545" y="582329"/>
                <a:ext cx="1544855" cy="2375474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2346147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2346147"/>
                    </a:lnTo>
                    <a:lnTo>
                      <a:pt x="1271992" y="1987617"/>
                    </a:lnTo>
                    <a:lnTo>
                      <a:pt x="1016906" y="2343752"/>
                    </a:lnTo>
                    <a:lnTo>
                      <a:pt x="755493" y="1987617"/>
                    </a:lnTo>
                    <a:lnTo>
                      <a:pt x="494081" y="2300439"/>
                    </a:lnTo>
                    <a:lnTo>
                      <a:pt x="238995" y="1987617"/>
                    </a:lnTo>
                    <a:lnTo>
                      <a:pt x="0" y="2302833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6501911" y="580726"/>
                <a:ext cx="1013174" cy="2375012"/>
              </a:xfrm>
              <a:custGeom>
                <a:avLst/>
                <a:gdLst/>
                <a:ahLst/>
                <a:cxnLst/>
                <a:rect l="l" t="t" r="r" b="b"/>
                <a:pathLst>
                  <a:path w="1013174" h="2375012" extrusionOk="0">
                    <a:moveTo>
                      <a:pt x="618189" y="0"/>
                    </a:moveTo>
                    <a:lnTo>
                      <a:pt x="722641" y="0"/>
                    </a:lnTo>
                    <a:cubicBezTo>
                      <a:pt x="798062" y="0"/>
                      <a:pt x="869913" y="15489"/>
                      <a:pt x="935264" y="43499"/>
                    </a:cubicBezTo>
                    <a:lnTo>
                      <a:pt x="1013174" y="86351"/>
                    </a:lnTo>
                    <a:lnTo>
                      <a:pt x="976198" y="2042175"/>
                    </a:lnTo>
                    <a:lnTo>
                      <a:pt x="740937" y="2375012"/>
                    </a:lnTo>
                    <a:lnTo>
                      <a:pt x="661003" y="2264663"/>
                    </a:lnTo>
                    <a:close/>
                    <a:moveTo>
                      <a:pt x="270276" y="0"/>
                    </a:moveTo>
                    <a:lnTo>
                      <a:pt x="345974" y="0"/>
                    </a:lnTo>
                    <a:lnTo>
                      <a:pt x="386192" y="2127303"/>
                    </a:lnTo>
                    <a:lnTo>
                      <a:pt x="218112" y="2331121"/>
                    </a:lnTo>
                    <a:lnTo>
                      <a:pt x="0" y="2060074"/>
                    </a:lnTo>
                    <a:lnTo>
                      <a:pt x="37919" y="54353"/>
                    </a:lnTo>
                    <a:lnTo>
                      <a:pt x="57653" y="43499"/>
                    </a:lnTo>
                    <a:cubicBezTo>
                      <a:pt x="123005" y="15489"/>
                      <a:pt x="194855" y="0"/>
                      <a:pt x="270276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6230753" y="556661"/>
                <a:ext cx="1544855" cy="555056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555056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3607D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6765353" y="3234088"/>
                <a:ext cx="499017" cy="248653"/>
              </a:xfrm>
              <a:custGeom>
                <a:avLst/>
                <a:gdLst/>
                <a:ahLst/>
                <a:cxnLst/>
                <a:rect l="l" t="t" r="r" b="b"/>
                <a:pathLst>
                  <a:path w="499017" h="248653" extrusionOk="0">
                    <a:moveTo>
                      <a:pt x="249058" y="0"/>
                    </a:moveTo>
                    <a:cubicBezTo>
                      <a:pt x="311852" y="0"/>
                      <a:pt x="371674" y="12726"/>
                      <a:pt x="426085" y="35740"/>
                    </a:cubicBezTo>
                    <a:lnTo>
                      <a:pt x="499017" y="75327"/>
                    </a:lnTo>
                    <a:lnTo>
                      <a:pt x="249860" y="248653"/>
                    </a:lnTo>
                    <a:lnTo>
                      <a:pt x="0" y="74838"/>
                    </a:lnTo>
                    <a:lnTo>
                      <a:pt x="72032" y="35740"/>
                    </a:lnTo>
                    <a:cubicBezTo>
                      <a:pt x="126443" y="12726"/>
                      <a:pt x="186264" y="0"/>
                      <a:pt x="249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6208295" y="1063591"/>
                <a:ext cx="1597800" cy="375300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 flipH="1">
                <a:off x="6994360" y="550435"/>
                <a:ext cx="774832" cy="512039"/>
              </a:xfrm>
              <a:custGeom>
                <a:avLst/>
                <a:gdLst/>
                <a:ahLst/>
                <a:cxnLst/>
                <a:rect l="l" t="t" r="r" b="b"/>
                <a:pathLst>
                  <a:path w="774832" h="555056" extrusionOk="0">
                    <a:moveTo>
                      <a:pt x="546245" y="0"/>
                    </a:moveTo>
                    <a:lnTo>
                      <a:pt x="774832" y="0"/>
                    </a:lnTo>
                    <a:lnTo>
                      <a:pt x="774832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 flipH="1">
                <a:off x="6993134" y="1066800"/>
                <a:ext cx="824184" cy="375385"/>
              </a:xfrm>
              <a:custGeom>
                <a:avLst/>
                <a:gdLst/>
                <a:ahLst/>
                <a:cxnLst/>
                <a:rect l="l" t="t" r="r" b="b"/>
                <a:pathLst>
                  <a:path w="792485" h="375385" extrusionOk="0">
                    <a:moveTo>
                      <a:pt x="62565" y="0"/>
                    </a:moveTo>
                    <a:lnTo>
                      <a:pt x="792485" y="0"/>
                    </a:lnTo>
                    <a:lnTo>
                      <a:pt x="792485" y="375385"/>
                    </a:lnTo>
                    <a:lnTo>
                      <a:pt x="62565" y="375385"/>
                    </a:lnTo>
                    <a:cubicBezTo>
                      <a:pt x="28011" y="375385"/>
                      <a:pt x="0" y="347374"/>
                      <a:pt x="0" y="312820"/>
                    </a:cubicBezTo>
                    <a:lnTo>
                      <a:pt x="0" y="62565"/>
                    </a:lnTo>
                    <a:cubicBezTo>
                      <a:pt x="0" y="28011"/>
                      <a:pt x="28011" y="0"/>
                      <a:pt x="6256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2" name="Google Shape;82;p2"/>
            <p:cNvSpPr/>
            <p:nvPr/>
          </p:nvSpPr>
          <p:spPr>
            <a:xfrm>
              <a:off x="7382576" y="3113772"/>
              <a:ext cx="67500" cy="540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7376159" y="2890787"/>
              <a:ext cx="67500" cy="144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731266" y="2457649"/>
              <a:ext cx="67500" cy="432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6734474" y="2956560"/>
              <a:ext cx="67500" cy="108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 rot="3200062">
              <a:off x="7093647" y="3970895"/>
              <a:ext cx="67320" cy="324003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 rot="5400000">
              <a:off x="6680505" y="1450126"/>
              <a:ext cx="97200" cy="15957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 rot="3484535">
              <a:off x="6838763" y="4268957"/>
              <a:ext cx="67511" cy="107961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 rot="-1504720">
              <a:off x="7344127" y="1872139"/>
              <a:ext cx="67239" cy="108035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 rot="-3012820">
              <a:off x="7177533" y="1614475"/>
              <a:ext cx="114388" cy="22685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" name="Google Shape;92;p2"/>
          <p:cNvGrpSpPr/>
          <p:nvPr/>
        </p:nvGrpSpPr>
        <p:grpSpPr>
          <a:xfrm>
            <a:off x="1640108" y="466975"/>
            <a:ext cx="10758146" cy="1298240"/>
            <a:chOff x="1371600" y="234214"/>
            <a:chExt cx="7736979" cy="822900"/>
          </a:xfrm>
        </p:grpSpPr>
        <p:sp>
          <p:nvSpPr>
            <p:cNvPr id="93" name="Google Shape;93;p2"/>
            <p:cNvSpPr/>
            <p:nvPr/>
          </p:nvSpPr>
          <p:spPr>
            <a:xfrm>
              <a:off x="137160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87649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238139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88629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9119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896095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4400994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4905893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410792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5915691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642059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692548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743038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793528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844018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894507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3" name="Google Shape;113;p2">
            <a:hlinkClick r:id="rId2" action="ppaction://hlinksldjump"/>
          </p:cNvPr>
          <p:cNvSpPr/>
          <p:nvPr/>
        </p:nvSpPr>
        <p:spPr>
          <a:xfrm>
            <a:off x="13447298" y="6513326"/>
            <a:ext cx="2672801" cy="97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5764" tIns="125764" rIns="125764" bIns="1257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0"/>
          </a:p>
        </p:txBody>
      </p:sp>
      <p:pic>
        <p:nvPicPr>
          <p:cNvPr id="3" name="Picture 2" descr="A picture containing clipart, doll, toy&#10;&#10;Description automatically generated">
            <a:extLst>
              <a:ext uri="{FF2B5EF4-FFF2-40B4-BE49-F238E27FC236}">
                <a16:creationId xmlns:a16="http://schemas.microsoft.com/office/drawing/2014/main" id="{2954F71D-D157-478D-92E5-8643F26FB6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50" b="98750" l="10000" r="90000">
                        <a14:foregroundMark x1="73500" y1="9875" x2="52375" y2="5750"/>
                        <a14:foregroundMark x1="52375" y1="5750" x2="53125" y2="9875"/>
                        <a14:foregroundMark x1="70250" y1="91375" x2="49000" y2="86500"/>
                        <a14:foregroundMark x1="49000" y1="86500" x2="70125" y2="89750"/>
                        <a14:foregroundMark x1="70125" y1="89750" x2="70250" y2="89000"/>
                        <a14:foregroundMark x1="47375" y1="90625" x2="49875" y2="89750"/>
                        <a14:foregroundMark x1="65375" y1="90625" x2="57250" y2="91375"/>
                        <a14:foregroundMark x1="46625" y1="91375" x2="45000" y2="90625"/>
                        <a14:foregroundMark x1="43375" y1="87375" x2="43375" y2="87375"/>
                        <a14:foregroundMark x1="67750" y1="85750" x2="45625" y2="83250"/>
                        <a14:foregroundMark x1="45625" y1="83250" x2="62250" y2="95125"/>
                        <a14:foregroundMark x1="62250" y1="95125" x2="62125" y2="85750"/>
                        <a14:foregroundMark x1="54750" y1="52250" x2="46000" y2="71125"/>
                        <a14:foregroundMark x1="46000" y1="71125" x2="68125" y2="72875"/>
                        <a14:foregroundMark x1="68125" y1="72875" x2="53000" y2="56500"/>
                        <a14:foregroundMark x1="53000" y1="56500" x2="50625" y2="55500"/>
                        <a14:foregroundMark x1="37015" y1="82983" x2="36375" y2="82750"/>
                        <a14:foregroundMark x1="55625" y1="89750" x2="41050" y2="84450"/>
                        <a14:foregroundMark x1="39893" y1="86602" x2="50875" y2="98625"/>
                        <a14:foregroundMark x1="36375" y1="82750" x2="36857" y2="83277"/>
                        <a14:foregroundMark x1="50875" y1="98625" x2="54750" y2="81625"/>
                        <a14:foregroundMark x1="47375" y1="87375" x2="44125" y2="84125"/>
                        <a14:foregroundMark x1="64500" y1="81625" x2="45240" y2="76662"/>
                        <a14:foregroundMark x1="34388" y1="87866" x2="30250" y2="92750"/>
                        <a14:foregroundMark x1="33954" y1="93755" x2="52375" y2="98750"/>
                        <a14:foregroundMark x1="30250" y1="92750" x2="33862" y2="93730"/>
                        <a14:foregroundMark x1="52375" y1="98750" x2="67000" y2="84875"/>
                        <a14:foregroundMark x1="67000" y1="84875" x2="60500" y2="76750"/>
                        <a14:backgroundMark x1="44125" y1="74250" x2="34375" y2="92375"/>
                        <a14:backgroundMark x1="34375" y1="92375" x2="42500" y2="7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8493" y="2733865"/>
            <a:ext cx="6776970" cy="677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1570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Monday">
  <p:cSld name="002 Monday">
    <p:bg>
      <p:bgPr>
        <a:solidFill>
          <a:schemeClr val="accent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/>
          <p:nvPr/>
        </p:nvSpPr>
        <p:spPr>
          <a:xfrm>
            <a:off x="751503" y="767386"/>
            <a:ext cx="13106934" cy="8258898"/>
          </a:xfrm>
          <a:custGeom>
            <a:avLst/>
            <a:gdLst/>
            <a:ahLst/>
            <a:cxnLst/>
            <a:rect l="l" t="t" r="r" b="b"/>
            <a:pathLst>
              <a:path w="9524198" h="5977289" extrusionOk="0">
                <a:moveTo>
                  <a:pt x="8356534" y="375821"/>
                </a:moveTo>
                <a:lnTo>
                  <a:pt x="8356534" y="663821"/>
                </a:lnTo>
                <a:lnTo>
                  <a:pt x="8644534" y="663821"/>
                </a:lnTo>
                <a:lnTo>
                  <a:pt x="8644534" y="375821"/>
                </a:lnTo>
                <a:close/>
                <a:moveTo>
                  <a:pt x="7847458" y="375821"/>
                </a:moveTo>
                <a:lnTo>
                  <a:pt x="7847458" y="663821"/>
                </a:lnTo>
                <a:lnTo>
                  <a:pt x="8135458" y="663821"/>
                </a:lnTo>
                <a:lnTo>
                  <a:pt x="8135458" y="375821"/>
                </a:lnTo>
                <a:close/>
                <a:moveTo>
                  <a:pt x="7338389" y="375821"/>
                </a:moveTo>
                <a:lnTo>
                  <a:pt x="7338389" y="663821"/>
                </a:lnTo>
                <a:lnTo>
                  <a:pt x="7626389" y="663821"/>
                </a:lnTo>
                <a:lnTo>
                  <a:pt x="7626389" y="375821"/>
                </a:lnTo>
                <a:close/>
                <a:moveTo>
                  <a:pt x="6829320" y="375821"/>
                </a:moveTo>
                <a:lnTo>
                  <a:pt x="6829320" y="663821"/>
                </a:lnTo>
                <a:lnTo>
                  <a:pt x="7117320" y="663821"/>
                </a:lnTo>
                <a:lnTo>
                  <a:pt x="7117320" y="375821"/>
                </a:lnTo>
                <a:close/>
                <a:moveTo>
                  <a:pt x="6320251" y="375821"/>
                </a:moveTo>
                <a:lnTo>
                  <a:pt x="6320251" y="663821"/>
                </a:lnTo>
                <a:lnTo>
                  <a:pt x="6608251" y="663821"/>
                </a:lnTo>
                <a:lnTo>
                  <a:pt x="6608251" y="375821"/>
                </a:lnTo>
                <a:close/>
                <a:moveTo>
                  <a:pt x="5811182" y="375821"/>
                </a:moveTo>
                <a:lnTo>
                  <a:pt x="5811182" y="663821"/>
                </a:lnTo>
                <a:lnTo>
                  <a:pt x="6099182" y="663821"/>
                </a:lnTo>
                <a:lnTo>
                  <a:pt x="6099182" y="375821"/>
                </a:lnTo>
                <a:close/>
                <a:moveTo>
                  <a:pt x="5302113" y="375821"/>
                </a:moveTo>
                <a:lnTo>
                  <a:pt x="5302113" y="663821"/>
                </a:lnTo>
                <a:lnTo>
                  <a:pt x="5590113" y="663821"/>
                </a:lnTo>
                <a:lnTo>
                  <a:pt x="5590113" y="375821"/>
                </a:lnTo>
                <a:close/>
                <a:moveTo>
                  <a:pt x="4793044" y="375821"/>
                </a:moveTo>
                <a:lnTo>
                  <a:pt x="4793044" y="663821"/>
                </a:lnTo>
                <a:lnTo>
                  <a:pt x="5081044" y="663821"/>
                </a:lnTo>
                <a:lnTo>
                  <a:pt x="5081044" y="375821"/>
                </a:lnTo>
                <a:close/>
                <a:moveTo>
                  <a:pt x="4283975" y="375821"/>
                </a:moveTo>
                <a:lnTo>
                  <a:pt x="4283975" y="663821"/>
                </a:lnTo>
                <a:lnTo>
                  <a:pt x="4571975" y="663821"/>
                </a:lnTo>
                <a:lnTo>
                  <a:pt x="4571975" y="375821"/>
                </a:lnTo>
                <a:close/>
                <a:moveTo>
                  <a:pt x="3774906" y="375821"/>
                </a:moveTo>
                <a:lnTo>
                  <a:pt x="3774906" y="663821"/>
                </a:lnTo>
                <a:lnTo>
                  <a:pt x="4062906" y="663821"/>
                </a:lnTo>
                <a:lnTo>
                  <a:pt x="4062906" y="375821"/>
                </a:lnTo>
                <a:close/>
                <a:moveTo>
                  <a:pt x="3265838" y="375821"/>
                </a:moveTo>
                <a:lnTo>
                  <a:pt x="3265838" y="663821"/>
                </a:lnTo>
                <a:lnTo>
                  <a:pt x="3553838" y="663821"/>
                </a:lnTo>
                <a:lnTo>
                  <a:pt x="3553838" y="375821"/>
                </a:lnTo>
                <a:close/>
                <a:moveTo>
                  <a:pt x="2756769" y="375821"/>
                </a:moveTo>
                <a:lnTo>
                  <a:pt x="2756769" y="663821"/>
                </a:lnTo>
                <a:lnTo>
                  <a:pt x="3044769" y="663821"/>
                </a:lnTo>
                <a:lnTo>
                  <a:pt x="3044769" y="375821"/>
                </a:lnTo>
                <a:close/>
                <a:moveTo>
                  <a:pt x="2247700" y="375821"/>
                </a:moveTo>
                <a:lnTo>
                  <a:pt x="2247700" y="663821"/>
                </a:lnTo>
                <a:lnTo>
                  <a:pt x="2535700" y="663821"/>
                </a:lnTo>
                <a:lnTo>
                  <a:pt x="2535700" y="375821"/>
                </a:lnTo>
                <a:close/>
                <a:moveTo>
                  <a:pt x="1738631" y="375821"/>
                </a:moveTo>
                <a:lnTo>
                  <a:pt x="1738631" y="663821"/>
                </a:lnTo>
                <a:lnTo>
                  <a:pt x="2026631" y="663821"/>
                </a:lnTo>
                <a:lnTo>
                  <a:pt x="2026631" y="375821"/>
                </a:lnTo>
                <a:close/>
                <a:moveTo>
                  <a:pt x="1229563" y="375821"/>
                </a:moveTo>
                <a:lnTo>
                  <a:pt x="1229563" y="663821"/>
                </a:lnTo>
                <a:lnTo>
                  <a:pt x="1517563" y="663821"/>
                </a:lnTo>
                <a:lnTo>
                  <a:pt x="1517563" y="375821"/>
                </a:lnTo>
                <a:close/>
                <a:moveTo>
                  <a:pt x="720493" y="375821"/>
                </a:moveTo>
                <a:lnTo>
                  <a:pt x="720493" y="663821"/>
                </a:lnTo>
                <a:lnTo>
                  <a:pt x="1008494" y="663821"/>
                </a:lnTo>
                <a:lnTo>
                  <a:pt x="1008494" y="375821"/>
                </a:lnTo>
                <a:close/>
                <a:moveTo>
                  <a:pt x="529408" y="0"/>
                </a:moveTo>
                <a:lnTo>
                  <a:pt x="8994790" y="0"/>
                </a:lnTo>
                <a:cubicBezTo>
                  <a:pt x="9287174" y="0"/>
                  <a:pt x="9524198" y="237024"/>
                  <a:pt x="9524198" y="529408"/>
                </a:cubicBezTo>
                <a:lnTo>
                  <a:pt x="9524198" y="5447881"/>
                </a:lnTo>
                <a:cubicBezTo>
                  <a:pt x="9524198" y="5740265"/>
                  <a:pt x="9287174" y="5977289"/>
                  <a:pt x="8994790" y="5977289"/>
                </a:cubicBezTo>
                <a:lnTo>
                  <a:pt x="529408" y="5977289"/>
                </a:lnTo>
                <a:cubicBezTo>
                  <a:pt x="237024" y="5977289"/>
                  <a:pt x="0" y="5740265"/>
                  <a:pt x="0" y="5447881"/>
                </a:cubicBezTo>
                <a:lnTo>
                  <a:pt x="0" y="529408"/>
                </a:lnTo>
                <a:cubicBezTo>
                  <a:pt x="0" y="237024"/>
                  <a:pt x="237024" y="0"/>
                  <a:pt x="5294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25764" tIns="62863" rIns="125764" bIns="6286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1090582" y="767369"/>
            <a:ext cx="12541605" cy="8258775"/>
          </a:xfrm>
          <a:prstGeom prst="roundRect">
            <a:avLst>
              <a:gd name="adj" fmla="val 8857"/>
            </a:avLst>
          </a:prstGeom>
          <a:solidFill>
            <a:srgbClr val="000000">
              <a:alpha val="9800"/>
            </a:srgbClr>
          </a:solidFill>
          <a:ln>
            <a:noFill/>
          </a:ln>
        </p:spPr>
        <p:txBody>
          <a:bodyPr spcFirstLastPara="1" wrap="square" lIns="125764" tIns="62863" rIns="125764" bIns="6286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8" name="Google Shape;118;p3"/>
          <p:cNvGrpSpPr/>
          <p:nvPr/>
        </p:nvGrpSpPr>
        <p:grpSpPr>
          <a:xfrm>
            <a:off x="12302645" y="7351922"/>
            <a:ext cx="3604297" cy="1386135"/>
            <a:chOff x="8939750" y="5320875"/>
            <a:chExt cx="2619075" cy="1003200"/>
          </a:xfrm>
        </p:grpSpPr>
        <p:sp>
          <p:nvSpPr>
            <p:cNvPr id="119" name="Google Shape;119;p3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22" name="Google Shape;122;p3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26" name="Google Shape;126;p3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127" name="Google Shape;127;p3"/>
          <p:cNvGrpSpPr/>
          <p:nvPr/>
        </p:nvGrpSpPr>
        <p:grpSpPr>
          <a:xfrm>
            <a:off x="12474563" y="6220092"/>
            <a:ext cx="3629553" cy="1386135"/>
            <a:chOff x="9064675" y="4501725"/>
            <a:chExt cx="2637427" cy="1003200"/>
          </a:xfrm>
        </p:grpSpPr>
        <p:sp>
          <p:nvSpPr>
            <p:cNvPr id="128" name="Google Shape;128;p3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31" name="Google Shape;131;p3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33" name="Google Shape;133;p3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35" name="Google Shape;135;p3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136" name="Google Shape;136;p3"/>
          <p:cNvGrpSpPr/>
          <p:nvPr/>
        </p:nvGrpSpPr>
        <p:grpSpPr>
          <a:xfrm>
            <a:off x="12474551" y="3900059"/>
            <a:ext cx="3734408" cy="1386135"/>
            <a:chOff x="9064675" y="2822625"/>
            <a:chExt cx="2713620" cy="1003200"/>
          </a:xfrm>
        </p:grpSpPr>
        <p:sp>
          <p:nvSpPr>
            <p:cNvPr id="137" name="Google Shape;137;p3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38" name="Google Shape;138;p3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40" name="Google Shape;140;p3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44" name="Google Shape;144;p3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145" name="Google Shape;145;p3"/>
          <p:cNvGrpSpPr/>
          <p:nvPr/>
        </p:nvGrpSpPr>
        <p:grpSpPr>
          <a:xfrm>
            <a:off x="12302633" y="2711853"/>
            <a:ext cx="3709162" cy="1386135"/>
            <a:chOff x="8939750" y="1962675"/>
            <a:chExt cx="2695275" cy="1003200"/>
          </a:xfrm>
        </p:grpSpPr>
        <p:sp>
          <p:nvSpPr>
            <p:cNvPr id="146" name="Google Shape;146;p3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49" name="Google Shape;149;p3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53" name="Google Shape;153;p3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154" name="Google Shape;154;p3"/>
          <p:cNvGrpSpPr/>
          <p:nvPr/>
        </p:nvGrpSpPr>
        <p:grpSpPr>
          <a:xfrm>
            <a:off x="12302636" y="5031889"/>
            <a:ext cx="3814026" cy="1386135"/>
            <a:chOff x="8939750" y="3641775"/>
            <a:chExt cx="2771475" cy="1003200"/>
          </a:xfrm>
        </p:grpSpPr>
        <p:sp>
          <p:nvSpPr>
            <p:cNvPr id="155" name="Google Shape;155;p3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58" name="Google Shape;158;p3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62" name="Google Shape;162;p3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163" name="Google Shape;163;p3"/>
          <p:cNvSpPr/>
          <p:nvPr/>
        </p:nvSpPr>
        <p:spPr>
          <a:xfrm>
            <a:off x="12474551" y="6474396"/>
            <a:ext cx="1006945" cy="87752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5764" tIns="62863" rIns="125764" bIns="6286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64" name="Google Shape;164;p3"/>
          <p:cNvSpPr/>
          <p:nvPr/>
        </p:nvSpPr>
        <p:spPr>
          <a:xfrm>
            <a:off x="12302633" y="7606227"/>
            <a:ext cx="1006945" cy="87752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5764" tIns="62863" rIns="125764" bIns="6286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65" name="Google Shape;165;p3"/>
          <p:cNvSpPr/>
          <p:nvPr/>
        </p:nvSpPr>
        <p:spPr>
          <a:xfrm>
            <a:off x="12302633" y="7606227"/>
            <a:ext cx="1006945" cy="877526"/>
          </a:xfrm>
          <a:prstGeom prst="rect">
            <a:avLst/>
          </a:prstGeom>
          <a:solidFill>
            <a:srgbClr val="000000">
              <a:alpha val="13410"/>
            </a:srgbClr>
          </a:solidFill>
          <a:ln>
            <a:noFill/>
          </a:ln>
        </p:spPr>
        <p:txBody>
          <a:bodyPr spcFirstLastPara="1" wrap="square" lIns="125764" tIns="62863" rIns="125764" bIns="6286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66" name="Google Shape;166;p3"/>
          <p:cNvSpPr/>
          <p:nvPr/>
        </p:nvSpPr>
        <p:spPr>
          <a:xfrm>
            <a:off x="12474551" y="6474396"/>
            <a:ext cx="1006945" cy="877526"/>
          </a:xfrm>
          <a:prstGeom prst="rect">
            <a:avLst/>
          </a:prstGeom>
          <a:solidFill>
            <a:srgbClr val="000000">
              <a:alpha val="13410"/>
            </a:srgbClr>
          </a:solidFill>
          <a:ln>
            <a:noFill/>
          </a:ln>
        </p:spPr>
        <p:txBody>
          <a:bodyPr spcFirstLastPara="1" wrap="square" lIns="125764" tIns="62863" rIns="125764" bIns="6286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67" name="Google Shape;167;p3"/>
          <p:cNvSpPr/>
          <p:nvPr/>
        </p:nvSpPr>
        <p:spPr>
          <a:xfrm>
            <a:off x="12474551" y="4154362"/>
            <a:ext cx="1006945" cy="8775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5764" tIns="62863" rIns="125764" bIns="6286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68" name="Google Shape;168;p3"/>
          <p:cNvSpPr/>
          <p:nvPr/>
        </p:nvSpPr>
        <p:spPr>
          <a:xfrm>
            <a:off x="12302633" y="5286192"/>
            <a:ext cx="1006945" cy="8775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5764" tIns="62863" rIns="125764" bIns="6286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69" name="Google Shape;169;p3"/>
          <p:cNvSpPr/>
          <p:nvPr/>
        </p:nvSpPr>
        <p:spPr>
          <a:xfrm>
            <a:off x="12302633" y="5286192"/>
            <a:ext cx="1006945" cy="877526"/>
          </a:xfrm>
          <a:prstGeom prst="rect">
            <a:avLst/>
          </a:prstGeom>
          <a:solidFill>
            <a:srgbClr val="000000">
              <a:alpha val="13410"/>
            </a:srgbClr>
          </a:solidFill>
          <a:ln>
            <a:noFill/>
          </a:ln>
        </p:spPr>
        <p:txBody>
          <a:bodyPr spcFirstLastPara="1" wrap="square" lIns="125764" tIns="62863" rIns="125764" bIns="6286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70" name="Google Shape;170;p3"/>
          <p:cNvSpPr/>
          <p:nvPr/>
        </p:nvSpPr>
        <p:spPr>
          <a:xfrm>
            <a:off x="12474551" y="4154362"/>
            <a:ext cx="1006945" cy="877526"/>
          </a:xfrm>
          <a:prstGeom prst="rect">
            <a:avLst/>
          </a:prstGeom>
          <a:solidFill>
            <a:srgbClr val="000000">
              <a:alpha val="13410"/>
            </a:srgbClr>
          </a:solidFill>
          <a:ln>
            <a:noFill/>
          </a:ln>
        </p:spPr>
        <p:txBody>
          <a:bodyPr spcFirstLastPara="1" wrap="square" lIns="125764" tIns="62863" rIns="125764" bIns="6286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71" name="Google Shape;171;p3"/>
          <p:cNvSpPr/>
          <p:nvPr/>
        </p:nvSpPr>
        <p:spPr>
          <a:xfrm>
            <a:off x="12302633" y="2966158"/>
            <a:ext cx="1006945" cy="8775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5764" tIns="62863" rIns="125764" bIns="6286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72" name="Google Shape;172;p3"/>
          <p:cNvSpPr/>
          <p:nvPr/>
        </p:nvSpPr>
        <p:spPr>
          <a:xfrm>
            <a:off x="12302633" y="2966158"/>
            <a:ext cx="1006945" cy="877526"/>
          </a:xfrm>
          <a:prstGeom prst="rect">
            <a:avLst/>
          </a:prstGeom>
          <a:solidFill>
            <a:srgbClr val="000000">
              <a:alpha val="13410"/>
            </a:srgbClr>
          </a:solidFill>
          <a:ln>
            <a:noFill/>
          </a:ln>
        </p:spPr>
        <p:txBody>
          <a:bodyPr spcFirstLastPara="1" wrap="square" lIns="125764" tIns="62863" rIns="125764" bIns="6286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73" name="Google Shape;173;p3"/>
          <p:cNvSpPr/>
          <p:nvPr/>
        </p:nvSpPr>
        <p:spPr>
          <a:xfrm>
            <a:off x="1175913" y="1075632"/>
            <a:ext cx="12230490" cy="7706636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125764" tIns="62863" rIns="125764" bIns="6286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3"/>
          <p:cNvSpPr/>
          <p:nvPr/>
        </p:nvSpPr>
        <p:spPr>
          <a:xfrm>
            <a:off x="1135634" y="1018457"/>
            <a:ext cx="12230490" cy="7706636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125764" tIns="62863" rIns="125764" bIns="6286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3"/>
          <p:cNvSpPr/>
          <p:nvPr/>
        </p:nvSpPr>
        <p:spPr>
          <a:xfrm>
            <a:off x="1053687" y="1095157"/>
            <a:ext cx="12230490" cy="7706636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125764" tIns="62863" rIns="125764" bIns="6286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3"/>
          <p:cNvSpPr/>
          <p:nvPr/>
        </p:nvSpPr>
        <p:spPr>
          <a:xfrm>
            <a:off x="1055077" y="1021248"/>
            <a:ext cx="12230490" cy="7706636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125764" tIns="62863" rIns="125764" bIns="6286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3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 b="20992"/>
          <a:stretch/>
        </p:blipFill>
        <p:spPr>
          <a:xfrm>
            <a:off x="1556347" y="2085905"/>
            <a:ext cx="11311478" cy="63958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8" name="Google Shape;178;p3"/>
          <p:cNvGrpSpPr/>
          <p:nvPr/>
        </p:nvGrpSpPr>
        <p:grpSpPr>
          <a:xfrm>
            <a:off x="1824997" y="384882"/>
            <a:ext cx="10758146" cy="1298240"/>
            <a:chOff x="1371600" y="234214"/>
            <a:chExt cx="7736979" cy="822900"/>
          </a:xfrm>
        </p:grpSpPr>
        <p:sp>
          <p:nvSpPr>
            <p:cNvPr id="179" name="Google Shape;179;p3"/>
            <p:cNvSpPr/>
            <p:nvPr/>
          </p:nvSpPr>
          <p:spPr>
            <a:xfrm>
              <a:off x="137160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187649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238139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288629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339119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3896095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4400994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4905893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5410792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5915691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642059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692548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743038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793528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844018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894507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5" name="Google Shape;195;p3"/>
          <p:cNvSpPr txBox="1">
            <a:spLocks noGrp="1"/>
          </p:cNvSpPr>
          <p:nvPr>
            <p:ph type="body" idx="1"/>
          </p:nvPr>
        </p:nvSpPr>
        <p:spPr>
          <a:xfrm>
            <a:off x="1556347" y="2509122"/>
            <a:ext cx="5561111" cy="5656871"/>
          </a:xfrm>
          <a:prstGeom prst="rect">
            <a:avLst/>
          </a:prstGeom>
        </p:spPr>
        <p:txBody>
          <a:bodyPr spcFirstLastPara="1" wrap="square" lIns="121852" tIns="121852" rIns="121852" bIns="121852" anchor="t" anchorCtr="0">
            <a:noAutofit/>
          </a:bodyPr>
          <a:lstStyle>
            <a:lvl1pPr marL="628946" lvl="0" indent="-52412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chi Hand"/>
              <a:buChar char="●"/>
              <a:defRPr sz="3300">
                <a:latin typeface="Gochi Hand"/>
                <a:ea typeface="Gochi Hand"/>
                <a:cs typeface="Gochi Hand"/>
                <a:sym typeface="Gochi Hand"/>
              </a:defRPr>
            </a:lvl1pPr>
            <a:lvl2pPr marL="1257888" lvl="1" indent="-48044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2600">
                <a:latin typeface="Gochi Hand"/>
                <a:ea typeface="Gochi Hand"/>
                <a:cs typeface="Gochi Hand"/>
                <a:sym typeface="Gochi Hand"/>
              </a:defRPr>
            </a:lvl2pPr>
            <a:lvl3pPr marL="1886834" lvl="2" indent="-48044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2600">
                <a:latin typeface="Gochi Hand"/>
                <a:ea typeface="Gochi Hand"/>
                <a:cs typeface="Gochi Hand"/>
                <a:sym typeface="Gochi Hand"/>
              </a:defRPr>
            </a:lvl3pPr>
            <a:lvl4pPr marL="2515774" lvl="3" indent="-48044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2600">
                <a:latin typeface="Gochi Hand"/>
                <a:ea typeface="Gochi Hand"/>
                <a:cs typeface="Gochi Hand"/>
                <a:sym typeface="Gochi Hand"/>
              </a:defRPr>
            </a:lvl4pPr>
            <a:lvl5pPr marL="3144718" lvl="4" indent="-48044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2600">
                <a:latin typeface="Gochi Hand"/>
                <a:ea typeface="Gochi Hand"/>
                <a:cs typeface="Gochi Hand"/>
                <a:sym typeface="Gochi Hand"/>
              </a:defRPr>
            </a:lvl5pPr>
            <a:lvl6pPr marL="3773662" lvl="5" indent="-48044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2600">
                <a:latin typeface="Gochi Hand"/>
                <a:ea typeface="Gochi Hand"/>
                <a:cs typeface="Gochi Hand"/>
                <a:sym typeface="Gochi Hand"/>
              </a:defRPr>
            </a:lvl6pPr>
            <a:lvl7pPr marL="4402604" lvl="6" indent="-48044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2600">
                <a:latin typeface="Gochi Hand"/>
                <a:ea typeface="Gochi Hand"/>
                <a:cs typeface="Gochi Hand"/>
                <a:sym typeface="Gochi Hand"/>
              </a:defRPr>
            </a:lvl7pPr>
            <a:lvl8pPr marL="5031549" lvl="7" indent="-48044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2600">
                <a:latin typeface="Gochi Hand"/>
                <a:ea typeface="Gochi Hand"/>
                <a:cs typeface="Gochi Hand"/>
                <a:sym typeface="Gochi Hand"/>
              </a:defRPr>
            </a:lvl8pPr>
            <a:lvl9pPr marL="5660495" lvl="8" indent="-48044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2600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grpSp>
        <p:nvGrpSpPr>
          <p:cNvPr id="196" name="Google Shape;196;p3"/>
          <p:cNvGrpSpPr/>
          <p:nvPr/>
        </p:nvGrpSpPr>
        <p:grpSpPr>
          <a:xfrm rot="-1067895" flipH="1">
            <a:off x="1276100" y="6623491"/>
            <a:ext cx="793959" cy="1455434"/>
            <a:chOff x="5930618" y="1536098"/>
            <a:chExt cx="1609023" cy="2932306"/>
          </a:xfrm>
        </p:grpSpPr>
        <p:grpSp>
          <p:nvGrpSpPr>
            <p:cNvPr id="197" name="Google Shape;197;p3"/>
            <p:cNvGrpSpPr/>
            <p:nvPr/>
          </p:nvGrpSpPr>
          <p:grpSpPr>
            <a:xfrm>
              <a:off x="5930618" y="1536098"/>
              <a:ext cx="1609023" cy="2932306"/>
              <a:chOff x="6208295" y="550435"/>
              <a:chExt cx="1609023" cy="2932306"/>
            </a:xfrm>
          </p:grpSpPr>
          <p:sp>
            <p:nvSpPr>
              <p:cNvPr id="198" name="Google Shape;198;p3"/>
              <p:cNvSpPr/>
              <p:nvPr/>
            </p:nvSpPr>
            <p:spPr>
              <a:xfrm rot="10800000">
                <a:off x="6225940" y="2188143"/>
                <a:ext cx="1560898" cy="1286577"/>
              </a:xfrm>
              <a:custGeom>
                <a:avLst/>
                <a:gdLst/>
                <a:ahLst/>
                <a:cxnLst/>
                <a:rect l="l" t="t" r="r" b="b"/>
                <a:pathLst>
                  <a:path w="1560898" h="1286577" extrusionOk="0">
                    <a:moveTo>
                      <a:pt x="1560898" y="1286577"/>
                    </a:moveTo>
                    <a:lnTo>
                      <a:pt x="11230" y="1286577"/>
                    </a:lnTo>
                    <a:lnTo>
                      <a:pt x="11230" y="539014"/>
                    </a:lnTo>
                    <a:lnTo>
                      <a:pt x="0" y="539014"/>
                    </a:lnTo>
                    <a:lnTo>
                      <a:pt x="774834" y="0"/>
                    </a:lnTo>
                    <a:lnTo>
                      <a:pt x="1545058" y="535807"/>
                    </a:lnTo>
                    <a:lnTo>
                      <a:pt x="1560898" y="535807"/>
                    </a:lnTo>
                    <a:close/>
                  </a:path>
                </a:pathLst>
              </a:custGeom>
              <a:solidFill>
                <a:srgbClr val="F7D38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199;p3"/>
              <p:cNvSpPr/>
              <p:nvPr/>
            </p:nvSpPr>
            <p:spPr>
              <a:xfrm rot="10800000">
                <a:off x="6989543" y="2200976"/>
                <a:ext cx="766816" cy="1280999"/>
              </a:xfrm>
              <a:custGeom>
                <a:avLst/>
                <a:gdLst/>
                <a:ahLst/>
                <a:cxnLst/>
                <a:rect l="l" t="t" r="r" b="b"/>
                <a:pathLst>
                  <a:path w="766816" h="1280999" extrusionOk="0">
                    <a:moveTo>
                      <a:pt x="766816" y="1280999"/>
                    </a:moveTo>
                    <a:lnTo>
                      <a:pt x="11230" y="1280999"/>
                    </a:lnTo>
                    <a:lnTo>
                      <a:pt x="11230" y="533436"/>
                    </a:lnTo>
                    <a:lnTo>
                      <a:pt x="0" y="533436"/>
                    </a:lnTo>
                    <a:lnTo>
                      <a:pt x="766816" y="0"/>
                    </a:ln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200;p3"/>
              <p:cNvSpPr/>
              <p:nvPr/>
            </p:nvSpPr>
            <p:spPr>
              <a:xfrm>
                <a:off x="6227545" y="582329"/>
                <a:ext cx="1544855" cy="2375474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2346147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2346147"/>
                    </a:lnTo>
                    <a:lnTo>
                      <a:pt x="1271992" y="1987617"/>
                    </a:lnTo>
                    <a:lnTo>
                      <a:pt x="1016906" y="2343752"/>
                    </a:lnTo>
                    <a:lnTo>
                      <a:pt x="755493" y="1987617"/>
                    </a:lnTo>
                    <a:lnTo>
                      <a:pt x="494081" y="2300439"/>
                    </a:lnTo>
                    <a:lnTo>
                      <a:pt x="238995" y="1987617"/>
                    </a:lnTo>
                    <a:lnTo>
                      <a:pt x="0" y="2302833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201;p3"/>
              <p:cNvSpPr/>
              <p:nvPr/>
            </p:nvSpPr>
            <p:spPr>
              <a:xfrm>
                <a:off x="6501911" y="580726"/>
                <a:ext cx="1013174" cy="2375012"/>
              </a:xfrm>
              <a:custGeom>
                <a:avLst/>
                <a:gdLst/>
                <a:ahLst/>
                <a:cxnLst/>
                <a:rect l="l" t="t" r="r" b="b"/>
                <a:pathLst>
                  <a:path w="1013174" h="2375012" extrusionOk="0">
                    <a:moveTo>
                      <a:pt x="618189" y="0"/>
                    </a:moveTo>
                    <a:lnTo>
                      <a:pt x="722641" y="0"/>
                    </a:lnTo>
                    <a:cubicBezTo>
                      <a:pt x="798062" y="0"/>
                      <a:pt x="869913" y="15489"/>
                      <a:pt x="935264" y="43499"/>
                    </a:cubicBezTo>
                    <a:lnTo>
                      <a:pt x="1013174" y="86351"/>
                    </a:lnTo>
                    <a:lnTo>
                      <a:pt x="976198" y="2042175"/>
                    </a:lnTo>
                    <a:lnTo>
                      <a:pt x="740937" y="2375012"/>
                    </a:lnTo>
                    <a:lnTo>
                      <a:pt x="661003" y="2264663"/>
                    </a:lnTo>
                    <a:close/>
                    <a:moveTo>
                      <a:pt x="270276" y="0"/>
                    </a:moveTo>
                    <a:lnTo>
                      <a:pt x="345974" y="0"/>
                    </a:lnTo>
                    <a:lnTo>
                      <a:pt x="386192" y="2127303"/>
                    </a:lnTo>
                    <a:lnTo>
                      <a:pt x="218112" y="2331121"/>
                    </a:lnTo>
                    <a:lnTo>
                      <a:pt x="0" y="2060074"/>
                    </a:lnTo>
                    <a:lnTo>
                      <a:pt x="37919" y="54353"/>
                    </a:lnTo>
                    <a:lnTo>
                      <a:pt x="57653" y="43499"/>
                    </a:lnTo>
                    <a:cubicBezTo>
                      <a:pt x="123005" y="15489"/>
                      <a:pt x="194855" y="0"/>
                      <a:pt x="270276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202;p3"/>
              <p:cNvSpPr/>
              <p:nvPr/>
            </p:nvSpPr>
            <p:spPr>
              <a:xfrm>
                <a:off x="6230753" y="556661"/>
                <a:ext cx="1544855" cy="555056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555056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3607D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p3"/>
              <p:cNvSpPr/>
              <p:nvPr/>
            </p:nvSpPr>
            <p:spPr>
              <a:xfrm>
                <a:off x="6765353" y="3234088"/>
                <a:ext cx="499017" cy="248653"/>
              </a:xfrm>
              <a:custGeom>
                <a:avLst/>
                <a:gdLst/>
                <a:ahLst/>
                <a:cxnLst/>
                <a:rect l="l" t="t" r="r" b="b"/>
                <a:pathLst>
                  <a:path w="499017" h="248653" extrusionOk="0">
                    <a:moveTo>
                      <a:pt x="249058" y="0"/>
                    </a:moveTo>
                    <a:cubicBezTo>
                      <a:pt x="311852" y="0"/>
                      <a:pt x="371674" y="12726"/>
                      <a:pt x="426085" y="35740"/>
                    </a:cubicBezTo>
                    <a:lnTo>
                      <a:pt x="499017" y="75327"/>
                    </a:lnTo>
                    <a:lnTo>
                      <a:pt x="249860" y="248653"/>
                    </a:lnTo>
                    <a:lnTo>
                      <a:pt x="0" y="74838"/>
                    </a:lnTo>
                    <a:lnTo>
                      <a:pt x="72032" y="35740"/>
                    </a:lnTo>
                    <a:cubicBezTo>
                      <a:pt x="126443" y="12726"/>
                      <a:pt x="186264" y="0"/>
                      <a:pt x="249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204;p3"/>
              <p:cNvSpPr/>
              <p:nvPr/>
            </p:nvSpPr>
            <p:spPr>
              <a:xfrm>
                <a:off x="6208295" y="1063591"/>
                <a:ext cx="1597800" cy="375300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3"/>
              <p:cNvSpPr/>
              <p:nvPr/>
            </p:nvSpPr>
            <p:spPr>
              <a:xfrm flipH="1">
                <a:off x="6994360" y="550435"/>
                <a:ext cx="774832" cy="512039"/>
              </a:xfrm>
              <a:custGeom>
                <a:avLst/>
                <a:gdLst/>
                <a:ahLst/>
                <a:cxnLst/>
                <a:rect l="l" t="t" r="r" b="b"/>
                <a:pathLst>
                  <a:path w="774832" h="555056" extrusionOk="0">
                    <a:moveTo>
                      <a:pt x="546245" y="0"/>
                    </a:moveTo>
                    <a:lnTo>
                      <a:pt x="774832" y="0"/>
                    </a:lnTo>
                    <a:lnTo>
                      <a:pt x="774832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06;p3"/>
              <p:cNvSpPr/>
              <p:nvPr/>
            </p:nvSpPr>
            <p:spPr>
              <a:xfrm flipH="1">
                <a:off x="6993134" y="1066800"/>
                <a:ext cx="824184" cy="375385"/>
              </a:xfrm>
              <a:custGeom>
                <a:avLst/>
                <a:gdLst/>
                <a:ahLst/>
                <a:cxnLst/>
                <a:rect l="l" t="t" r="r" b="b"/>
                <a:pathLst>
                  <a:path w="792485" h="375385" extrusionOk="0">
                    <a:moveTo>
                      <a:pt x="62565" y="0"/>
                    </a:moveTo>
                    <a:lnTo>
                      <a:pt x="792485" y="0"/>
                    </a:lnTo>
                    <a:lnTo>
                      <a:pt x="792485" y="375385"/>
                    </a:lnTo>
                    <a:lnTo>
                      <a:pt x="62565" y="375385"/>
                    </a:lnTo>
                    <a:cubicBezTo>
                      <a:pt x="28011" y="375385"/>
                      <a:pt x="0" y="347374"/>
                      <a:pt x="0" y="312820"/>
                    </a:cubicBezTo>
                    <a:lnTo>
                      <a:pt x="0" y="62565"/>
                    </a:lnTo>
                    <a:cubicBezTo>
                      <a:pt x="0" y="28011"/>
                      <a:pt x="28011" y="0"/>
                      <a:pt x="6256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7" name="Google Shape;207;p3"/>
            <p:cNvSpPr/>
            <p:nvPr/>
          </p:nvSpPr>
          <p:spPr>
            <a:xfrm>
              <a:off x="7382576" y="3113772"/>
              <a:ext cx="67500" cy="540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7376159" y="2890787"/>
              <a:ext cx="67500" cy="144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6731266" y="2457649"/>
              <a:ext cx="67500" cy="432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6734474" y="2956560"/>
              <a:ext cx="67500" cy="108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3"/>
            <p:cNvSpPr/>
            <p:nvPr/>
          </p:nvSpPr>
          <p:spPr>
            <a:xfrm rot="3200062">
              <a:off x="7093647" y="3970895"/>
              <a:ext cx="67320" cy="324003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3"/>
            <p:cNvSpPr/>
            <p:nvPr/>
          </p:nvSpPr>
          <p:spPr>
            <a:xfrm rot="5400000">
              <a:off x="6680505" y="1450126"/>
              <a:ext cx="97200" cy="15957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3"/>
            <p:cNvSpPr/>
            <p:nvPr/>
          </p:nvSpPr>
          <p:spPr>
            <a:xfrm rot="3484535">
              <a:off x="6838763" y="4268957"/>
              <a:ext cx="67511" cy="107961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3"/>
            <p:cNvSpPr/>
            <p:nvPr/>
          </p:nvSpPr>
          <p:spPr>
            <a:xfrm rot="-1504720">
              <a:off x="7344127" y="1872139"/>
              <a:ext cx="67239" cy="108035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3"/>
            <p:cNvSpPr/>
            <p:nvPr/>
          </p:nvSpPr>
          <p:spPr>
            <a:xfrm rot="-3012820">
              <a:off x="7177533" y="1614475"/>
              <a:ext cx="114388" cy="22685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6" name="Google Shape;216;p3"/>
          <p:cNvSpPr/>
          <p:nvPr/>
        </p:nvSpPr>
        <p:spPr>
          <a:xfrm flipH="1">
            <a:off x="1851870" y="8025853"/>
            <a:ext cx="1162315" cy="562564"/>
          </a:xfrm>
          <a:custGeom>
            <a:avLst/>
            <a:gdLst/>
            <a:ahLst/>
            <a:cxnLst/>
            <a:rect l="l" t="t" r="r" b="b"/>
            <a:pathLst>
              <a:path w="33784" h="16286" extrusionOk="0">
                <a:moveTo>
                  <a:pt x="33784" y="0"/>
                </a:moveTo>
                <a:cubicBezTo>
                  <a:pt x="32358" y="155"/>
                  <a:pt x="25586" y="-388"/>
                  <a:pt x="25229" y="932"/>
                </a:cubicBezTo>
                <a:cubicBezTo>
                  <a:pt x="24873" y="2252"/>
                  <a:pt x="33280" y="6679"/>
                  <a:pt x="31645" y="7921"/>
                </a:cubicBezTo>
                <a:cubicBezTo>
                  <a:pt x="30010" y="9164"/>
                  <a:pt x="16570" y="7048"/>
                  <a:pt x="15417" y="8387"/>
                </a:cubicBezTo>
                <a:cubicBezTo>
                  <a:pt x="14264" y="9727"/>
                  <a:pt x="27296" y="14869"/>
                  <a:pt x="24726" y="15958"/>
                </a:cubicBezTo>
                <a:cubicBezTo>
                  <a:pt x="22157" y="17047"/>
                  <a:pt x="4121" y="15092"/>
                  <a:pt x="0" y="14919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7" name="Google Shape;217;p3"/>
          <p:cNvSpPr txBox="1">
            <a:spLocks noGrp="1"/>
          </p:cNvSpPr>
          <p:nvPr>
            <p:ph type="subTitle" idx="2"/>
          </p:nvPr>
        </p:nvSpPr>
        <p:spPr>
          <a:xfrm>
            <a:off x="8249395" y="3759952"/>
            <a:ext cx="4053377" cy="778457"/>
          </a:xfrm>
          <a:prstGeom prst="rect">
            <a:avLst/>
          </a:prstGeom>
        </p:spPr>
        <p:txBody>
          <a:bodyPr spcFirstLastPara="1" wrap="square" lIns="121852" tIns="121852" rIns="121852" bIns="121852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900"/>
              <a:buNone/>
              <a:defRPr sz="4000"/>
            </a:lvl1pPr>
            <a:lvl2pPr lvl="1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2pPr>
            <a:lvl3pPr lvl="2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3pPr>
            <a:lvl4pPr lvl="3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4pPr>
            <a:lvl5pPr lvl="4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5pPr>
            <a:lvl6pPr lvl="5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6pPr>
            <a:lvl7pPr lvl="6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7pPr>
            <a:lvl8pPr lvl="7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8pPr>
            <a:lvl9pPr lvl="8">
              <a:spcBef>
                <a:spcPts val="2890"/>
              </a:spcBef>
              <a:spcAft>
                <a:spcPts val="2890"/>
              </a:spcAft>
              <a:buSzPts val="2300"/>
              <a:buNone/>
              <a:defRPr sz="3200"/>
            </a:lvl9pPr>
          </a:lstStyle>
          <a:p>
            <a:endParaRPr/>
          </a:p>
        </p:txBody>
      </p:sp>
      <p:sp>
        <p:nvSpPr>
          <p:cNvPr id="218" name="Google Shape;218;p3"/>
          <p:cNvSpPr txBox="1">
            <a:spLocks noGrp="1"/>
          </p:cNvSpPr>
          <p:nvPr>
            <p:ph type="subTitle" idx="3"/>
          </p:nvPr>
        </p:nvSpPr>
        <p:spPr>
          <a:xfrm>
            <a:off x="8249395" y="4654889"/>
            <a:ext cx="4053377" cy="778457"/>
          </a:xfrm>
          <a:prstGeom prst="rect">
            <a:avLst/>
          </a:prstGeom>
        </p:spPr>
        <p:txBody>
          <a:bodyPr spcFirstLastPara="1" wrap="square" lIns="121852" tIns="121852" rIns="121852" bIns="121852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4000"/>
            </a:lvl1pPr>
            <a:lvl2pPr lvl="1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2pPr>
            <a:lvl3pPr lvl="2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3pPr>
            <a:lvl4pPr lvl="3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4pPr>
            <a:lvl5pPr lvl="4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5pPr>
            <a:lvl6pPr lvl="5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6pPr>
            <a:lvl7pPr lvl="6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7pPr>
            <a:lvl8pPr lvl="7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8pPr>
            <a:lvl9pPr lvl="8" rtl="0">
              <a:spcBef>
                <a:spcPts val="2890"/>
              </a:spcBef>
              <a:spcAft>
                <a:spcPts val="2890"/>
              </a:spcAft>
              <a:buSzPts val="2300"/>
              <a:buNone/>
              <a:defRPr sz="3200"/>
            </a:lvl9pPr>
          </a:lstStyle>
          <a:p>
            <a:endParaRPr/>
          </a:p>
        </p:txBody>
      </p:sp>
      <p:sp>
        <p:nvSpPr>
          <p:cNvPr id="219" name="Google Shape;219;p3"/>
          <p:cNvSpPr txBox="1">
            <a:spLocks noGrp="1"/>
          </p:cNvSpPr>
          <p:nvPr>
            <p:ph type="subTitle" idx="4"/>
          </p:nvPr>
        </p:nvSpPr>
        <p:spPr>
          <a:xfrm>
            <a:off x="8249395" y="5549823"/>
            <a:ext cx="4053377" cy="778457"/>
          </a:xfrm>
          <a:prstGeom prst="rect">
            <a:avLst/>
          </a:prstGeom>
        </p:spPr>
        <p:txBody>
          <a:bodyPr spcFirstLastPara="1" wrap="square" lIns="121852" tIns="121852" rIns="121852" bIns="121852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4000"/>
            </a:lvl1pPr>
            <a:lvl2pPr lvl="1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2pPr>
            <a:lvl3pPr lvl="2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3pPr>
            <a:lvl4pPr lvl="3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4pPr>
            <a:lvl5pPr lvl="4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5pPr>
            <a:lvl6pPr lvl="5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6pPr>
            <a:lvl7pPr lvl="6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7pPr>
            <a:lvl8pPr lvl="7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8pPr>
            <a:lvl9pPr lvl="8" rtl="0">
              <a:spcBef>
                <a:spcPts val="2890"/>
              </a:spcBef>
              <a:spcAft>
                <a:spcPts val="2890"/>
              </a:spcAft>
              <a:buSzPts val="2300"/>
              <a:buNone/>
              <a:defRPr sz="3200"/>
            </a:lvl9pPr>
          </a:lstStyle>
          <a:p>
            <a:endParaRPr/>
          </a:p>
        </p:txBody>
      </p:sp>
      <p:sp>
        <p:nvSpPr>
          <p:cNvPr id="220" name="Google Shape;220;p3"/>
          <p:cNvSpPr txBox="1">
            <a:spLocks noGrp="1"/>
          </p:cNvSpPr>
          <p:nvPr>
            <p:ph type="subTitle" idx="5"/>
          </p:nvPr>
        </p:nvSpPr>
        <p:spPr>
          <a:xfrm>
            <a:off x="8249395" y="6444760"/>
            <a:ext cx="4053377" cy="778457"/>
          </a:xfrm>
          <a:prstGeom prst="rect">
            <a:avLst/>
          </a:prstGeom>
        </p:spPr>
        <p:txBody>
          <a:bodyPr spcFirstLastPara="1" wrap="square" lIns="121852" tIns="121852" rIns="121852" bIns="121852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4000"/>
            </a:lvl1pPr>
            <a:lvl2pPr lvl="1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2pPr>
            <a:lvl3pPr lvl="2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3pPr>
            <a:lvl4pPr lvl="3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4pPr>
            <a:lvl5pPr lvl="4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5pPr>
            <a:lvl6pPr lvl="5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6pPr>
            <a:lvl7pPr lvl="6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7pPr>
            <a:lvl8pPr lvl="7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8pPr>
            <a:lvl9pPr lvl="8" rtl="0">
              <a:spcBef>
                <a:spcPts val="2890"/>
              </a:spcBef>
              <a:spcAft>
                <a:spcPts val="2890"/>
              </a:spcAft>
              <a:buSzPts val="2300"/>
              <a:buNone/>
              <a:defRPr sz="3200"/>
            </a:lvl9pPr>
          </a:lstStyle>
          <a:p>
            <a:endParaRPr/>
          </a:p>
        </p:txBody>
      </p:sp>
      <p:sp>
        <p:nvSpPr>
          <p:cNvPr id="221" name="Google Shape;221;p3"/>
          <p:cNvSpPr txBox="1">
            <a:spLocks noGrp="1"/>
          </p:cNvSpPr>
          <p:nvPr>
            <p:ph type="subTitle" idx="6"/>
          </p:nvPr>
        </p:nvSpPr>
        <p:spPr>
          <a:xfrm>
            <a:off x="8249395" y="7339694"/>
            <a:ext cx="4053377" cy="778457"/>
          </a:xfrm>
          <a:prstGeom prst="rect">
            <a:avLst/>
          </a:prstGeom>
        </p:spPr>
        <p:txBody>
          <a:bodyPr spcFirstLastPara="1" wrap="square" lIns="121852" tIns="121852" rIns="121852" bIns="121852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4000"/>
            </a:lvl1pPr>
            <a:lvl2pPr lvl="1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2pPr>
            <a:lvl3pPr lvl="2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3pPr>
            <a:lvl4pPr lvl="3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4pPr>
            <a:lvl5pPr lvl="4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5pPr>
            <a:lvl6pPr lvl="5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6pPr>
            <a:lvl7pPr lvl="6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7pPr>
            <a:lvl8pPr lvl="7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8pPr>
            <a:lvl9pPr lvl="8" rtl="0">
              <a:spcBef>
                <a:spcPts val="2890"/>
              </a:spcBef>
              <a:spcAft>
                <a:spcPts val="2890"/>
              </a:spcAft>
              <a:buSzPts val="2300"/>
              <a:buNone/>
              <a:defRPr sz="3200"/>
            </a:lvl9pPr>
          </a:lstStyle>
          <a:p>
            <a:endParaRPr/>
          </a:p>
        </p:txBody>
      </p:sp>
      <p:grpSp>
        <p:nvGrpSpPr>
          <p:cNvPr id="222" name="Google Shape;222;p3"/>
          <p:cNvGrpSpPr/>
          <p:nvPr/>
        </p:nvGrpSpPr>
        <p:grpSpPr>
          <a:xfrm>
            <a:off x="12474563" y="1580023"/>
            <a:ext cx="3629553" cy="1386135"/>
            <a:chOff x="9064675" y="1143525"/>
            <a:chExt cx="2637427" cy="1003200"/>
          </a:xfrm>
        </p:grpSpPr>
        <p:sp>
          <p:nvSpPr>
            <p:cNvPr id="223" name="Google Shape;223;p3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24" name="Google Shape;224;p3"/>
            <p:cNvSpPr/>
            <p:nvPr/>
          </p:nvSpPr>
          <p:spPr>
            <a:xfrm rot="-5400000">
              <a:off x="10223450" y="6885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26" name="Google Shape;226;p3"/>
            <p:cNvSpPr txBox="1"/>
            <p:nvPr/>
          </p:nvSpPr>
          <p:spPr>
            <a:xfrm>
              <a:off x="9932402" y="14450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 i="0" u="none" strike="noStrike" cap="none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MONDAY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227" name="Google Shape;227;p3">
            <a:hlinkClick r:id="rId3" action="ppaction://hlinksldjump"/>
          </p:cNvPr>
          <p:cNvSpPr/>
          <p:nvPr/>
        </p:nvSpPr>
        <p:spPr>
          <a:xfrm>
            <a:off x="13447298" y="1775432"/>
            <a:ext cx="2672801" cy="97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5764" tIns="125764" rIns="125764" bIns="1257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0"/>
          </a:p>
        </p:txBody>
      </p:sp>
      <p:sp>
        <p:nvSpPr>
          <p:cNvPr id="228" name="Google Shape;228;p3">
            <a:hlinkClick r:id="rId4" action="ppaction://hlinksldjump"/>
          </p:cNvPr>
          <p:cNvSpPr/>
          <p:nvPr/>
        </p:nvSpPr>
        <p:spPr>
          <a:xfrm>
            <a:off x="13447298" y="2933584"/>
            <a:ext cx="2672801" cy="97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5764" tIns="125764" rIns="125764" bIns="1257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0"/>
          </a:p>
        </p:txBody>
      </p:sp>
      <p:sp>
        <p:nvSpPr>
          <p:cNvPr id="229" name="Google Shape;229;p3">
            <a:hlinkClick r:id="rId5" action="ppaction://hlinksldjump"/>
          </p:cNvPr>
          <p:cNvSpPr/>
          <p:nvPr/>
        </p:nvSpPr>
        <p:spPr>
          <a:xfrm>
            <a:off x="13447298" y="4091736"/>
            <a:ext cx="2672801" cy="97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5764" tIns="125764" rIns="125764" bIns="1257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0"/>
          </a:p>
        </p:txBody>
      </p:sp>
      <p:sp>
        <p:nvSpPr>
          <p:cNvPr id="230" name="Google Shape;230;p3">
            <a:hlinkClick r:id="rId6" action="ppaction://hlinksldjump"/>
          </p:cNvPr>
          <p:cNvSpPr/>
          <p:nvPr/>
        </p:nvSpPr>
        <p:spPr>
          <a:xfrm>
            <a:off x="13447298" y="5249889"/>
            <a:ext cx="2672801" cy="97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5764" tIns="125764" rIns="125764" bIns="1257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0"/>
          </a:p>
        </p:txBody>
      </p:sp>
      <p:sp>
        <p:nvSpPr>
          <p:cNvPr id="231" name="Google Shape;231;p3">
            <a:hlinkClick r:id="rId7" action="ppaction://hlinksldjump"/>
          </p:cNvPr>
          <p:cNvSpPr/>
          <p:nvPr/>
        </p:nvSpPr>
        <p:spPr>
          <a:xfrm>
            <a:off x="13447298" y="6513326"/>
            <a:ext cx="2672801" cy="97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5764" tIns="125764" rIns="125764" bIns="1257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0"/>
          </a:p>
        </p:txBody>
      </p:sp>
      <p:sp>
        <p:nvSpPr>
          <p:cNvPr id="232" name="Google Shape;232;p3">
            <a:hlinkClick r:id="rId8" action="ppaction://hlinksldjump"/>
          </p:cNvPr>
          <p:cNvSpPr/>
          <p:nvPr/>
        </p:nvSpPr>
        <p:spPr>
          <a:xfrm>
            <a:off x="13447298" y="7671478"/>
            <a:ext cx="2672801" cy="97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5764" tIns="125764" rIns="125764" bIns="1257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0"/>
          </a:p>
        </p:txBody>
      </p:sp>
    </p:spTree>
    <p:extLst>
      <p:ext uri="{BB962C8B-B14F-4D97-AF65-F5344CB8AC3E}">
        <p14:creationId xmlns:p14="http://schemas.microsoft.com/office/powerpoint/2010/main" val="21942505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uesday">
  <p:cSld name="003 Tuesday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4"/>
          <p:cNvGrpSpPr/>
          <p:nvPr/>
        </p:nvGrpSpPr>
        <p:grpSpPr>
          <a:xfrm>
            <a:off x="12474563" y="1580023"/>
            <a:ext cx="3629553" cy="1386135"/>
            <a:chOff x="9064675" y="1143525"/>
            <a:chExt cx="2637427" cy="1003200"/>
          </a:xfrm>
        </p:grpSpPr>
        <p:sp>
          <p:nvSpPr>
            <p:cNvPr id="235" name="Google Shape;235;p4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36" name="Google Shape;236;p4"/>
            <p:cNvSpPr/>
            <p:nvPr/>
          </p:nvSpPr>
          <p:spPr>
            <a:xfrm rot="-5400000">
              <a:off x="10223450" y="6885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37" name="Google Shape;237;p4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38" name="Google Shape;238;p4"/>
            <p:cNvSpPr txBox="1"/>
            <p:nvPr/>
          </p:nvSpPr>
          <p:spPr>
            <a:xfrm>
              <a:off x="9932402" y="14450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 i="0" u="none" strike="noStrike" cap="none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MONDAY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239" name="Google Shape;239;p4"/>
          <p:cNvSpPr/>
          <p:nvPr/>
        </p:nvSpPr>
        <p:spPr>
          <a:xfrm>
            <a:off x="751503" y="767386"/>
            <a:ext cx="13106934" cy="8258898"/>
          </a:xfrm>
          <a:custGeom>
            <a:avLst/>
            <a:gdLst/>
            <a:ahLst/>
            <a:cxnLst/>
            <a:rect l="l" t="t" r="r" b="b"/>
            <a:pathLst>
              <a:path w="9524198" h="5977289" extrusionOk="0">
                <a:moveTo>
                  <a:pt x="8356534" y="375821"/>
                </a:moveTo>
                <a:lnTo>
                  <a:pt x="8356534" y="663821"/>
                </a:lnTo>
                <a:lnTo>
                  <a:pt x="8644534" y="663821"/>
                </a:lnTo>
                <a:lnTo>
                  <a:pt x="8644534" y="375821"/>
                </a:lnTo>
                <a:close/>
                <a:moveTo>
                  <a:pt x="7847458" y="375821"/>
                </a:moveTo>
                <a:lnTo>
                  <a:pt x="7847458" y="663821"/>
                </a:lnTo>
                <a:lnTo>
                  <a:pt x="8135458" y="663821"/>
                </a:lnTo>
                <a:lnTo>
                  <a:pt x="8135458" y="375821"/>
                </a:lnTo>
                <a:close/>
                <a:moveTo>
                  <a:pt x="7338389" y="375821"/>
                </a:moveTo>
                <a:lnTo>
                  <a:pt x="7338389" y="663821"/>
                </a:lnTo>
                <a:lnTo>
                  <a:pt x="7626389" y="663821"/>
                </a:lnTo>
                <a:lnTo>
                  <a:pt x="7626389" y="375821"/>
                </a:lnTo>
                <a:close/>
                <a:moveTo>
                  <a:pt x="6829320" y="375821"/>
                </a:moveTo>
                <a:lnTo>
                  <a:pt x="6829320" y="663821"/>
                </a:lnTo>
                <a:lnTo>
                  <a:pt x="7117320" y="663821"/>
                </a:lnTo>
                <a:lnTo>
                  <a:pt x="7117320" y="375821"/>
                </a:lnTo>
                <a:close/>
                <a:moveTo>
                  <a:pt x="6320251" y="375821"/>
                </a:moveTo>
                <a:lnTo>
                  <a:pt x="6320251" y="663821"/>
                </a:lnTo>
                <a:lnTo>
                  <a:pt x="6608251" y="663821"/>
                </a:lnTo>
                <a:lnTo>
                  <a:pt x="6608251" y="375821"/>
                </a:lnTo>
                <a:close/>
                <a:moveTo>
                  <a:pt x="5811182" y="375821"/>
                </a:moveTo>
                <a:lnTo>
                  <a:pt x="5811182" y="663821"/>
                </a:lnTo>
                <a:lnTo>
                  <a:pt x="6099182" y="663821"/>
                </a:lnTo>
                <a:lnTo>
                  <a:pt x="6099182" y="375821"/>
                </a:lnTo>
                <a:close/>
                <a:moveTo>
                  <a:pt x="5302113" y="375821"/>
                </a:moveTo>
                <a:lnTo>
                  <a:pt x="5302113" y="663821"/>
                </a:lnTo>
                <a:lnTo>
                  <a:pt x="5590113" y="663821"/>
                </a:lnTo>
                <a:lnTo>
                  <a:pt x="5590113" y="375821"/>
                </a:lnTo>
                <a:close/>
                <a:moveTo>
                  <a:pt x="4793044" y="375821"/>
                </a:moveTo>
                <a:lnTo>
                  <a:pt x="4793044" y="663821"/>
                </a:lnTo>
                <a:lnTo>
                  <a:pt x="5081044" y="663821"/>
                </a:lnTo>
                <a:lnTo>
                  <a:pt x="5081044" y="375821"/>
                </a:lnTo>
                <a:close/>
                <a:moveTo>
                  <a:pt x="4283975" y="375821"/>
                </a:moveTo>
                <a:lnTo>
                  <a:pt x="4283975" y="663821"/>
                </a:lnTo>
                <a:lnTo>
                  <a:pt x="4571975" y="663821"/>
                </a:lnTo>
                <a:lnTo>
                  <a:pt x="4571975" y="375821"/>
                </a:lnTo>
                <a:close/>
                <a:moveTo>
                  <a:pt x="3774906" y="375821"/>
                </a:moveTo>
                <a:lnTo>
                  <a:pt x="3774906" y="663821"/>
                </a:lnTo>
                <a:lnTo>
                  <a:pt x="4062906" y="663821"/>
                </a:lnTo>
                <a:lnTo>
                  <a:pt x="4062906" y="375821"/>
                </a:lnTo>
                <a:close/>
                <a:moveTo>
                  <a:pt x="3265838" y="375821"/>
                </a:moveTo>
                <a:lnTo>
                  <a:pt x="3265838" y="663821"/>
                </a:lnTo>
                <a:lnTo>
                  <a:pt x="3553838" y="663821"/>
                </a:lnTo>
                <a:lnTo>
                  <a:pt x="3553838" y="375821"/>
                </a:lnTo>
                <a:close/>
                <a:moveTo>
                  <a:pt x="2756769" y="375821"/>
                </a:moveTo>
                <a:lnTo>
                  <a:pt x="2756769" y="663821"/>
                </a:lnTo>
                <a:lnTo>
                  <a:pt x="3044769" y="663821"/>
                </a:lnTo>
                <a:lnTo>
                  <a:pt x="3044769" y="375821"/>
                </a:lnTo>
                <a:close/>
                <a:moveTo>
                  <a:pt x="2247700" y="375821"/>
                </a:moveTo>
                <a:lnTo>
                  <a:pt x="2247700" y="663821"/>
                </a:lnTo>
                <a:lnTo>
                  <a:pt x="2535700" y="663821"/>
                </a:lnTo>
                <a:lnTo>
                  <a:pt x="2535700" y="375821"/>
                </a:lnTo>
                <a:close/>
                <a:moveTo>
                  <a:pt x="1738631" y="375821"/>
                </a:moveTo>
                <a:lnTo>
                  <a:pt x="1738631" y="663821"/>
                </a:lnTo>
                <a:lnTo>
                  <a:pt x="2026631" y="663821"/>
                </a:lnTo>
                <a:lnTo>
                  <a:pt x="2026631" y="375821"/>
                </a:lnTo>
                <a:close/>
                <a:moveTo>
                  <a:pt x="1229563" y="375821"/>
                </a:moveTo>
                <a:lnTo>
                  <a:pt x="1229563" y="663821"/>
                </a:lnTo>
                <a:lnTo>
                  <a:pt x="1517563" y="663821"/>
                </a:lnTo>
                <a:lnTo>
                  <a:pt x="1517563" y="375821"/>
                </a:lnTo>
                <a:close/>
                <a:moveTo>
                  <a:pt x="720493" y="375821"/>
                </a:moveTo>
                <a:lnTo>
                  <a:pt x="720493" y="663821"/>
                </a:lnTo>
                <a:lnTo>
                  <a:pt x="1008494" y="663821"/>
                </a:lnTo>
                <a:lnTo>
                  <a:pt x="1008494" y="375821"/>
                </a:lnTo>
                <a:close/>
                <a:moveTo>
                  <a:pt x="529408" y="0"/>
                </a:moveTo>
                <a:lnTo>
                  <a:pt x="8994790" y="0"/>
                </a:lnTo>
                <a:cubicBezTo>
                  <a:pt x="9287174" y="0"/>
                  <a:pt x="9524198" y="237024"/>
                  <a:pt x="9524198" y="529408"/>
                </a:cubicBezTo>
                <a:lnTo>
                  <a:pt x="9524198" y="5447881"/>
                </a:lnTo>
                <a:cubicBezTo>
                  <a:pt x="9524198" y="5740265"/>
                  <a:pt x="9287174" y="5977289"/>
                  <a:pt x="8994790" y="5977289"/>
                </a:cubicBezTo>
                <a:lnTo>
                  <a:pt x="529408" y="5977289"/>
                </a:lnTo>
                <a:cubicBezTo>
                  <a:pt x="237024" y="5977289"/>
                  <a:pt x="0" y="5740265"/>
                  <a:pt x="0" y="5447881"/>
                </a:cubicBezTo>
                <a:lnTo>
                  <a:pt x="0" y="529408"/>
                </a:lnTo>
                <a:cubicBezTo>
                  <a:pt x="0" y="237024"/>
                  <a:pt x="237024" y="0"/>
                  <a:pt x="5294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25764" tIns="62863" rIns="125764" bIns="6286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4"/>
          <p:cNvSpPr/>
          <p:nvPr/>
        </p:nvSpPr>
        <p:spPr>
          <a:xfrm>
            <a:off x="1090582" y="767369"/>
            <a:ext cx="12541605" cy="8258775"/>
          </a:xfrm>
          <a:prstGeom prst="roundRect">
            <a:avLst>
              <a:gd name="adj" fmla="val 8857"/>
            </a:avLst>
          </a:prstGeom>
          <a:solidFill>
            <a:srgbClr val="000000">
              <a:alpha val="9800"/>
            </a:srgbClr>
          </a:solidFill>
          <a:ln>
            <a:noFill/>
          </a:ln>
        </p:spPr>
        <p:txBody>
          <a:bodyPr spcFirstLastPara="1" wrap="square" lIns="125764" tIns="62863" rIns="125764" bIns="6286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1" name="Google Shape;241;p4"/>
          <p:cNvGrpSpPr/>
          <p:nvPr/>
        </p:nvGrpSpPr>
        <p:grpSpPr>
          <a:xfrm>
            <a:off x="12302645" y="7351922"/>
            <a:ext cx="3604297" cy="1386135"/>
            <a:chOff x="8939750" y="5320875"/>
            <a:chExt cx="2619075" cy="1003200"/>
          </a:xfrm>
        </p:grpSpPr>
        <p:sp>
          <p:nvSpPr>
            <p:cNvPr id="242" name="Google Shape;242;p4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43" name="Google Shape;243;p4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44" name="Google Shape;244;p4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45" name="Google Shape;245;p4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246" name="Google Shape;246;p4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47" name="Google Shape;247;p4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49" name="Google Shape;249;p4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250" name="Google Shape;250;p4"/>
          <p:cNvGrpSpPr/>
          <p:nvPr/>
        </p:nvGrpSpPr>
        <p:grpSpPr>
          <a:xfrm>
            <a:off x="12474563" y="6220092"/>
            <a:ext cx="3629553" cy="1386135"/>
            <a:chOff x="9064675" y="4501725"/>
            <a:chExt cx="2637427" cy="1003200"/>
          </a:xfrm>
        </p:grpSpPr>
        <p:sp>
          <p:nvSpPr>
            <p:cNvPr id="251" name="Google Shape;251;p4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52" name="Google Shape;252;p4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53" name="Google Shape;253;p4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54" name="Google Shape;254;p4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255" name="Google Shape;255;p4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56" name="Google Shape;256;p4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57" name="Google Shape;257;p4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58" name="Google Shape;258;p4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259" name="Google Shape;259;p4"/>
          <p:cNvGrpSpPr/>
          <p:nvPr/>
        </p:nvGrpSpPr>
        <p:grpSpPr>
          <a:xfrm>
            <a:off x="12474551" y="3900059"/>
            <a:ext cx="3734408" cy="1386135"/>
            <a:chOff x="9064675" y="2822625"/>
            <a:chExt cx="2713620" cy="1003200"/>
          </a:xfrm>
        </p:grpSpPr>
        <p:sp>
          <p:nvSpPr>
            <p:cNvPr id="260" name="Google Shape;260;p4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61" name="Google Shape;261;p4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62" name="Google Shape;262;p4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63" name="Google Shape;263;p4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264" name="Google Shape;264;p4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65" name="Google Shape;265;p4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66" name="Google Shape;266;p4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67" name="Google Shape;267;p4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268" name="Google Shape;268;p4"/>
          <p:cNvGrpSpPr/>
          <p:nvPr/>
        </p:nvGrpSpPr>
        <p:grpSpPr>
          <a:xfrm>
            <a:off x="12302636" y="5031889"/>
            <a:ext cx="3814026" cy="1386135"/>
            <a:chOff x="8939750" y="3641775"/>
            <a:chExt cx="2771475" cy="1003200"/>
          </a:xfrm>
        </p:grpSpPr>
        <p:sp>
          <p:nvSpPr>
            <p:cNvPr id="269" name="Google Shape;269;p4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70" name="Google Shape;270;p4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71" name="Google Shape;271;p4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72" name="Google Shape;272;p4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273" name="Google Shape;273;p4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74" name="Google Shape;274;p4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75" name="Google Shape;275;p4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76" name="Google Shape;276;p4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277" name="Google Shape;277;p4"/>
          <p:cNvSpPr/>
          <p:nvPr/>
        </p:nvSpPr>
        <p:spPr>
          <a:xfrm>
            <a:off x="1175913" y="1075632"/>
            <a:ext cx="12230490" cy="7706636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125764" tIns="62863" rIns="125764" bIns="6286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1135634" y="1018457"/>
            <a:ext cx="12230490" cy="7706636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125764" tIns="62863" rIns="125764" bIns="6286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1053687" y="1095157"/>
            <a:ext cx="12230490" cy="7706636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125764" tIns="62863" rIns="125764" bIns="6286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1055077" y="1021248"/>
            <a:ext cx="12230490" cy="7706636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125764" tIns="62863" rIns="125764" bIns="6286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1" name="Google Shape;281;p4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 b="20992"/>
          <a:stretch/>
        </p:blipFill>
        <p:spPr>
          <a:xfrm>
            <a:off x="1556347" y="2085905"/>
            <a:ext cx="11311478" cy="63958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2" name="Google Shape;282;p4"/>
          <p:cNvGrpSpPr/>
          <p:nvPr/>
        </p:nvGrpSpPr>
        <p:grpSpPr>
          <a:xfrm>
            <a:off x="1824997" y="384882"/>
            <a:ext cx="10758146" cy="1298240"/>
            <a:chOff x="1371600" y="234214"/>
            <a:chExt cx="7736979" cy="822900"/>
          </a:xfrm>
        </p:grpSpPr>
        <p:sp>
          <p:nvSpPr>
            <p:cNvPr id="283" name="Google Shape;283;p4"/>
            <p:cNvSpPr/>
            <p:nvPr/>
          </p:nvSpPr>
          <p:spPr>
            <a:xfrm>
              <a:off x="137160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4"/>
            <p:cNvSpPr/>
            <p:nvPr/>
          </p:nvSpPr>
          <p:spPr>
            <a:xfrm>
              <a:off x="187649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4"/>
            <p:cNvSpPr/>
            <p:nvPr/>
          </p:nvSpPr>
          <p:spPr>
            <a:xfrm>
              <a:off x="238139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4"/>
            <p:cNvSpPr/>
            <p:nvPr/>
          </p:nvSpPr>
          <p:spPr>
            <a:xfrm>
              <a:off x="288629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4"/>
            <p:cNvSpPr/>
            <p:nvPr/>
          </p:nvSpPr>
          <p:spPr>
            <a:xfrm>
              <a:off x="339119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4"/>
            <p:cNvSpPr/>
            <p:nvPr/>
          </p:nvSpPr>
          <p:spPr>
            <a:xfrm>
              <a:off x="3896095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4"/>
            <p:cNvSpPr/>
            <p:nvPr/>
          </p:nvSpPr>
          <p:spPr>
            <a:xfrm>
              <a:off x="4400994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4"/>
            <p:cNvSpPr/>
            <p:nvPr/>
          </p:nvSpPr>
          <p:spPr>
            <a:xfrm>
              <a:off x="4905893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4"/>
            <p:cNvSpPr/>
            <p:nvPr/>
          </p:nvSpPr>
          <p:spPr>
            <a:xfrm>
              <a:off x="5410792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4"/>
            <p:cNvSpPr/>
            <p:nvPr/>
          </p:nvSpPr>
          <p:spPr>
            <a:xfrm>
              <a:off x="5915691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4"/>
            <p:cNvSpPr/>
            <p:nvPr/>
          </p:nvSpPr>
          <p:spPr>
            <a:xfrm>
              <a:off x="642059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4"/>
            <p:cNvSpPr/>
            <p:nvPr/>
          </p:nvSpPr>
          <p:spPr>
            <a:xfrm>
              <a:off x="692548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4"/>
            <p:cNvSpPr/>
            <p:nvPr/>
          </p:nvSpPr>
          <p:spPr>
            <a:xfrm>
              <a:off x="743038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4"/>
            <p:cNvSpPr/>
            <p:nvPr/>
          </p:nvSpPr>
          <p:spPr>
            <a:xfrm>
              <a:off x="793528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4"/>
            <p:cNvSpPr/>
            <p:nvPr/>
          </p:nvSpPr>
          <p:spPr>
            <a:xfrm>
              <a:off x="844018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4"/>
            <p:cNvSpPr/>
            <p:nvPr/>
          </p:nvSpPr>
          <p:spPr>
            <a:xfrm>
              <a:off x="894507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9" name="Google Shape;299;p4"/>
          <p:cNvGrpSpPr/>
          <p:nvPr/>
        </p:nvGrpSpPr>
        <p:grpSpPr>
          <a:xfrm>
            <a:off x="12302633" y="2711853"/>
            <a:ext cx="3709162" cy="1386135"/>
            <a:chOff x="8939750" y="1962675"/>
            <a:chExt cx="2695275" cy="1003200"/>
          </a:xfrm>
        </p:grpSpPr>
        <p:sp>
          <p:nvSpPr>
            <p:cNvPr id="300" name="Google Shape;300;p4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01" name="Google Shape;301;p4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02" name="Google Shape;302;p4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03" name="Google Shape;303;p4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304" name="Google Shape;304;p4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05" name="Google Shape;305;p4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06" name="Google Shape;306;p4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07" name="Google Shape;307;p4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308" name="Google Shape;308;p4"/>
          <p:cNvSpPr txBox="1">
            <a:spLocks noGrp="1"/>
          </p:cNvSpPr>
          <p:nvPr>
            <p:ph type="body" idx="1"/>
          </p:nvPr>
        </p:nvSpPr>
        <p:spPr>
          <a:xfrm>
            <a:off x="1556347" y="2509122"/>
            <a:ext cx="5561111" cy="5656871"/>
          </a:xfrm>
          <a:prstGeom prst="rect">
            <a:avLst/>
          </a:prstGeom>
        </p:spPr>
        <p:txBody>
          <a:bodyPr spcFirstLastPara="1" wrap="square" lIns="121852" tIns="121852" rIns="121852" bIns="121852" anchor="t" anchorCtr="0">
            <a:noAutofit/>
          </a:bodyPr>
          <a:lstStyle>
            <a:lvl1pPr marL="628946" lvl="0" indent="-52412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chi Hand"/>
              <a:buChar char="●"/>
              <a:defRPr sz="3300">
                <a:latin typeface="Gochi Hand"/>
                <a:ea typeface="Gochi Hand"/>
                <a:cs typeface="Gochi Hand"/>
                <a:sym typeface="Gochi Hand"/>
              </a:defRPr>
            </a:lvl1pPr>
            <a:lvl2pPr marL="1257888" lvl="1" indent="-48044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2600">
                <a:latin typeface="Gochi Hand"/>
                <a:ea typeface="Gochi Hand"/>
                <a:cs typeface="Gochi Hand"/>
                <a:sym typeface="Gochi Hand"/>
              </a:defRPr>
            </a:lvl2pPr>
            <a:lvl3pPr marL="1886834" lvl="2" indent="-48044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2600">
                <a:latin typeface="Gochi Hand"/>
                <a:ea typeface="Gochi Hand"/>
                <a:cs typeface="Gochi Hand"/>
                <a:sym typeface="Gochi Hand"/>
              </a:defRPr>
            </a:lvl3pPr>
            <a:lvl4pPr marL="2515774" lvl="3" indent="-48044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2600">
                <a:latin typeface="Gochi Hand"/>
                <a:ea typeface="Gochi Hand"/>
                <a:cs typeface="Gochi Hand"/>
                <a:sym typeface="Gochi Hand"/>
              </a:defRPr>
            </a:lvl4pPr>
            <a:lvl5pPr marL="3144718" lvl="4" indent="-48044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2600">
                <a:latin typeface="Gochi Hand"/>
                <a:ea typeface="Gochi Hand"/>
                <a:cs typeface="Gochi Hand"/>
                <a:sym typeface="Gochi Hand"/>
              </a:defRPr>
            </a:lvl5pPr>
            <a:lvl6pPr marL="3773662" lvl="5" indent="-48044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2600">
                <a:latin typeface="Gochi Hand"/>
                <a:ea typeface="Gochi Hand"/>
                <a:cs typeface="Gochi Hand"/>
                <a:sym typeface="Gochi Hand"/>
              </a:defRPr>
            </a:lvl6pPr>
            <a:lvl7pPr marL="4402604" lvl="6" indent="-48044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2600">
                <a:latin typeface="Gochi Hand"/>
                <a:ea typeface="Gochi Hand"/>
                <a:cs typeface="Gochi Hand"/>
                <a:sym typeface="Gochi Hand"/>
              </a:defRPr>
            </a:lvl7pPr>
            <a:lvl8pPr marL="5031549" lvl="7" indent="-48044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2600">
                <a:latin typeface="Gochi Hand"/>
                <a:ea typeface="Gochi Hand"/>
                <a:cs typeface="Gochi Hand"/>
                <a:sym typeface="Gochi Hand"/>
              </a:defRPr>
            </a:lvl8pPr>
            <a:lvl9pPr marL="5660495" lvl="8" indent="-48044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2600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grpSp>
        <p:nvGrpSpPr>
          <p:cNvPr id="309" name="Google Shape;309;p4"/>
          <p:cNvGrpSpPr/>
          <p:nvPr/>
        </p:nvGrpSpPr>
        <p:grpSpPr>
          <a:xfrm rot="-1067895" flipH="1">
            <a:off x="1276100" y="6623491"/>
            <a:ext cx="793959" cy="1455434"/>
            <a:chOff x="5930618" y="1536098"/>
            <a:chExt cx="1609023" cy="2932306"/>
          </a:xfrm>
        </p:grpSpPr>
        <p:grpSp>
          <p:nvGrpSpPr>
            <p:cNvPr id="310" name="Google Shape;310;p4"/>
            <p:cNvGrpSpPr/>
            <p:nvPr/>
          </p:nvGrpSpPr>
          <p:grpSpPr>
            <a:xfrm>
              <a:off x="5930618" y="1536098"/>
              <a:ext cx="1609023" cy="2932306"/>
              <a:chOff x="6208295" y="550435"/>
              <a:chExt cx="1609023" cy="2932306"/>
            </a:xfrm>
          </p:grpSpPr>
          <p:sp>
            <p:nvSpPr>
              <p:cNvPr id="311" name="Google Shape;311;p4"/>
              <p:cNvSpPr/>
              <p:nvPr/>
            </p:nvSpPr>
            <p:spPr>
              <a:xfrm rot="10800000">
                <a:off x="6225940" y="2188143"/>
                <a:ext cx="1560898" cy="1286577"/>
              </a:xfrm>
              <a:custGeom>
                <a:avLst/>
                <a:gdLst/>
                <a:ahLst/>
                <a:cxnLst/>
                <a:rect l="l" t="t" r="r" b="b"/>
                <a:pathLst>
                  <a:path w="1560898" h="1286577" extrusionOk="0">
                    <a:moveTo>
                      <a:pt x="1560898" y="1286577"/>
                    </a:moveTo>
                    <a:lnTo>
                      <a:pt x="11230" y="1286577"/>
                    </a:lnTo>
                    <a:lnTo>
                      <a:pt x="11230" y="539014"/>
                    </a:lnTo>
                    <a:lnTo>
                      <a:pt x="0" y="539014"/>
                    </a:lnTo>
                    <a:lnTo>
                      <a:pt x="774834" y="0"/>
                    </a:lnTo>
                    <a:lnTo>
                      <a:pt x="1545058" y="535807"/>
                    </a:lnTo>
                    <a:lnTo>
                      <a:pt x="1560898" y="535807"/>
                    </a:lnTo>
                    <a:close/>
                  </a:path>
                </a:pathLst>
              </a:custGeom>
              <a:solidFill>
                <a:srgbClr val="F7D38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4"/>
              <p:cNvSpPr/>
              <p:nvPr/>
            </p:nvSpPr>
            <p:spPr>
              <a:xfrm rot="10800000">
                <a:off x="6989543" y="2200976"/>
                <a:ext cx="766816" cy="1280999"/>
              </a:xfrm>
              <a:custGeom>
                <a:avLst/>
                <a:gdLst/>
                <a:ahLst/>
                <a:cxnLst/>
                <a:rect l="l" t="t" r="r" b="b"/>
                <a:pathLst>
                  <a:path w="766816" h="1280999" extrusionOk="0">
                    <a:moveTo>
                      <a:pt x="766816" y="1280999"/>
                    </a:moveTo>
                    <a:lnTo>
                      <a:pt x="11230" y="1280999"/>
                    </a:lnTo>
                    <a:lnTo>
                      <a:pt x="11230" y="533436"/>
                    </a:lnTo>
                    <a:lnTo>
                      <a:pt x="0" y="533436"/>
                    </a:lnTo>
                    <a:lnTo>
                      <a:pt x="766816" y="0"/>
                    </a:ln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4"/>
              <p:cNvSpPr/>
              <p:nvPr/>
            </p:nvSpPr>
            <p:spPr>
              <a:xfrm>
                <a:off x="6227545" y="582329"/>
                <a:ext cx="1544855" cy="2375474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2346147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2346147"/>
                    </a:lnTo>
                    <a:lnTo>
                      <a:pt x="1271992" y="1987617"/>
                    </a:lnTo>
                    <a:lnTo>
                      <a:pt x="1016906" y="2343752"/>
                    </a:lnTo>
                    <a:lnTo>
                      <a:pt x="755493" y="1987617"/>
                    </a:lnTo>
                    <a:lnTo>
                      <a:pt x="494081" y="2300439"/>
                    </a:lnTo>
                    <a:lnTo>
                      <a:pt x="238995" y="1987617"/>
                    </a:lnTo>
                    <a:lnTo>
                      <a:pt x="0" y="2302833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4"/>
              <p:cNvSpPr/>
              <p:nvPr/>
            </p:nvSpPr>
            <p:spPr>
              <a:xfrm>
                <a:off x="6501911" y="580726"/>
                <a:ext cx="1013174" cy="2375012"/>
              </a:xfrm>
              <a:custGeom>
                <a:avLst/>
                <a:gdLst/>
                <a:ahLst/>
                <a:cxnLst/>
                <a:rect l="l" t="t" r="r" b="b"/>
                <a:pathLst>
                  <a:path w="1013174" h="2375012" extrusionOk="0">
                    <a:moveTo>
                      <a:pt x="618189" y="0"/>
                    </a:moveTo>
                    <a:lnTo>
                      <a:pt x="722641" y="0"/>
                    </a:lnTo>
                    <a:cubicBezTo>
                      <a:pt x="798062" y="0"/>
                      <a:pt x="869913" y="15489"/>
                      <a:pt x="935264" y="43499"/>
                    </a:cubicBezTo>
                    <a:lnTo>
                      <a:pt x="1013174" y="86351"/>
                    </a:lnTo>
                    <a:lnTo>
                      <a:pt x="976198" y="2042175"/>
                    </a:lnTo>
                    <a:lnTo>
                      <a:pt x="740937" y="2375012"/>
                    </a:lnTo>
                    <a:lnTo>
                      <a:pt x="661003" y="2264663"/>
                    </a:lnTo>
                    <a:close/>
                    <a:moveTo>
                      <a:pt x="270276" y="0"/>
                    </a:moveTo>
                    <a:lnTo>
                      <a:pt x="345974" y="0"/>
                    </a:lnTo>
                    <a:lnTo>
                      <a:pt x="386192" y="2127303"/>
                    </a:lnTo>
                    <a:lnTo>
                      <a:pt x="218112" y="2331121"/>
                    </a:lnTo>
                    <a:lnTo>
                      <a:pt x="0" y="2060074"/>
                    </a:lnTo>
                    <a:lnTo>
                      <a:pt x="37919" y="54353"/>
                    </a:lnTo>
                    <a:lnTo>
                      <a:pt x="57653" y="43499"/>
                    </a:lnTo>
                    <a:cubicBezTo>
                      <a:pt x="123005" y="15489"/>
                      <a:pt x="194855" y="0"/>
                      <a:pt x="270276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4"/>
              <p:cNvSpPr/>
              <p:nvPr/>
            </p:nvSpPr>
            <p:spPr>
              <a:xfrm>
                <a:off x="6230753" y="556661"/>
                <a:ext cx="1544855" cy="555056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555056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3607D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" name="Google Shape;316;p4"/>
              <p:cNvSpPr/>
              <p:nvPr/>
            </p:nvSpPr>
            <p:spPr>
              <a:xfrm>
                <a:off x="6765353" y="3234088"/>
                <a:ext cx="499017" cy="248653"/>
              </a:xfrm>
              <a:custGeom>
                <a:avLst/>
                <a:gdLst/>
                <a:ahLst/>
                <a:cxnLst/>
                <a:rect l="l" t="t" r="r" b="b"/>
                <a:pathLst>
                  <a:path w="499017" h="248653" extrusionOk="0">
                    <a:moveTo>
                      <a:pt x="249058" y="0"/>
                    </a:moveTo>
                    <a:cubicBezTo>
                      <a:pt x="311852" y="0"/>
                      <a:pt x="371674" y="12726"/>
                      <a:pt x="426085" y="35740"/>
                    </a:cubicBezTo>
                    <a:lnTo>
                      <a:pt x="499017" y="75327"/>
                    </a:lnTo>
                    <a:lnTo>
                      <a:pt x="249860" y="248653"/>
                    </a:lnTo>
                    <a:lnTo>
                      <a:pt x="0" y="74838"/>
                    </a:lnTo>
                    <a:lnTo>
                      <a:pt x="72032" y="35740"/>
                    </a:lnTo>
                    <a:cubicBezTo>
                      <a:pt x="126443" y="12726"/>
                      <a:pt x="186264" y="0"/>
                      <a:pt x="249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317;p4"/>
              <p:cNvSpPr/>
              <p:nvPr/>
            </p:nvSpPr>
            <p:spPr>
              <a:xfrm>
                <a:off x="6208295" y="1063591"/>
                <a:ext cx="1597800" cy="375300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318;p4"/>
              <p:cNvSpPr/>
              <p:nvPr/>
            </p:nvSpPr>
            <p:spPr>
              <a:xfrm flipH="1">
                <a:off x="6994360" y="550435"/>
                <a:ext cx="774832" cy="512039"/>
              </a:xfrm>
              <a:custGeom>
                <a:avLst/>
                <a:gdLst/>
                <a:ahLst/>
                <a:cxnLst/>
                <a:rect l="l" t="t" r="r" b="b"/>
                <a:pathLst>
                  <a:path w="774832" h="555056" extrusionOk="0">
                    <a:moveTo>
                      <a:pt x="546245" y="0"/>
                    </a:moveTo>
                    <a:lnTo>
                      <a:pt x="774832" y="0"/>
                    </a:lnTo>
                    <a:lnTo>
                      <a:pt x="774832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319;p4"/>
              <p:cNvSpPr/>
              <p:nvPr/>
            </p:nvSpPr>
            <p:spPr>
              <a:xfrm flipH="1">
                <a:off x="6993134" y="1066800"/>
                <a:ext cx="824184" cy="375385"/>
              </a:xfrm>
              <a:custGeom>
                <a:avLst/>
                <a:gdLst/>
                <a:ahLst/>
                <a:cxnLst/>
                <a:rect l="l" t="t" r="r" b="b"/>
                <a:pathLst>
                  <a:path w="792485" h="375385" extrusionOk="0">
                    <a:moveTo>
                      <a:pt x="62565" y="0"/>
                    </a:moveTo>
                    <a:lnTo>
                      <a:pt x="792485" y="0"/>
                    </a:lnTo>
                    <a:lnTo>
                      <a:pt x="792485" y="375385"/>
                    </a:lnTo>
                    <a:lnTo>
                      <a:pt x="62565" y="375385"/>
                    </a:lnTo>
                    <a:cubicBezTo>
                      <a:pt x="28011" y="375385"/>
                      <a:pt x="0" y="347374"/>
                      <a:pt x="0" y="312820"/>
                    </a:cubicBezTo>
                    <a:lnTo>
                      <a:pt x="0" y="62565"/>
                    </a:lnTo>
                    <a:cubicBezTo>
                      <a:pt x="0" y="28011"/>
                      <a:pt x="28011" y="0"/>
                      <a:pt x="6256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20" name="Google Shape;320;p4"/>
            <p:cNvSpPr/>
            <p:nvPr/>
          </p:nvSpPr>
          <p:spPr>
            <a:xfrm>
              <a:off x="7382576" y="3113772"/>
              <a:ext cx="67500" cy="540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7376159" y="2890787"/>
              <a:ext cx="67500" cy="144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6731266" y="2457649"/>
              <a:ext cx="67500" cy="432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6734474" y="2956560"/>
              <a:ext cx="67500" cy="108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4"/>
            <p:cNvSpPr/>
            <p:nvPr/>
          </p:nvSpPr>
          <p:spPr>
            <a:xfrm rot="3200062">
              <a:off x="7093647" y="3970895"/>
              <a:ext cx="67320" cy="324003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4"/>
            <p:cNvSpPr/>
            <p:nvPr/>
          </p:nvSpPr>
          <p:spPr>
            <a:xfrm rot="5400000">
              <a:off x="6680505" y="1450126"/>
              <a:ext cx="97200" cy="15957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4"/>
            <p:cNvSpPr/>
            <p:nvPr/>
          </p:nvSpPr>
          <p:spPr>
            <a:xfrm rot="3484535">
              <a:off x="6838763" y="4268957"/>
              <a:ext cx="67511" cy="107961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4"/>
            <p:cNvSpPr/>
            <p:nvPr/>
          </p:nvSpPr>
          <p:spPr>
            <a:xfrm rot="-1504720">
              <a:off x="7344127" y="1872139"/>
              <a:ext cx="67239" cy="108035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4"/>
            <p:cNvSpPr/>
            <p:nvPr/>
          </p:nvSpPr>
          <p:spPr>
            <a:xfrm rot="-3012820">
              <a:off x="7177533" y="1614475"/>
              <a:ext cx="114388" cy="22685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9" name="Google Shape;329;p4"/>
          <p:cNvSpPr/>
          <p:nvPr/>
        </p:nvSpPr>
        <p:spPr>
          <a:xfrm flipH="1">
            <a:off x="1851870" y="8025853"/>
            <a:ext cx="1162315" cy="562564"/>
          </a:xfrm>
          <a:custGeom>
            <a:avLst/>
            <a:gdLst/>
            <a:ahLst/>
            <a:cxnLst/>
            <a:rect l="l" t="t" r="r" b="b"/>
            <a:pathLst>
              <a:path w="33784" h="16286" extrusionOk="0">
                <a:moveTo>
                  <a:pt x="33784" y="0"/>
                </a:moveTo>
                <a:cubicBezTo>
                  <a:pt x="32358" y="155"/>
                  <a:pt x="25586" y="-388"/>
                  <a:pt x="25229" y="932"/>
                </a:cubicBezTo>
                <a:cubicBezTo>
                  <a:pt x="24873" y="2252"/>
                  <a:pt x="33280" y="6679"/>
                  <a:pt x="31645" y="7921"/>
                </a:cubicBezTo>
                <a:cubicBezTo>
                  <a:pt x="30010" y="9164"/>
                  <a:pt x="16570" y="7048"/>
                  <a:pt x="15417" y="8387"/>
                </a:cubicBezTo>
                <a:cubicBezTo>
                  <a:pt x="14264" y="9727"/>
                  <a:pt x="27296" y="14869"/>
                  <a:pt x="24726" y="15958"/>
                </a:cubicBezTo>
                <a:cubicBezTo>
                  <a:pt x="22157" y="17047"/>
                  <a:pt x="4121" y="15092"/>
                  <a:pt x="0" y="14919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0" name="Google Shape;330;p4"/>
          <p:cNvSpPr txBox="1">
            <a:spLocks noGrp="1"/>
          </p:cNvSpPr>
          <p:nvPr>
            <p:ph type="subTitle" idx="2"/>
          </p:nvPr>
        </p:nvSpPr>
        <p:spPr>
          <a:xfrm>
            <a:off x="8249395" y="3759952"/>
            <a:ext cx="4053377" cy="778457"/>
          </a:xfrm>
          <a:prstGeom prst="rect">
            <a:avLst/>
          </a:prstGeom>
        </p:spPr>
        <p:txBody>
          <a:bodyPr spcFirstLastPara="1" wrap="square" lIns="121852" tIns="121852" rIns="121852" bIns="121852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4000"/>
            </a:lvl1pPr>
            <a:lvl2pPr lvl="1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2pPr>
            <a:lvl3pPr lvl="2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3pPr>
            <a:lvl4pPr lvl="3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4pPr>
            <a:lvl5pPr lvl="4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5pPr>
            <a:lvl6pPr lvl="5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6pPr>
            <a:lvl7pPr lvl="6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7pPr>
            <a:lvl8pPr lvl="7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8pPr>
            <a:lvl9pPr lvl="8" rtl="0">
              <a:spcBef>
                <a:spcPts val="2890"/>
              </a:spcBef>
              <a:spcAft>
                <a:spcPts val="2890"/>
              </a:spcAft>
              <a:buSzPts val="2300"/>
              <a:buNone/>
              <a:defRPr sz="3200"/>
            </a:lvl9pPr>
          </a:lstStyle>
          <a:p>
            <a:endParaRPr/>
          </a:p>
        </p:txBody>
      </p:sp>
      <p:sp>
        <p:nvSpPr>
          <p:cNvPr id="331" name="Google Shape;331;p4"/>
          <p:cNvSpPr txBox="1">
            <a:spLocks noGrp="1"/>
          </p:cNvSpPr>
          <p:nvPr>
            <p:ph type="subTitle" idx="3"/>
          </p:nvPr>
        </p:nvSpPr>
        <p:spPr>
          <a:xfrm>
            <a:off x="8249395" y="4654889"/>
            <a:ext cx="4053377" cy="778457"/>
          </a:xfrm>
          <a:prstGeom prst="rect">
            <a:avLst/>
          </a:prstGeom>
        </p:spPr>
        <p:txBody>
          <a:bodyPr spcFirstLastPara="1" wrap="square" lIns="121852" tIns="121852" rIns="121852" bIns="121852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4000"/>
            </a:lvl1pPr>
            <a:lvl2pPr lvl="1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2pPr>
            <a:lvl3pPr lvl="2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3pPr>
            <a:lvl4pPr lvl="3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4pPr>
            <a:lvl5pPr lvl="4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5pPr>
            <a:lvl6pPr lvl="5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6pPr>
            <a:lvl7pPr lvl="6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7pPr>
            <a:lvl8pPr lvl="7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8pPr>
            <a:lvl9pPr lvl="8" rtl="0">
              <a:spcBef>
                <a:spcPts val="2890"/>
              </a:spcBef>
              <a:spcAft>
                <a:spcPts val="2890"/>
              </a:spcAft>
              <a:buSzPts val="2300"/>
              <a:buNone/>
              <a:defRPr sz="3200"/>
            </a:lvl9pPr>
          </a:lstStyle>
          <a:p>
            <a:endParaRPr/>
          </a:p>
        </p:txBody>
      </p:sp>
      <p:sp>
        <p:nvSpPr>
          <p:cNvPr id="332" name="Google Shape;332;p4"/>
          <p:cNvSpPr txBox="1">
            <a:spLocks noGrp="1"/>
          </p:cNvSpPr>
          <p:nvPr>
            <p:ph type="subTitle" idx="4"/>
          </p:nvPr>
        </p:nvSpPr>
        <p:spPr>
          <a:xfrm>
            <a:off x="8249395" y="5549823"/>
            <a:ext cx="4053377" cy="778457"/>
          </a:xfrm>
          <a:prstGeom prst="rect">
            <a:avLst/>
          </a:prstGeom>
        </p:spPr>
        <p:txBody>
          <a:bodyPr spcFirstLastPara="1" wrap="square" lIns="121852" tIns="121852" rIns="121852" bIns="121852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4000"/>
            </a:lvl1pPr>
            <a:lvl2pPr lvl="1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2pPr>
            <a:lvl3pPr lvl="2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3pPr>
            <a:lvl4pPr lvl="3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4pPr>
            <a:lvl5pPr lvl="4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5pPr>
            <a:lvl6pPr lvl="5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6pPr>
            <a:lvl7pPr lvl="6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7pPr>
            <a:lvl8pPr lvl="7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8pPr>
            <a:lvl9pPr lvl="8" rtl="0">
              <a:spcBef>
                <a:spcPts val="2890"/>
              </a:spcBef>
              <a:spcAft>
                <a:spcPts val="2890"/>
              </a:spcAft>
              <a:buSzPts val="2300"/>
              <a:buNone/>
              <a:defRPr sz="3200"/>
            </a:lvl9pPr>
          </a:lstStyle>
          <a:p>
            <a:endParaRPr/>
          </a:p>
        </p:txBody>
      </p:sp>
      <p:sp>
        <p:nvSpPr>
          <p:cNvPr id="333" name="Google Shape;333;p4"/>
          <p:cNvSpPr txBox="1">
            <a:spLocks noGrp="1"/>
          </p:cNvSpPr>
          <p:nvPr>
            <p:ph type="subTitle" idx="5"/>
          </p:nvPr>
        </p:nvSpPr>
        <p:spPr>
          <a:xfrm>
            <a:off x="8249395" y="6444760"/>
            <a:ext cx="4053377" cy="778457"/>
          </a:xfrm>
          <a:prstGeom prst="rect">
            <a:avLst/>
          </a:prstGeom>
        </p:spPr>
        <p:txBody>
          <a:bodyPr spcFirstLastPara="1" wrap="square" lIns="121852" tIns="121852" rIns="121852" bIns="121852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4000"/>
            </a:lvl1pPr>
            <a:lvl2pPr lvl="1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2pPr>
            <a:lvl3pPr lvl="2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3pPr>
            <a:lvl4pPr lvl="3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4pPr>
            <a:lvl5pPr lvl="4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5pPr>
            <a:lvl6pPr lvl="5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6pPr>
            <a:lvl7pPr lvl="6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7pPr>
            <a:lvl8pPr lvl="7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8pPr>
            <a:lvl9pPr lvl="8" rtl="0">
              <a:spcBef>
                <a:spcPts val="2890"/>
              </a:spcBef>
              <a:spcAft>
                <a:spcPts val="2890"/>
              </a:spcAft>
              <a:buSzPts val="2300"/>
              <a:buNone/>
              <a:defRPr sz="3200"/>
            </a:lvl9pPr>
          </a:lstStyle>
          <a:p>
            <a:endParaRPr/>
          </a:p>
        </p:txBody>
      </p:sp>
      <p:sp>
        <p:nvSpPr>
          <p:cNvPr id="334" name="Google Shape;334;p4"/>
          <p:cNvSpPr txBox="1">
            <a:spLocks noGrp="1"/>
          </p:cNvSpPr>
          <p:nvPr>
            <p:ph type="subTitle" idx="6"/>
          </p:nvPr>
        </p:nvSpPr>
        <p:spPr>
          <a:xfrm>
            <a:off x="8249395" y="7339694"/>
            <a:ext cx="4053377" cy="778457"/>
          </a:xfrm>
          <a:prstGeom prst="rect">
            <a:avLst/>
          </a:prstGeom>
        </p:spPr>
        <p:txBody>
          <a:bodyPr spcFirstLastPara="1" wrap="square" lIns="121852" tIns="121852" rIns="121852" bIns="121852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4000"/>
            </a:lvl1pPr>
            <a:lvl2pPr lvl="1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2pPr>
            <a:lvl3pPr lvl="2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3pPr>
            <a:lvl4pPr lvl="3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4pPr>
            <a:lvl5pPr lvl="4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5pPr>
            <a:lvl6pPr lvl="5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6pPr>
            <a:lvl7pPr lvl="6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7pPr>
            <a:lvl8pPr lvl="7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8pPr>
            <a:lvl9pPr lvl="8" rtl="0">
              <a:spcBef>
                <a:spcPts val="2890"/>
              </a:spcBef>
              <a:spcAft>
                <a:spcPts val="2890"/>
              </a:spcAft>
              <a:buSzPts val="2300"/>
              <a:buNone/>
              <a:defRPr sz="3200"/>
            </a:lvl9pPr>
          </a:lstStyle>
          <a:p>
            <a:endParaRPr/>
          </a:p>
        </p:txBody>
      </p:sp>
      <p:sp>
        <p:nvSpPr>
          <p:cNvPr id="335" name="Google Shape;335;p4">
            <a:hlinkClick r:id="rId3" action="ppaction://hlinksldjump"/>
          </p:cNvPr>
          <p:cNvSpPr/>
          <p:nvPr/>
        </p:nvSpPr>
        <p:spPr>
          <a:xfrm>
            <a:off x="13447298" y="1775432"/>
            <a:ext cx="2672801" cy="97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5764" tIns="125764" rIns="125764" bIns="1257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0"/>
          </a:p>
        </p:txBody>
      </p:sp>
      <p:sp>
        <p:nvSpPr>
          <p:cNvPr id="336" name="Google Shape;336;p4">
            <a:hlinkClick r:id="rId4" action="ppaction://hlinksldjump"/>
          </p:cNvPr>
          <p:cNvSpPr/>
          <p:nvPr/>
        </p:nvSpPr>
        <p:spPr>
          <a:xfrm>
            <a:off x="13447298" y="2933584"/>
            <a:ext cx="2672801" cy="97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5764" tIns="125764" rIns="125764" bIns="1257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0"/>
          </a:p>
        </p:txBody>
      </p:sp>
      <p:sp>
        <p:nvSpPr>
          <p:cNvPr id="337" name="Google Shape;337;p4">
            <a:hlinkClick r:id="rId5" action="ppaction://hlinksldjump"/>
          </p:cNvPr>
          <p:cNvSpPr/>
          <p:nvPr/>
        </p:nvSpPr>
        <p:spPr>
          <a:xfrm>
            <a:off x="13447298" y="4091736"/>
            <a:ext cx="2672801" cy="97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5764" tIns="125764" rIns="125764" bIns="1257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0"/>
          </a:p>
        </p:txBody>
      </p:sp>
      <p:sp>
        <p:nvSpPr>
          <p:cNvPr id="338" name="Google Shape;338;p4">
            <a:hlinkClick r:id="rId6" action="ppaction://hlinksldjump"/>
          </p:cNvPr>
          <p:cNvSpPr/>
          <p:nvPr/>
        </p:nvSpPr>
        <p:spPr>
          <a:xfrm>
            <a:off x="13447298" y="5249889"/>
            <a:ext cx="2672801" cy="97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5764" tIns="125764" rIns="125764" bIns="1257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0"/>
          </a:p>
        </p:txBody>
      </p:sp>
      <p:sp>
        <p:nvSpPr>
          <p:cNvPr id="339" name="Google Shape;339;p4">
            <a:hlinkClick r:id="rId7" action="ppaction://hlinksldjump"/>
          </p:cNvPr>
          <p:cNvSpPr/>
          <p:nvPr/>
        </p:nvSpPr>
        <p:spPr>
          <a:xfrm>
            <a:off x="13447298" y="6513326"/>
            <a:ext cx="2672801" cy="97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5764" tIns="125764" rIns="125764" bIns="1257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0"/>
          </a:p>
        </p:txBody>
      </p:sp>
      <p:sp>
        <p:nvSpPr>
          <p:cNvPr id="340" name="Google Shape;340;p4">
            <a:hlinkClick r:id="rId8" action="ppaction://hlinksldjump"/>
          </p:cNvPr>
          <p:cNvSpPr/>
          <p:nvPr/>
        </p:nvSpPr>
        <p:spPr>
          <a:xfrm>
            <a:off x="13447298" y="7671478"/>
            <a:ext cx="2672801" cy="97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5764" tIns="125764" rIns="125764" bIns="1257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0"/>
          </a:p>
        </p:txBody>
      </p:sp>
    </p:spTree>
    <p:extLst>
      <p:ext uri="{BB962C8B-B14F-4D97-AF65-F5344CB8AC3E}">
        <p14:creationId xmlns:p14="http://schemas.microsoft.com/office/powerpoint/2010/main" val="3841983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4955"/>
            <a:ext cx="8229600" cy="1143000"/>
          </a:xfrm>
          <a:prstGeom prst="rect">
            <a:avLst/>
          </a:prstGeom>
        </p:spPr>
        <p:txBody>
          <a:bodyPr lIns="91369" tIns="45683" rIns="91369" bIns="4568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2" y="1600220"/>
            <a:ext cx="8229600" cy="4526281"/>
          </a:xfrm>
          <a:prstGeom prst="rect">
            <a:avLst/>
          </a:prstGeom>
        </p:spPr>
        <p:txBody>
          <a:bodyPr lIns="91369" tIns="45683" rIns="91369" bIns="4568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Wednesday">
  <p:cSld name="004 Wednesday">
    <p:bg>
      <p:bgPr>
        <a:solidFill>
          <a:schemeClr val="accent3"/>
        </a:solid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2" name="Google Shape;342;p5"/>
          <p:cNvGrpSpPr/>
          <p:nvPr/>
        </p:nvGrpSpPr>
        <p:grpSpPr>
          <a:xfrm>
            <a:off x="12474563" y="1580023"/>
            <a:ext cx="3629553" cy="1386135"/>
            <a:chOff x="9064675" y="1143525"/>
            <a:chExt cx="2637427" cy="1003200"/>
          </a:xfrm>
        </p:grpSpPr>
        <p:sp>
          <p:nvSpPr>
            <p:cNvPr id="343" name="Google Shape;343;p5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44" name="Google Shape;344;p5"/>
            <p:cNvSpPr/>
            <p:nvPr/>
          </p:nvSpPr>
          <p:spPr>
            <a:xfrm rot="-5400000">
              <a:off x="10223450" y="6885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45" name="Google Shape;345;p5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46" name="Google Shape;346;p5"/>
            <p:cNvSpPr txBox="1"/>
            <p:nvPr/>
          </p:nvSpPr>
          <p:spPr>
            <a:xfrm>
              <a:off x="9932402" y="14450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 i="0" u="none" strike="noStrike" cap="none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MONDAY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347" name="Google Shape;347;p5"/>
          <p:cNvGrpSpPr/>
          <p:nvPr/>
        </p:nvGrpSpPr>
        <p:grpSpPr>
          <a:xfrm>
            <a:off x="12302633" y="2711853"/>
            <a:ext cx="3709162" cy="1386135"/>
            <a:chOff x="8939750" y="1962675"/>
            <a:chExt cx="2695275" cy="1003200"/>
          </a:xfrm>
        </p:grpSpPr>
        <p:sp>
          <p:nvSpPr>
            <p:cNvPr id="348" name="Google Shape;348;p5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49" name="Google Shape;349;p5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51" name="Google Shape;351;p5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352" name="Google Shape;352;p5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53" name="Google Shape;353;p5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55" name="Google Shape;355;p5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356" name="Google Shape;356;p5"/>
          <p:cNvSpPr/>
          <p:nvPr/>
        </p:nvSpPr>
        <p:spPr>
          <a:xfrm>
            <a:off x="751503" y="767386"/>
            <a:ext cx="13106934" cy="8258898"/>
          </a:xfrm>
          <a:custGeom>
            <a:avLst/>
            <a:gdLst/>
            <a:ahLst/>
            <a:cxnLst/>
            <a:rect l="l" t="t" r="r" b="b"/>
            <a:pathLst>
              <a:path w="9524198" h="5977289" extrusionOk="0">
                <a:moveTo>
                  <a:pt x="8356534" y="375821"/>
                </a:moveTo>
                <a:lnTo>
                  <a:pt x="8356534" y="663821"/>
                </a:lnTo>
                <a:lnTo>
                  <a:pt x="8644534" y="663821"/>
                </a:lnTo>
                <a:lnTo>
                  <a:pt x="8644534" y="375821"/>
                </a:lnTo>
                <a:close/>
                <a:moveTo>
                  <a:pt x="7847458" y="375821"/>
                </a:moveTo>
                <a:lnTo>
                  <a:pt x="7847458" y="663821"/>
                </a:lnTo>
                <a:lnTo>
                  <a:pt x="8135458" y="663821"/>
                </a:lnTo>
                <a:lnTo>
                  <a:pt x="8135458" y="375821"/>
                </a:lnTo>
                <a:close/>
                <a:moveTo>
                  <a:pt x="7338389" y="375821"/>
                </a:moveTo>
                <a:lnTo>
                  <a:pt x="7338389" y="663821"/>
                </a:lnTo>
                <a:lnTo>
                  <a:pt x="7626389" y="663821"/>
                </a:lnTo>
                <a:lnTo>
                  <a:pt x="7626389" y="375821"/>
                </a:lnTo>
                <a:close/>
                <a:moveTo>
                  <a:pt x="6829320" y="375821"/>
                </a:moveTo>
                <a:lnTo>
                  <a:pt x="6829320" y="663821"/>
                </a:lnTo>
                <a:lnTo>
                  <a:pt x="7117320" y="663821"/>
                </a:lnTo>
                <a:lnTo>
                  <a:pt x="7117320" y="375821"/>
                </a:lnTo>
                <a:close/>
                <a:moveTo>
                  <a:pt x="6320251" y="375821"/>
                </a:moveTo>
                <a:lnTo>
                  <a:pt x="6320251" y="663821"/>
                </a:lnTo>
                <a:lnTo>
                  <a:pt x="6608251" y="663821"/>
                </a:lnTo>
                <a:lnTo>
                  <a:pt x="6608251" y="375821"/>
                </a:lnTo>
                <a:close/>
                <a:moveTo>
                  <a:pt x="5811182" y="375821"/>
                </a:moveTo>
                <a:lnTo>
                  <a:pt x="5811182" y="663821"/>
                </a:lnTo>
                <a:lnTo>
                  <a:pt x="6099182" y="663821"/>
                </a:lnTo>
                <a:lnTo>
                  <a:pt x="6099182" y="375821"/>
                </a:lnTo>
                <a:close/>
                <a:moveTo>
                  <a:pt x="5302113" y="375821"/>
                </a:moveTo>
                <a:lnTo>
                  <a:pt x="5302113" y="663821"/>
                </a:lnTo>
                <a:lnTo>
                  <a:pt x="5590113" y="663821"/>
                </a:lnTo>
                <a:lnTo>
                  <a:pt x="5590113" y="375821"/>
                </a:lnTo>
                <a:close/>
                <a:moveTo>
                  <a:pt x="4793044" y="375821"/>
                </a:moveTo>
                <a:lnTo>
                  <a:pt x="4793044" y="663821"/>
                </a:lnTo>
                <a:lnTo>
                  <a:pt x="5081044" y="663821"/>
                </a:lnTo>
                <a:lnTo>
                  <a:pt x="5081044" y="375821"/>
                </a:lnTo>
                <a:close/>
                <a:moveTo>
                  <a:pt x="4283975" y="375821"/>
                </a:moveTo>
                <a:lnTo>
                  <a:pt x="4283975" y="663821"/>
                </a:lnTo>
                <a:lnTo>
                  <a:pt x="4571975" y="663821"/>
                </a:lnTo>
                <a:lnTo>
                  <a:pt x="4571975" y="375821"/>
                </a:lnTo>
                <a:close/>
                <a:moveTo>
                  <a:pt x="3774906" y="375821"/>
                </a:moveTo>
                <a:lnTo>
                  <a:pt x="3774906" y="663821"/>
                </a:lnTo>
                <a:lnTo>
                  <a:pt x="4062906" y="663821"/>
                </a:lnTo>
                <a:lnTo>
                  <a:pt x="4062906" y="375821"/>
                </a:lnTo>
                <a:close/>
                <a:moveTo>
                  <a:pt x="3265838" y="375821"/>
                </a:moveTo>
                <a:lnTo>
                  <a:pt x="3265838" y="663821"/>
                </a:lnTo>
                <a:lnTo>
                  <a:pt x="3553838" y="663821"/>
                </a:lnTo>
                <a:lnTo>
                  <a:pt x="3553838" y="375821"/>
                </a:lnTo>
                <a:close/>
                <a:moveTo>
                  <a:pt x="2756769" y="375821"/>
                </a:moveTo>
                <a:lnTo>
                  <a:pt x="2756769" y="663821"/>
                </a:lnTo>
                <a:lnTo>
                  <a:pt x="3044769" y="663821"/>
                </a:lnTo>
                <a:lnTo>
                  <a:pt x="3044769" y="375821"/>
                </a:lnTo>
                <a:close/>
                <a:moveTo>
                  <a:pt x="2247700" y="375821"/>
                </a:moveTo>
                <a:lnTo>
                  <a:pt x="2247700" y="663821"/>
                </a:lnTo>
                <a:lnTo>
                  <a:pt x="2535700" y="663821"/>
                </a:lnTo>
                <a:lnTo>
                  <a:pt x="2535700" y="375821"/>
                </a:lnTo>
                <a:close/>
                <a:moveTo>
                  <a:pt x="1738631" y="375821"/>
                </a:moveTo>
                <a:lnTo>
                  <a:pt x="1738631" y="663821"/>
                </a:lnTo>
                <a:lnTo>
                  <a:pt x="2026631" y="663821"/>
                </a:lnTo>
                <a:lnTo>
                  <a:pt x="2026631" y="375821"/>
                </a:lnTo>
                <a:close/>
                <a:moveTo>
                  <a:pt x="1229563" y="375821"/>
                </a:moveTo>
                <a:lnTo>
                  <a:pt x="1229563" y="663821"/>
                </a:lnTo>
                <a:lnTo>
                  <a:pt x="1517563" y="663821"/>
                </a:lnTo>
                <a:lnTo>
                  <a:pt x="1517563" y="375821"/>
                </a:lnTo>
                <a:close/>
                <a:moveTo>
                  <a:pt x="720493" y="375821"/>
                </a:moveTo>
                <a:lnTo>
                  <a:pt x="720493" y="663821"/>
                </a:lnTo>
                <a:lnTo>
                  <a:pt x="1008494" y="663821"/>
                </a:lnTo>
                <a:lnTo>
                  <a:pt x="1008494" y="375821"/>
                </a:lnTo>
                <a:close/>
                <a:moveTo>
                  <a:pt x="529408" y="0"/>
                </a:moveTo>
                <a:lnTo>
                  <a:pt x="8994790" y="0"/>
                </a:lnTo>
                <a:cubicBezTo>
                  <a:pt x="9287174" y="0"/>
                  <a:pt x="9524198" y="237024"/>
                  <a:pt x="9524198" y="529408"/>
                </a:cubicBezTo>
                <a:lnTo>
                  <a:pt x="9524198" y="5447881"/>
                </a:lnTo>
                <a:cubicBezTo>
                  <a:pt x="9524198" y="5740265"/>
                  <a:pt x="9287174" y="5977289"/>
                  <a:pt x="8994790" y="5977289"/>
                </a:cubicBezTo>
                <a:lnTo>
                  <a:pt x="529408" y="5977289"/>
                </a:lnTo>
                <a:cubicBezTo>
                  <a:pt x="237024" y="5977289"/>
                  <a:pt x="0" y="5740265"/>
                  <a:pt x="0" y="5447881"/>
                </a:cubicBezTo>
                <a:lnTo>
                  <a:pt x="0" y="529408"/>
                </a:lnTo>
                <a:cubicBezTo>
                  <a:pt x="0" y="237024"/>
                  <a:pt x="237024" y="0"/>
                  <a:pt x="5294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25764" tIns="62863" rIns="125764" bIns="6286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5"/>
          <p:cNvSpPr/>
          <p:nvPr/>
        </p:nvSpPr>
        <p:spPr>
          <a:xfrm>
            <a:off x="1090582" y="767369"/>
            <a:ext cx="12541605" cy="8258775"/>
          </a:xfrm>
          <a:prstGeom prst="roundRect">
            <a:avLst>
              <a:gd name="adj" fmla="val 8857"/>
            </a:avLst>
          </a:prstGeom>
          <a:solidFill>
            <a:srgbClr val="000000">
              <a:alpha val="9800"/>
            </a:srgbClr>
          </a:solidFill>
          <a:ln>
            <a:noFill/>
          </a:ln>
        </p:spPr>
        <p:txBody>
          <a:bodyPr spcFirstLastPara="1" wrap="square" lIns="125764" tIns="62863" rIns="125764" bIns="6286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8" name="Google Shape;358;p5"/>
          <p:cNvGrpSpPr/>
          <p:nvPr/>
        </p:nvGrpSpPr>
        <p:grpSpPr>
          <a:xfrm>
            <a:off x="12302645" y="7351922"/>
            <a:ext cx="3604297" cy="1386135"/>
            <a:chOff x="8939750" y="5320875"/>
            <a:chExt cx="2619075" cy="1003200"/>
          </a:xfrm>
        </p:grpSpPr>
        <p:sp>
          <p:nvSpPr>
            <p:cNvPr id="359" name="Google Shape;359;p5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60" name="Google Shape;360;p5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62" name="Google Shape;362;p5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363" name="Google Shape;363;p5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64" name="Google Shape;364;p5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66" name="Google Shape;366;p5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367" name="Google Shape;367;p5"/>
          <p:cNvGrpSpPr/>
          <p:nvPr/>
        </p:nvGrpSpPr>
        <p:grpSpPr>
          <a:xfrm>
            <a:off x="12474563" y="6220092"/>
            <a:ext cx="3629553" cy="1386135"/>
            <a:chOff x="9064675" y="4501725"/>
            <a:chExt cx="2637427" cy="1003200"/>
          </a:xfrm>
        </p:grpSpPr>
        <p:sp>
          <p:nvSpPr>
            <p:cNvPr id="368" name="Google Shape;368;p5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69" name="Google Shape;369;p5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71" name="Google Shape;371;p5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73" name="Google Shape;373;p5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75" name="Google Shape;375;p5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376" name="Google Shape;376;p5"/>
          <p:cNvGrpSpPr/>
          <p:nvPr/>
        </p:nvGrpSpPr>
        <p:grpSpPr>
          <a:xfrm>
            <a:off x="12302636" y="5031889"/>
            <a:ext cx="3814026" cy="1386135"/>
            <a:chOff x="8939750" y="3641775"/>
            <a:chExt cx="2771475" cy="1003200"/>
          </a:xfrm>
        </p:grpSpPr>
        <p:sp>
          <p:nvSpPr>
            <p:cNvPr id="377" name="Google Shape;377;p5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78" name="Google Shape;378;p5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80" name="Google Shape;380;p5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381" name="Google Shape;381;p5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82" name="Google Shape;382;p5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83" name="Google Shape;383;p5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84" name="Google Shape;384;p5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385" name="Google Shape;385;p5"/>
          <p:cNvSpPr/>
          <p:nvPr/>
        </p:nvSpPr>
        <p:spPr>
          <a:xfrm>
            <a:off x="1175913" y="1075632"/>
            <a:ext cx="12230490" cy="7706636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125764" tIns="62863" rIns="125764" bIns="6286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5"/>
          <p:cNvSpPr/>
          <p:nvPr/>
        </p:nvSpPr>
        <p:spPr>
          <a:xfrm>
            <a:off x="1135634" y="1018457"/>
            <a:ext cx="12230490" cy="7706636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125764" tIns="62863" rIns="125764" bIns="6286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5"/>
          <p:cNvSpPr/>
          <p:nvPr/>
        </p:nvSpPr>
        <p:spPr>
          <a:xfrm>
            <a:off x="1053687" y="1095157"/>
            <a:ext cx="12230490" cy="7706636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125764" tIns="62863" rIns="125764" bIns="6286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5"/>
          <p:cNvSpPr/>
          <p:nvPr/>
        </p:nvSpPr>
        <p:spPr>
          <a:xfrm>
            <a:off x="1055077" y="1021248"/>
            <a:ext cx="12230490" cy="7706636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125764" tIns="62863" rIns="125764" bIns="6286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9" name="Google Shape;389;p5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 b="20992"/>
          <a:stretch/>
        </p:blipFill>
        <p:spPr>
          <a:xfrm>
            <a:off x="1556347" y="2085905"/>
            <a:ext cx="11311478" cy="63958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0" name="Google Shape;390;p5"/>
          <p:cNvGrpSpPr/>
          <p:nvPr/>
        </p:nvGrpSpPr>
        <p:grpSpPr>
          <a:xfrm>
            <a:off x="1824997" y="384882"/>
            <a:ext cx="10758146" cy="1298240"/>
            <a:chOff x="1371600" y="234214"/>
            <a:chExt cx="7736979" cy="822900"/>
          </a:xfrm>
        </p:grpSpPr>
        <p:sp>
          <p:nvSpPr>
            <p:cNvPr id="391" name="Google Shape;391;p5"/>
            <p:cNvSpPr/>
            <p:nvPr/>
          </p:nvSpPr>
          <p:spPr>
            <a:xfrm>
              <a:off x="137160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5"/>
            <p:cNvSpPr/>
            <p:nvPr/>
          </p:nvSpPr>
          <p:spPr>
            <a:xfrm>
              <a:off x="187649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5"/>
            <p:cNvSpPr/>
            <p:nvPr/>
          </p:nvSpPr>
          <p:spPr>
            <a:xfrm>
              <a:off x="238139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5"/>
            <p:cNvSpPr/>
            <p:nvPr/>
          </p:nvSpPr>
          <p:spPr>
            <a:xfrm>
              <a:off x="288629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5"/>
            <p:cNvSpPr/>
            <p:nvPr/>
          </p:nvSpPr>
          <p:spPr>
            <a:xfrm>
              <a:off x="339119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5"/>
            <p:cNvSpPr/>
            <p:nvPr/>
          </p:nvSpPr>
          <p:spPr>
            <a:xfrm>
              <a:off x="3896095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5"/>
            <p:cNvSpPr/>
            <p:nvPr/>
          </p:nvSpPr>
          <p:spPr>
            <a:xfrm>
              <a:off x="4400994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5"/>
            <p:cNvSpPr/>
            <p:nvPr/>
          </p:nvSpPr>
          <p:spPr>
            <a:xfrm>
              <a:off x="4905893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5"/>
            <p:cNvSpPr/>
            <p:nvPr/>
          </p:nvSpPr>
          <p:spPr>
            <a:xfrm>
              <a:off x="5410792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5"/>
            <p:cNvSpPr/>
            <p:nvPr/>
          </p:nvSpPr>
          <p:spPr>
            <a:xfrm>
              <a:off x="5915691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5"/>
            <p:cNvSpPr/>
            <p:nvPr/>
          </p:nvSpPr>
          <p:spPr>
            <a:xfrm>
              <a:off x="642059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5"/>
            <p:cNvSpPr/>
            <p:nvPr/>
          </p:nvSpPr>
          <p:spPr>
            <a:xfrm>
              <a:off x="692548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5"/>
            <p:cNvSpPr/>
            <p:nvPr/>
          </p:nvSpPr>
          <p:spPr>
            <a:xfrm>
              <a:off x="743038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5"/>
            <p:cNvSpPr/>
            <p:nvPr/>
          </p:nvSpPr>
          <p:spPr>
            <a:xfrm>
              <a:off x="793528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5"/>
            <p:cNvSpPr/>
            <p:nvPr/>
          </p:nvSpPr>
          <p:spPr>
            <a:xfrm>
              <a:off x="844018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5"/>
            <p:cNvSpPr/>
            <p:nvPr/>
          </p:nvSpPr>
          <p:spPr>
            <a:xfrm>
              <a:off x="894507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7" name="Google Shape;407;p5"/>
          <p:cNvGrpSpPr/>
          <p:nvPr/>
        </p:nvGrpSpPr>
        <p:grpSpPr>
          <a:xfrm>
            <a:off x="12474551" y="3900059"/>
            <a:ext cx="3734408" cy="1386135"/>
            <a:chOff x="9064675" y="2822625"/>
            <a:chExt cx="2713620" cy="1003200"/>
          </a:xfrm>
        </p:grpSpPr>
        <p:sp>
          <p:nvSpPr>
            <p:cNvPr id="408" name="Google Shape;408;p5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09" name="Google Shape;409;p5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10" name="Google Shape;410;p5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11" name="Google Shape;411;p5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412" name="Google Shape;412;p5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13" name="Google Shape;413;p5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14" name="Google Shape;414;p5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15" name="Google Shape;415;p5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416" name="Google Shape;416;p5"/>
          <p:cNvSpPr txBox="1">
            <a:spLocks noGrp="1"/>
          </p:cNvSpPr>
          <p:nvPr>
            <p:ph type="body" idx="1"/>
          </p:nvPr>
        </p:nvSpPr>
        <p:spPr>
          <a:xfrm>
            <a:off x="1556347" y="2509122"/>
            <a:ext cx="5561111" cy="5656871"/>
          </a:xfrm>
          <a:prstGeom prst="rect">
            <a:avLst/>
          </a:prstGeom>
        </p:spPr>
        <p:txBody>
          <a:bodyPr spcFirstLastPara="1" wrap="square" lIns="121852" tIns="121852" rIns="121852" bIns="121852" anchor="t" anchorCtr="0">
            <a:noAutofit/>
          </a:bodyPr>
          <a:lstStyle>
            <a:lvl1pPr marL="628946" lvl="0" indent="-52412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chi Hand"/>
              <a:buChar char="●"/>
              <a:defRPr sz="3300">
                <a:latin typeface="Gochi Hand"/>
                <a:ea typeface="Gochi Hand"/>
                <a:cs typeface="Gochi Hand"/>
                <a:sym typeface="Gochi Hand"/>
              </a:defRPr>
            </a:lvl1pPr>
            <a:lvl2pPr marL="1257888" lvl="1" indent="-48044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2600">
                <a:latin typeface="Gochi Hand"/>
                <a:ea typeface="Gochi Hand"/>
                <a:cs typeface="Gochi Hand"/>
                <a:sym typeface="Gochi Hand"/>
              </a:defRPr>
            </a:lvl2pPr>
            <a:lvl3pPr marL="1886834" lvl="2" indent="-48044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2600">
                <a:latin typeface="Gochi Hand"/>
                <a:ea typeface="Gochi Hand"/>
                <a:cs typeface="Gochi Hand"/>
                <a:sym typeface="Gochi Hand"/>
              </a:defRPr>
            </a:lvl3pPr>
            <a:lvl4pPr marL="2515774" lvl="3" indent="-48044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2600">
                <a:latin typeface="Gochi Hand"/>
                <a:ea typeface="Gochi Hand"/>
                <a:cs typeface="Gochi Hand"/>
                <a:sym typeface="Gochi Hand"/>
              </a:defRPr>
            </a:lvl4pPr>
            <a:lvl5pPr marL="3144718" lvl="4" indent="-48044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2600">
                <a:latin typeface="Gochi Hand"/>
                <a:ea typeface="Gochi Hand"/>
                <a:cs typeface="Gochi Hand"/>
                <a:sym typeface="Gochi Hand"/>
              </a:defRPr>
            </a:lvl5pPr>
            <a:lvl6pPr marL="3773662" lvl="5" indent="-48044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2600">
                <a:latin typeface="Gochi Hand"/>
                <a:ea typeface="Gochi Hand"/>
                <a:cs typeface="Gochi Hand"/>
                <a:sym typeface="Gochi Hand"/>
              </a:defRPr>
            </a:lvl6pPr>
            <a:lvl7pPr marL="4402604" lvl="6" indent="-48044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2600">
                <a:latin typeface="Gochi Hand"/>
                <a:ea typeface="Gochi Hand"/>
                <a:cs typeface="Gochi Hand"/>
                <a:sym typeface="Gochi Hand"/>
              </a:defRPr>
            </a:lvl7pPr>
            <a:lvl8pPr marL="5031549" lvl="7" indent="-48044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2600">
                <a:latin typeface="Gochi Hand"/>
                <a:ea typeface="Gochi Hand"/>
                <a:cs typeface="Gochi Hand"/>
                <a:sym typeface="Gochi Hand"/>
              </a:defRPr>
            </a:lvl8pPr>
            <a:lvl9pPr marL="5660495" lvl="8" indent="-48044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2600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grpSp>
        <p:nvGrpSpPr>
          <p:cNvPr id="417" name="Google Shape;417;p5"/>
          <p:cNvGrpSpPr/>
          <p:nvPr/>
        </p:nvGrpSpPr>
        <p:grpSpPr>
          <a:xfrm rot="-1067895" flipH="1">
            <a:off x="1276100" y="6623491"/>
            <a:ext cx="793959" cy="1455434"/>
            <a:chOff x="5930618" y="1536098"/>
            <a:chExt cx="1609023" cy="2932306"/>
          </a:xfrm>
        </p:grpSpPr>
        <p:grpSp>
          <p:nvGrpSpPr>
            <p:cNvPr id="418" name="Google Shape;418;p5"/>
            <p:cNvGrpSpPr/>
            <p:nvPr/>
          </p:nvGrpSpPr>
          <p:grpSpPr>
            <a:xfrm>
              <a:off x="5930618" y="1536098"/>
              <a:ext cx="1609023" cy="2932306"/>
              <a:chOff x="6208295" y="550435"/>
              <a:chExt cx="1609023" cy="2932306"/>
            </a:xfrm>
          </p:grpSpPr>
          <p:sp>
            <p:nvSpPr>
              <p:cNvPr id="419" name="Google Shape;419;p5"/>
              <p:cNvSpPr/>
              <p:nvPr/>
            </p:nvSpPr>
            <p:spPr>
              <a:xfrm rot="10800000">
                <a:off x="6225940" y="2188143"/>
                <a:ext cx="1560898" cy="1286577"/>
              </a:xfrm>
              <a:custGeom>
                <a:avLst/>
                <a:gdLst/>
                <a:ahLst/>
                <a:cxnLst/>
                <a:rect l="l" t="t" r="r" b="b"/>
                <a:pathLst>
                  <a:path w="1560898" h="1286577" extrusionOk="0">
                    <a:moveTo>
                      <a:pt x="1560898" y="1286577"/>
                    </a:moveTo>
                    <a:lnTo>
                      <a:pt x="11230" y="1286577"/>
                    </a:lnTo>
                    <a:lnTo>
                      <a:pt x="11230" y="539014"/>
                    </a:lnTo>
                    <a:lnTo>
                      <a:pt x="0" y="539014"/>
                    </a:lnTo>
                    <a:lnTo>
                      <a:pt x="774834" y="0"/>
                    </a:lnTo>
                    <a:lnTo>
                      <a:pt x="1545058" y="535807"/>
                    </a:lnTo>
                    <a:lnTo>
                      <a:pt x="1560898" y="535807"/>
                    </a:lnTo>
                    <a:close/>
                  </a:path>
                </a:pathLst>
              </a:custGeom>
              <a:solidFill>
                <a:srgbClr val="F7D38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" name="Google Shape;420;p5"/>
              <p:cNvSpPr/>
              <p:nvPr/>
            </p:nvSpPr>
            <p:spPr>
              <a:xfrm rot="10800000">
                <a:off x="6989543" y="2200976"/>
                <a:ext cx="766816" cy="1280999"/>
              </a:xfrm>
              <a:custGeom>
                <a:avLst/>
                <a:gdLst/>
                <a:ahLst/>
                <a:cxnLst/>
                <a:rect l="l" t="t" r="r" b="b"/>
                <a:pathLst>
                  <a:path w="766816" h="1280999" extrusionOk="0">
                    <a:moveTo>
                      <a:pt x="766816" y="1280999"/>
                    </a:moveTo>
                    <a:lnTo>
                      <a:pt x="11230" y="1280999"/>
                    </a:lnTo>
                    <a:lnTo>
                      <a:pt x="11230" y="533436"/>
                    </a:lnTo>
                    <a:lnTo>
                      <a:pt x="0" y="533436"/>
                    </a:lnTo>
                    <a:lnTo>
                      <a:pt x="766816" y="0"/>
                    </a:ln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" name="Google Shape;421;p5"/>
              <p:cNvSpPr/>
              <p:nvPr/>
            </p:nvSpPr>
            <p:spPr>
              <a:xfrm>
                <a:off x="6227545" y="582329"/>
                <a:ext cx="1544855" cy="2375474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2346147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2346147"/>
                    </a:lnTo>
                    <a:lnTo>
                      <a:pt x="1271992" y="1987617"/>
                    </a:lnTo>
                    <a:lnTo>
                      <a:pt x="1016906" y="2343752"/>
                    </a:lnTo>
                    <a:lnTo>
                      <a:pt x="755493" y="1987617"/>
                    </a:lnTo>
                    <a:lnTo>
                      <a:pt x="494081" y="2300439"/>
                    </a:lnTo>
                    <a:lnTo>
                      <a:pt x="238995" y="1987617"/>
                    </a:lnTo>
                    <a:lnTo>
                      <a:pt x="0" y="2302833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" name="Google Shape;422;p5"/>
              <p:cNvSpPr/>
              <p:nvPr/>
            </p:nvSpPr>
            <p:spPr>
              <a:xfrm>
                <a:off x="6501911" y="580726"/>
                <a:ext cx="1013174" cy="2375012"/>
              </a:xfrm>
              <a:custGeom>
                <a:avLst/>
                <a:gdLst/>
                <a:ahLst/>
                <a:cxnLst/>
                <a:rect l="l" t="t" r="r" b="b"/>
                <a:pathLst>
                  <a:path w="1013174" h="2375012" extrusionOk="0">
                    <a:moveTo>
                      <a:pt x="618189" y="0"/>
                    </a:moveTo>
                    <a:lnTo>
                      <a:pt x="722641" y="0"/>
                    </a:lnTo>
                    <a:cubicBezTo>
                      <a:pt x="798062" y="0"/>
                      <a:pt x="869913" y="15489"/>
                      <a:pt x="935264" y="43499"/>
                    </a:cubicBezTo>
                    <a:lnTo>
                      <a:pt x="1013174" y="86351"/>
                    </a:lnTo>
                    <a:lnTo>
                      <a:pt x="976198" y="2042175"/>
                    </a:lnTo>
                    <a:lnTo>
                      <a:pt x="740937" y="2375012"/>
                    </a:lnTo>
                    <a:lnTo>
                      <a:pt x="661003" y="2264663"/>
                    </a:lnTo>
                    <a:close/>
                    <a:moveTo>
                      <a:pt x="270276" y="0"/>
                    </a:moveTo>
                    <a:lnTo>
                      <a:pt x="345974" y="0"/>
                    </a:lnTo>
                    <a:lnTo>
                      <a:pt x="386192" y="2127303"/>
                    </a:lnTo>
                    <a:lnTo>
                      <a:pt x="218112" y="2331121"/>
                    </a:lnTo>
                    <a:lnTo>
                      <a:pt x="0" y="2060074"/>
                    </a:lnTo>
                    <a:lnTo>
                      <a:pt x="37919" y="54353"/>
                    </a:lnTo>
                    <a:lnTo>
                      <a:pt x="57653" y="43499"/>
                    </a:lnTo>
                    <a:cubicBezTo>
                      <a:pt x="123005" y="15489"/>
                      <a:pt x="194855" y="0"/>
                      <a:pt x="270276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423;p5"/>
              <p:cNvSpPr/>
              <p:nvPr/>
            </p:nvSpPr>
            <p:spPr>
              <a:xfrm>
                <a:off x="6230753" y="556661"/>
                <a:ext cx="1544855" cy="555056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555056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3607D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5"/>
              <p:cNvSpPr/>
              <p:nvPr/>
            </p:nvSpPr>
            <p:spPr>
              <a:xfrm>
                <a:off x="6765353" y="3234088"/>
                <a:ext cx="499017" cy="248653"/>
              </a:xfrm>
              <a:custGeom>
                <a:avLst/>
                <a:gdLst/>
                <a:ahLst/>
                <a:cxnLst/>
                <a:rect l="l" t="t" r="r" b="b"/>
                <a:pathLst>
                  <a:path w="499017" h="248653" extrusionOk="0">
                    <a:moveTo>
                      <a:pt x="249058" y="0"/>
                    </a:moveTo>
                    <a:cubicBezTo>
                      <a:pt x="311852" y="0"/>
                      <a:pt x="371674" y="12726"/>
                      <a:pt x="426085" y="35740"/>
                    </a:cubicBezTo>
                    <a:lnTo>
                      <a:pt x="499017" y="75327"/>
                    </a:lnTo>
                    <a:lnTo>
                      <a:pt x="249860" y="248653"/>
                    </a:lnTo>
                    <a:lnTo>
                      <a:pt x="0" y="74838"/>
                    </a:lnTo>
                    <a:lnTo>
                      <a:pt x="72032" y="35740"/>
                    </a:lnTo>
                    <a:cubicBezTo>
                      <a:pt x="126443" y="12726"/>
                      <a:pt x="186264" y="0"/>
                      <a:pt x="249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5"/>
              <p:cNvSpPr/>
              <p:nvPr/>
            </p:nvSpPr>
            <p:spPr>
              <a:xfrm>
                <a:off x="6208295" y="1063591"/>
                <a:ext cx="1597800" cy="375300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5"/>
              <p:cNvSpPr/>
              <p:nvPr/>
            </p:nvSpPr>
            <p:spPr>
              <a:xfrm flipH="1">
                <a:off x="6994360" y="550435"/>
                <a:ext cx="774832" cy="512039"/>
              </a:xfrm>
              <a:custGeom>
                <a:avLst/>
                <a:gdLst/>
                <a:ahLst/>
                <a:cxnLst/>
                <a:rect l="l" t="t" r="r" b="b"/>
                <a:pathLst>
                  <a:path w="774832" h="555056" extrusionOk="0">
                    <a:moveTo>
                      <a:pt x="546245" y="0"/>
                    </a:moveTo>
                    <a:lnTo>
                      <a:pt x="774832" y="0"/>
                    </a:lnTo>
                    <a:lnTo>
                      <a:pt x="774832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5"/>
              <p:cNvSpPr/>
              <p:nvPr/>
            </p:nvSpPr>
            <p:spPr>
              <a:xfrm flipH="1">
                <a:off x="6993134" y="1066800"/>
                <a:ext cx="824184" cy="375385"/>
              </a:xfrm>
              <a:custGeom>
                <a:avLst/>
                <a:gdLst/>
                <a:ahLst/>
                <a:cxnLst/>
                <a:rect l="l" t="t" r="r" b="b"/>
                <a:pathLst>
                  <a:path w="792485" h="375385" extrusionOk="0">
                    <a:moveTo>
                      <a:pt x="62565" y="0"/>
                    </a:moveTo>
                    <a:lnTo>
                      <a:pt x="792485" y="0"/>
                    </a:lnTo>
                    <a:lnTo>
                      <a:pt x="792485" y="375385"/>
                    </a:lnTo>
                    <a:lnTo>
                      <a:pt x="62565" y="375385"/>
                    </a:lnTo>
                    <a:cubicBezTo>
                      <a:pt x="28011" y="375385"/>
                      <a:pt x="0" y="347374"/>
                      <a:pt x="0" y="312820"/>
                    </a:cubicBezTo>
                    <a:lnTo>
                      <a:pt x="0" y="62565"/>
                    </a:lnTo>
                    <a:cubicBezTo>
                      <a:pt x="0" y="28011"/>
                      <a:pt x="28011" y="0"/>
                      <a:pt x="6256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28" name="Google Shape;428;p5"/>
            <p:cNvSpPr/>
            <p:nvPr/>
          </p:nvSpPr>
          <p:spPr>
            <a:xfrm>
              <a:off x="7382576" y="3113772"/>
              <a:ext cx="67500" cy="540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5"/>
            <p:cNvSpPr/>
            <p:nvPr/>
          </p:nvSpPr>
          <p:spPr>
            <a:xfrm>
              <a:off x="7376159" y="2890787"/>
              <a:ext cx="67500" cy="144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5"/>
            <p:cNvSpPr/>
            <p:nvPr/>
          </p:nvSpPr>
          <p:spPr>
            <a:xfrm>
              <a:off x="6731266" y="2457649"/>
              <a:ext cx="67500" cy="432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5"/>
            <p:cNvSpPr/>
            <p:nvPr/>
          </p:nvSpPr>
          <p:spPr>
            <a:xfrm>
              <a:off x="6734474" y="2956560"/>
              <a:ext cx="67500" cy="108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5"/>
            <p:cNvSpPr/>
            <p:nvPr/>
          </p:nvSpPr>
          <p:spPr>
            <a:xfrm rot="3200062">
              <a:off x="7093647" y="3970895"/>
              <a:ext cx="67320" cy="324003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5"/>
            <p:cNvSpPr/>
            <p:nvPr/>
          </p:nvSpPr>
          <p:spPr>
            <a:xfrm rot="5400000">
              <a:off x="6680505" y="1450126"/>
              <a:ext cx="97200" cy="15957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5"/>
            <p:cNvSpPr/>
            <p:nvPr/>
          </p:nvSpPr>
          <p:spPr>
            <a:xfrm rot="3484535">
              <a:off x="6838763" y="4268957"/>
              <a:ext cx="67511" cy="107961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5"/>
            <p:cNvSpPr/>
            <p:nvPr/>
          </p:nvSpPr>
          <p:spPr>
            <a:xfrm rot="-1504720">
              <a:off x="7344127" y="1872139"/>
              <a:ext cx="67239" cy="108035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5"/>
            <p:cNvSpPr/>
            <p:nvPr/>
          </p:nvSpPr>
          <p:spPr>
            <a:xfrm rot="-3012820">
              <a:off x="7177533" y="1614475"/>
              <a:ext cx="114388" cy="22685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7" name="Google Shape;437;p5"/>
          <p:cNvSpPr/>
          <p:nvPr/>
        </p:nvSpPr>
        <p:spPr>
          <a:xfrm flipH="1">
            <a:off x="1851870" y="8025853"/>
            <a:ext cx="1162315" cy="562564"/>
          </a:xfrm>
          <a:custGeom>
            <a:avLst/>
            <a:gdLst/>
            <a:ahLst/>
            <a:cxnLst/>
            <a:rect l="l" t="t" r="r" b="b"/>
            <a:pathLst>
              <a:path w="33784" h="16286" extrusionOk="0">
                <a:moveTo>
                  <a:pt x="33784" y="0"/>
                </a:moveTo>
                <a:cubicBezTo>
                  <a:pt x="32358" y="155"/>
                  <a:pt x="25586" y="-388"/>
                  <a:pt x="25229" y="932"/>
                </a:cubicBezTo>
                <a:cubicBezTo>
                  <a:pt x="24873" y="2252"/>
                  <a:pt x="33280" y="6679"/>
                  <a:pt x="31645" y="7921"/>
                </a:cubicBezTo>
                <a:cubicBezTo>
                  <a:pt x="30010" y="9164"/>
                  <a:pt x="16570" y="7048"/>
                  <a:pt x="15417" y="8387"/>
                </a:cubicBezTo>
                <a:cubicBezTo>
                  <a:pt x="14264" y="9727"/>
                  <a:pt x="27296" y="14869"/>
                  <a:pt x="24726" y="15958"/>
                </a:cubicBezTo>
                <a:cubicBezTo>
                  <a:pt x="22157" y="17047"/>
                  <a:pt x="4121" y="15092"/>
                  <a:pt x="0" y="14919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8" name="Google Shape;438;p5"/>
          <p:cNvSpPr txBox="1">
            <a:spLocks noGrp="1"/>
          </p:cNvSpPr>
          <p:nvPr>
            <p:ph type="subTitle" idx="2"/>
          </p:nvPr>
        </p:nvSpPr>
        <p:spPr>
          <a:xfrm>
            <a:off x="8249395" y="3759952"/>
            <a:ext cx="4053377" cy="778457"/>
          </a:xfrm>
          <a:prstGeom prst="rect">
            <a:avLst/>
          </a:prstGeom>
        </p:spPr>
        <p:txBody>
          <a:bodyPr spcFirstLastPara="1" wrap="square" lIns="121852" tIns="121852" rIns="121852" bIns="121852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4000"/>
            </a:lvl1pPr>
            <a:lvl2pPr lvl="1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2pPr>
            <a:lvl3pPr lvl="2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3pPr>
            <a:lvl4pPr lvl="3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4pPr>
            <a:lvl5pPr lvl="4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5pPr>
            <a:lvl6pPr lvl="5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6pPr>
            <a:lvl7pPr lvl="6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7pPr>
            <a:lvl8pPr lvl="7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8pPr>
            <a:lvl9pPr lvl="8" rtl="0">
              <a:spcBef>
                <a:spcPts val="2890"/>
              </a:spcBef>
              <a:spcAft>
                <a:spcPts val="2890"/>
              </a:spcAft>
              <a:buSzPts val="2300"/>
              <a:buNone/>
              <a:defRPr sz="3200"/>
            </a:lvl9pPr>
          </a:lstStyle>
          <a:p>
            <a:endParaRPr/>
          </a:p>
        </p:txBody>
      </p:sp>
      <p:sp>
        <p:nvSpPr>
          <p:cNvPr id="439" name="Google Shape;439;p5"/>
          <p:cNvSpPr txBox="1">
            <a:spLocks noGrp="1"/>
          </p:cNvSpPr>
          <p:nvPr>
            <p:ph type="subTitle" idx="3"/>
          </p:nvPr>
        </p:nvSpPr>
        <p:spPr>
          <a:xfrm>
            <a:off x="8249395" y="4654889"/>
            <a:ext cx="4053377" cy="778457"/>
          </a:xfrm>
          <a:prstGeom prst="rect">
            <a:avLst/>
          </a:prstGeom>
        </p:spPr>
        <p:txBody>
          <a:bodyPr spcFirstLastPara="1" wrap="square" lIns="121852" tIns="121852" rIns="121852" bIns="121852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4000"/>
            </a:lvl1pPr>
            <a:lvl2pPr lvl="1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2pPr>
            <a:lvl3pPr lvl="2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3pPr>
            <a:lvl4pPr lvl="3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4pPr>
            <a:lvl5pPr lvl="4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5pPr>
            <a:lvl6pPr lvl="5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6pPr>
            <a:lvl7pPr lvl="6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7pPr>
            <a:lvl8pPr lvl="7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8pPr>
            <a:lvl9pPr lvl="8" rtl="0">
              <a:spcBef>
                <a:spcPts val="2890"/>
              </a:spcBef>
              <a:spcAft>
                <a:spcPts val="2890"/>
              </a:spcAft>
              <a:buSzPts val="2300"/>
              <a:buNone/>
              <a:defRPr sz="3200"/>
            </a:lvl9pPr>
          </a:lstStyle>
          <a:p>
            <a:endParaRPr/>
          </a:p>
        </p:txBody>
      </p:sp>
      <p:sp>
        <p:nvSpPr>
          <p:cNvPr id="440" name="Google Shape;440;p5"/>
          <p:cNvSpPr txBox="1">
            <a:spLocks noGrp="1"/>
          </p:cNvSpPr>
          <p:nvPr>
            <p:ph type="subTitle" idx="4"/>
          </p:nvPr>
        </p:nvSpPr>
        <p:spPr>
          <a:xfrm>
            <a:off x="8249395" y="5549823"/>
            <a:ext cx="4053377" cy="778457"/>
          </a:xfrm>
          <a:prstGeom prst="rect">
            <a:avLst/>
          </a:prstGeom>
        </p:spPr>
        <p:txBody>
          <a:bodyPr spcFirstLastPara="1" wrap="square" lIns="121852" tIns="121852" rIns="121852" bIns="121852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4000"/>
            </a:lvl1pPr>
            <a:lvl2pPr lvl="1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2pPr>
            <a:lvl3pPr lvl="2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3pPr>
            <a:lvl4pPr lvl="3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4pPr>
            <a:lvl5pPr lvl="4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5pPr>
            <a:lvl6pPr lvl="5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6pPr>
            <a:lvl7pPr lvl="6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7pPr>
            <a:lvl8pPr lvl="7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8pPr>
            <a:lvl9pPr lvl="8" rtl="0">
              <a:spcBef>
                <a:spcPts val="2890"/>
              </a:spcBef>
              <a:spcAft>
                <a:spcPts val="2890"/>
              </a:spcAft>
              <a:buSzPts val="2300"/>
              <a:buNone/>
              <a:defRPr sz="3200"/>
            </a:lvl9pPr>
          </a:lstStyle>
          <a:p>
            <a:endParaRPr/>
          </a:p>
        </p:txBody>
      </p:sp>
      <p:sp>
        <p:nvSpPr>
          <p:cNvPr id="441" name="Google Shape;441;p5"/>
          <p:cNvSpPr txBox="1">
            <a:spLocks noGrp="1"/>
          </p:cNvSpPr>
          <p:nvPr>
            <p:ph type="subTitle" idx="5"/>
          </p:nvPr>
        </p:nvSpPr>
        <p:spPr>
          <a:xfrm>
            <a:off x="8249395" y="6444760"/>
            <a:ext cx="4053377" cy="778457"/>
          </a:xfrm>
          <a:prstGeom prst="rect">
            <a:avLst/>
          </a:prstGeom>
        </p:spPr>
        <p:txBody>
          <a:bodyPr spcFirstLastPara="1" wrap="square" lIns="121852" tIns="121852" rIns="121852" bIns="121852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4000"/>
            </a:lvl1pPr>
            <a:lvl2pPr lvl="1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2pPr>
            <a:lvl3pPr lvl="2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3pPr>
            <a:lvl4pPr lvl="3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4pPr>
            <a:lvl5pPr lvl="4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5pPr>
            <a:lvl6pPr lvl="5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6pPr>
            <a:lvl7pPr lvl="6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7pPr>
            <a:lvl8pPr lvl="7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8pPr>
            <a:lvl9pPr lvl="8" rtl="0">
              <a:spcBef>
                <a:spcPts val="2890"/>
              </a:spcBef>
              <a:spcAft>
                <a:spcPts val="2890"/>
              </a:spcAft>
              <a:buSzPts val="2300"/>
              <a:buNone/>
              <a:defRPr sz="3200"/>
            </a:lvl9pPr>
          </a:lstStyle>
          <a:p>
            <a:endParaRPr/>
          </a:p>
        </p:txBody>
      </p:sp>
      <p:sp>
        <p:nvSpPr>
          <p:cNvPr id="442" name="Google Shape;442;p5"/>
          <p:cNvSpPr txBox="1">
            <a:spLocks noGrp="1"/>
          </p:cNvSpPr>
          <p:nvPr>
            <p:ph type="subTitle" idx="6"/>
          </p:nvPr>
        </p:nvSpPr>
        <p:spPr>
          <a:xfrm>
            <a:off x="8249395" y="7339694"/>
            <a:ext cx="4053377" cy="778457"/>
          </a:xfrm>
          <a:prstGeom prst="rect">
            <a:avLst/>
          </a:prstGeom>
        </p:spPr>
        <p:txBody>
          <a:bodyPr spcFirstLastPara="1" wrap="square" lIns="121852" tIns="121852" rIns="121852" bIns="121852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4000"/>
            </a:lvl1pPr>
            <a:lvl2pPr lvl="1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2pPr>
            <a:lvl3pPr lvl="2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3pPr>
            <a:lvl4pPr lvl="3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4pPr>
            <a:lvl5pPr lvl="4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5pPr>
            <a:lvl6pPr lvl="5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6pPr>
            <a:lvl7pPr lvl="6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7pPr>
            <a:lvl8pPr lvl="7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8pPr>
            <a:lvl9pPr lvl="8" rtl="0">
              <a:spcBef>
                <a:spcPts val="2890"/>
              </a:spcBef>
              <a:spcAft>
                <a:spcPts val="2890"/>
              </a:spcAft>
              <a:buSzPts val="2300"/>
              <a:buNone/>
              <a:defRPr sz="3200"/>
            </a:lvl9pPr>
          </a:lstStyle>
          <a:p>
            <a:endParaRPr/>
          </a:p>
        </p:txBody>
      </p:sp>
      <p:sp>
        <p:nvSpPr>
          <p:cNvPr id="443" name="Google Shape;443;p5">
            <a:hlinkClick r:id="rId3" action="ppaction://hlinksldjump"/>
          </p:cNvPr>
          <p:cNvSpPr/>
          <p:nvPr/>
        </p:nvSpPr>
        <p:spPr>
          <a:xfrm>
            <a:off x="13447298" y="1775432"/>
            <a:ext cx="2672801" cy="97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5764" tIns="125764" rIns="125764" bIns="1257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0"/>
          </a:p>
        </p:txBody>
      </p:sp>
      <p:sp>
        <p:nvSpPr>
          <p:cNvPr id="444" name="Google Shape;444;p5">
            <a:hlinkClick r:id="rId4" action="ppaction://hlinksldjump"/>
          </p:cNvPr>
          <p:cNvSpPr/>
          <p:nvPr/>
        </p:nvSpPr>
        <p:spPr>
          <a:xfrm>
            <a:off x="13447298" y="2933584"/>
            <a:ext cx="2672801" cy="97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5764" tIns="125764" rIns="125764" bIns="1257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0"/>
          </a:p>
        </p:txBody>
      </p:sp>
      <p:sp>
        <p:nvSpPr>
          <p:cNvPr id="445" name="Google Shape;445;p5">
            <a:hlinkClick r:id="rId5" action="ppaction://hlinksldjump"/>
          </p:cNvPr>
          <p:cNvSpPr/>
          <p:nvPr/>
        </p:nvSpPr>
        <p:spPr>
          <a:xfrm>
            <a:off x="13447298" y="4091736"/>
            <a:ext cx="2672801" cy="97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5764" tIns="125764" rIns="125764" bIns="1257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0"/>
          </a:p>
        </p:txBody>
      </p:sp>
      <p:sp>
        <p:nvSpPr>
          <p:cNvPr id="446" name="Google Shape;446;p5">
            <a:hlinkClick r:id="rId6" action="ppaction://hlinksldjump"/>
          </p:cNvPr>
          <p:cNvSpPr/>
          <p:nvPr/>
        </p:nvSpPr>
        <p:spPr>
          <a:xfrm>
            <a:off x="13447298" y="5249889"/>
            <a:ext cx="2672801" cy="97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5764" tIns="125764" rIns="125764" bIns="1257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0"/>
          </a:p>
        </p:txBody>
      </p:sp>
      <p:sp>
        <p:nvSpPr>
          <p:cNvPr id="447" name="Google Shape;447;p5">
            <a:hlinkClick r:id="rId7" action="ppaction://hlinksldjump"/>
          </p:cNvPr>
          <p:cNvSpPr/>
          <p:nvPr/>
        </p:nvSpPr>
        <p:spPr>
          <a:xfrm>
            <a:off x="13447298" y="6513326"/>
            <a:ext cx="2672801" cy="97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5764" tIns="125764" rIns="125764" bIns="1257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0"/>
          </a:p>
        </p:txBody>
      </p:sp>
      <p:sp>
        <p:nvSpPr>
          <p:cNvPr id="448" name="Google Shape;448;p5">
            <a:hlinkClick r:id="rId8" action="ppaction://hlinksldjump"/>
          </p:cNvPr>
          <p:cNvSpPr/>
          <p:nvPr/>
        </p:nvSpPr>
        <p:spPr>
          <a:xfrm>
            <a:off x="13447298" y="7671478"/>
            <a:ext cx="2672801" cy="97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5764" tIns="125764" rIns="125764" bIns="1257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0"/>
          </a:p>
        </p:txBody>
      </p:sp>
    </p:spTree>
    <p:extLst>
      <p:ext uri="{BB962C8B-B14F-4D97-AF65-F5344CB8AC3E}">
        <p14:creationId xmlns:p14="http://schemas.microsoft.com/office/powerpoint/2010/main" val="32449095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Thursday">
  <p:cSld name="005 Thursday">
    <p:bg>
      <p:bgPr>
        <a:solidFill>
          <a:schemeClr val="accent4"/>
        </a:solidFill>
        <a:effectLst/>
      </p:bgPr>
    </p:bg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" name="Google Shape;450;p6"/>
          <p:cNvGrpSpPr/>
          <p:nvPr/>
        </p:nvGrpSpPr>
        <p:grpSpPr>
          <a:xfrm>
            <a:off x="12474563" y="1580023"/>
            <a:ext cx="3629553" cy="1386135"/>
            <a:chOff x="9064675" y="1143525"/>
            <a:chExt cx="2637427" cy="1003200"/>
          </a:xfrm>
        </p:grpSpPr>
        <p:sp>
          <p:nvSpPr>
            <p:cNvPr id="451" name="Google Shape;451;p6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52" name="Google Shape;452;p6"/>
            <p:cNvSpPr/>
            <p:nvPr/>
          </p:nvSpPr>
          <p:spPr>
            <a:xfrm rot="-5400000">
              <a:off x="10223450" y="6885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53" name="Google Shape;453;p6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54" name="Google Shape;454;p6"/>
            <p:cNvSpPr txBox="1"/>
            <p:nvPr/>
          </p:nvSpPr>
          <p:spPr>
            <a:xfrm>
              <a:off x="9932402" y="14450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 i="0" u="none" strike="noStrike" cap="none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MONDAY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455" name="Google Shape;455;p6"/>
          <p:cNvGrpSpPr/>
          <p:nvPr/>
        </p:nvGrpSpPr>
        <p:grpSpPr>
          <a:xfrm>
            <a:off x="12474551" y="3900059"/>
            <a:ext cx="3734408" cy="1386135"/>
            <a:chOff x="9064675" y="2822625"/>
            <a:chExt cx="2713620" cy="1003200"/>
          </a:xfrm>
        </p:grpSpPr>
        <p:sp>
          <p:nvSpPr>
            <p:cNvPr id="456" name="Google Shape;456;p6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57" name="Google Shape;457;p6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58" name="Google Shape;458;p6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59" name="Google Shape;459;p6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460" name="Google Shape;460;p6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61" name="Google Shape;461;p6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62" name="Google Shape;462;p6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63" name="Google Shape;463;p6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464" name="Google Shape;464;p6"/>
          <p:cNvGrpSpPr/>
          <p:nvPr/>
        </p:nvGrpSpPr>
        <p:grpSpPr>
          <a:xfrm>
            <a:off x="12302633" y="2711853"/>
            <a:ext cx="3709162" cy="1386135"/>
            <a:chOff x="8939750" y="1962675"/>
            <a:chExt cx="2695275" cy="1003200"/>
          </a:xfrm>
        </p:grpSpPr>
        <p:sp>
          <p:nvSpPr>
            <p:cNvPr id="465" name="Google Shape;465;p6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66" name="Google Shape;466;p6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67" name="Google Shape;467;p6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68" name="Google Shape;468;p6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469" name="Google Shape;469;p6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70" name="Google Shape;470;p6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71" name="Google Shape;471;p6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72" name="Google Shape;472;p6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473" name="Google Shape;473;p6"/>
          <p:cNvSpPr/>
          <p:nvPr/>
        </p:nvSpPr>
        <p:spPr>
          <a:xfrm>
            <a:off x="751503" y="767386"/>
            <a:ext cx="13106934" cy="8258898"/>
          </a:xfrm>
          <a:custGeom>
            <a:avLst/>
            <a:gdLst/>
            <a:ahLst/>
            <a:cxnLst/>
            <a:rect l="l" t="t" r="r" b="b"/>
            <a:pathLst>
              <a:path w="9524198" h="5977289" extrusionOk="0">
                <a:moveTo>
                  <a:pt x="8356534" y="375821"/>
                </a:moveTo>
                <a:lnTo>
                  <a:pt x="8356534" y="663821"/>
                </a:lnTo>
                <a:lnTo>
                  <a:pt x="8644534" y="663821"/>
                </a:lnTo>
                <a:lnTo>
                  <a:pt x="8644534" y="375821"/>
                </a:lnTo>
                <a:close/>
                <a:moveTo>
                  <a:pt x="7847458" y="375821"/>
                </a:moveTo>
                <a:lnTo>
                  <a:pt x="7847458" y="663821"/>
                </a:lnTo>
                <a:lnTo>
                  <a:pt x="8135458" y="663821"/>
                </a:lnTo>
                <a:lnTo>
                  <a:pt x="8135458" y="375821"/>
                </a:lnTo>
                <a:close/>
                <a:moveTo>
                  <a:pt x="7338389" y="375821"/>
                </a:moveTo>
                <a:lnTo>
                  <a:pt x="7338389" y="663821"/>
                </a:lnTo>
                <a:lnTo>
                  <a:pt x="7626389" y="663821"/>
                </a:lnTo>
                <a:lnTo>
                  <a:pt x="7626389" y="375821"/>
                </a:lnTo>
                <a:close/>
                <a:moveTo>
                  <a:pt x="6829320" y="375821"/>
                </a:moveTo>
                <a:lnTo>
                  <a:pt x="6829320" y="663821"/>
                </a:lnTo>
                <a:lnTo>
                  <a:pt x="7117320" y="663821"/>
                </a:lnTo>
                <a:lnTo>
                  <a:pt x="7117320" y="375821"/>
                </a:lnTo>
                <a:close/>
                <a:moveTo>
                  <a:pt x="6320251" y="375821"/>
                </a:moveTo>
                <a:lnTo>
                  <a:pt x="6320251" y="663821"/>
                </a:lnTo>
                <a:lnTo>
                  <a:pt x="6608251" y="663821"/>
                </a:lnTo>
                <a:lnTo>
                  <a:pt x="6608251" y="375821"/>
                </a:lnTo>
                <a:close/>
                <a:moveTo>
                  <a:pt x="5811182" y="375821"/>
                </a:moveTo>
                <a:lnTo>
                  <a:pt x="5811182" y="663821"/>
                </a:lnTo>
                <a:lnTo>
                  <a:pt x="6099182" y="663821"/>
                </a:lnTo>
                <a:lnTo>
                  <a:pt x="6099182" y="375821"/>
                </a:lnTo>
                <a:close/>
                <a:moveTo>
                  <a:pt x="5302113" y="375821"/>
                </a:moveTo>
                <a:lnTo>
                  <a:pt x="5302113" y="663821"/>
                </a:lnTo>
                <a:lnTo>
                  <a:pt x="5590113" y="663821"/>
                </a:lnTo>
                <a:lnTo>
                  <a:pt x="5590113" y="375821"/>
                </a:lnTo>
                <a:close/>
                <a:moveTo>
                  <a:pt x="4793044" y="375821"/>
                </a:moveTo>
                <a:lnTo>
                  <a:pt x="4793044" y="663821"/>
                </a:lnTo>
                <a:lnTo>
                  <a:pt x="5081044" y="663821"/>
                </a:lnTo>
                <a:lnTo>
                  <a:pt x="5081044" y="375821"/>
                </a:lnTo>
                <a:close/>
                <a:moveTo>
                  <a:pt x="4283975" y="375821"/>
                </a:moveTo>
                <a:lnTo>
                  <a:pt x="4283975" y="663821"/>
                </a:lnTo>
                <a:lnTo>
                  <a:pt x="4571975" y="663821"/>
                </a:lnTo>
                <a:lnTo>
                  <a:pt x="4571975" y="375821"/>
                </a:lnTo>
                <a:close/>
                <a:moveTo>
                  <a:pt x="3774906" y="375821"/>
                </a:moveTo>
                <a:lnTo>
                  <a:pt x="3774906" y="663821"/>
                </a:lnTo>
                <a:lnTo>
                  <a:pt x="4062906" y="663821"/>
                </a:lnTo>
                <a:lnTo>
                  <a:pt x="4062906" y="375821"/>
                </a:lnTo>
                <a:close/>
                <a:moveTo>
                  <a:pt x="3265838" y="375821"/>
                </a:moveTo>
                <a:lnTo>
                  <a:pt x="3265838" y="663821"/>
                </a:lnTo>
                <a:lnTo>
                  <a:pt x="3553838" y="663821"/>
                </a:lnTo>
                <a:lnTo>
                  <a:pt x="3553838" y="375821"/>
                </a:lnTo>
                <a:close/>
                <a:moveTo>
                  <a:pt x="2756769" y="375821"/>
                </a:moveTo>
                <a:lnTo>
                  <a:pt x="2756769" y="663821"/>
                </a:lnTo>
                <a:lnTo>
                  <a:pt x="3044769" y="663821"/>
                </a:lnTo>
                <a:lnTo>
                  <a:pt x="3044769" y="375821"/>
                </a:lnTo>
                <a:close/>
                <a:moveTo>
                  <a:pt x="2247700" y="375821"/>
                </a:moveTo>
                <a:lnTo>
                  <a:pt x="2247700" y="663821"/>
                </a:lnTo>
                <a:lnTo>
                  <a:pt x="2535700" y="663821"/>
                </a:lnTo>
                <a:lnTo>
                  <a:pt x="2535700" y="375821"/>
                </a:lnTo>
                <a:close/>
                <a:moveTo>
                  <a:pt x="1738631" y="375821"/>
                </a:moveTo>
                <a:lnTo>
                  <a:pt x="1738631" y="663821"/>
                </a:lnTo>
                <a:lnTo>
                  <a:pt x="2026631" y="663821"/>
                </a:lnTo>
                <a:lnTo>
                  <a:pt x="2026631" y="375821"/>
                </a:lnTo>
                <a:close/>
                <a:moveTo>
                  <a:pt x="1229563" y="375821"/>
                </a:moveTo>
                <a:lnTo>
                  <a:pt x="1229563" y="663821"/>
                </a:lnTo>
                <a:lnTo>
                  <a:pt x="1517563" y="663821"/>
                </a:lnTo>
                <a:lnTo>
                  <a:pt x="1517563" y="375821"/>
                </a:lnTo>
                <a:close/>
                <a:moveTo>
                  <a:pt x="720493" y="375821"/>
                </a:moveTo>
                <a:lnTo>
                  <a:pt x="720493" y="663821"/>
                </a:lnTo>
                <a:lnTo>
                  <a:pt x="1008494" y="663821"/>
                </a:lnTo>
                <a:lnTo>
                  <a:pt x="1008494" y="375821"/>
                </a:lnTo>
                <a:close/>
                <a:moveTo>
                  <a:pt x="529408" y="0"/>
                </a:moveTo>
                <a:lnTo>
                  <a:pt x="8994790" y="0"/>
                </a:lnTo>
                <a:cubicBezTo>
                  <a:pt x="9287174" y="0"/>
                  <a:pt x="9524198" y="237024"/>
                  <a:pt x="9524198" y="529408"/>
                </a:cubicBezTo>
                <a:lnTo>
                  <a:pt x="9524198" y="5447881"/>
                </a:lnTo>
                <a:cubicBezTo>
                  <a:pt x="9524198" y="5740265"/>
                  <a:pt x="9287174" y="5977289"/>
                  <a:pt x="8994790" y="5977289"/>
                </a:cubicBezTo>
                <a:lnTo>
                  <a:pt x="529408" y="5977289"/>
                </a:lnTo>
                <a:cubicBezTo>
                  <a:pt x="237024" y="5977289"/>
                  <a:pt x="0" y="5740265"/>
                  <a:pt x="0" y="5447881"/>
                </a:cubicBezTo>
                <a:lnTo>
                  <a:pt x="0" y="529408"/>
                </a:lnTo>
                <a:cubicBezTo>
                  <a:pt x="0" y="237024"/>
                  <a:pt x="237024" y="0"/>
                  <a:pt x="5294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25764" tIns="62863" rIns="125764" bIns="6286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6"/>
          <p:cNvSpPr/>
          <p:nvPr/>
        </p:nvSpPr>
        <p:spPr>
          <a:xfrm>
            <a:off x="1090582" y="767369"/>
            <a:ext cx="12541605" cy="8258775"/>
          </a:xfrm>
          <a:prstGeom prst="roundRect">
            <a:avLst>
              <a:gd name="adj" fmla="val 8857"/>
            </a:avLst>
          </a:prstGeom>
          <a:solidFill>
            <a:srgbClr val="000000">
              <a:alpha val="9800"/>
            </a:srgbClr>
          </a:solidFill>
          <a:ln>
            <a:noFill/>
          </a:ln>
        </p:spPr>
        <p:txBody>
          <a:bodyPr spcFirstLastPara="1" wrap="square" lIns="125764" tIns="62863" rIns="125764" bIns="6286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5" name="Google Shape;475;p6"/>
          <p:cNvGrpSpPr/>
          <p:nvPr/>
        </p:nvGrpSpPr>
        <p:grpSpPr>
          <a:xfrm>
            <a:off x="12302645" y="7351922"/>
            <a:ext cx="3604297" cy="1386135"/>
            <a:chOff x="8939750" y="5320875"/>
            <a:chExt cx="2619075" cy="1003200"/>
          </a:xfrm>
        </p:grpSpPr>
        <p:sp>
          <p:nvSpPr>
            <p:cNvPr id="476" name="Google Shape;476;p6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77" name="Google Shape;477;p6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78" name="Google Shape;478;p6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79" name="Google Shape;479;p6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480" name="Google Shape;480;p6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81" name="Google Shape;481;p6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82" name="Google Shape;482;p6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83" name="Google Shape;483;p6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484" name="Google Shape;484;p6"/>
          <p:cNvGrpSpPr/>
          <p:nvPr/>
        </p:nvGrpSpPr>
        <p:grpSpPr>
          <a:xfrm>
            <a:off x="12474563" y="6220092"/>
            <a:ext cx="3629553" cy="1386135"/>
            <a:chOff x="9064675" y="4501725"/>
            <a:chExt cx="2637427" cy="1003200"/>
          </a:xfrm>
        </p:grpSpPr>
        <p:sp>
          <p:nvSpPr>
            <p:cNvPr id="485" name="Google Shape;485;p6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86" name="Google Shape;486;p6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88" name="Google Shape;488;p6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90" name="Google Shape;490;p6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92" name="Google Shape;492;p6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493" name="Google Shape;493;p6"/>
          <p:cNvSpPr/>
          <p:nvPr/>
        </p:nvSpPr>
        <p:spPr>
          <a:xfrm>
            <a:off x="1175913" y="1075632"/>
            <a:ext cx="12230490" cy="7706636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125764" tIns="62863" rIns="125764" bIns="6286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6"/>
          <p:cNvSpPr/>
          <p:nvPr/>
        </p:nvSpPr>
        <p:spPr>
          <a:xfrm>
            <a:off x="1135634" y="1018457"/>
            <a:ext cx="12230490" cy="7706636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125764" tIns="62863" rIns="125764" bIns="6286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6"/>
          <p:cNvSpPr/>
          <p:nvPr/>
        </p:nvSpPr>
        <p:spPr>
          <a:xfrm>
            <a:off x="1053687" y="1095157"/>
            <a:ext cx="12230490" cy="7706636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125764" tIns="62863" rIns="125764" bIns="6286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6"/>
          <p:cNvSpPr/>
          <p:nvPr/>
        </p:nvSpPr>
        <p:spPr>
          <a:xfrm>
            <a:off x="1055077" y="1021248"/>
            <a:ext cx="12230490" cy="7706636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125764" tIns="62863" rIns="125764" bIns="6286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7" name="Google Shape;497;p6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 b="20992"/>
          <a:stretch/>
        </p:blipFill>
        <p:spPr>
          <a:xfrm>
            <a:off x="1556347" y="2085905"/>
            <a:ext cx="11311478" cy="63958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8" name="Google Shape;498;p6"/>
          <p:cNvGrpSpPr/>
          <p:nvPr/>
        </p:nvGrpSpPr>
        <p:grpSpPr>
          <a:xfrm>
            <a:off x="1824997" y="384882"/>
            <a:ext cx="10758146" cy="1298240"/>
            <a:chOff x="1371600" y="234214"/>
            <a:chExt cx="7736979" cy="822900"/>
          </a:xfrm>
        </p:grpSpPr>
        <p:sp>
          <p:nvSpPr>
            <p:cNvPr id="499" name="Google Shape;499;p6"/>
            <p:cNvSpPr/>
            <p:nvPr/>
          </p:nvSpPr>
          <p:spPr>
            <a:xfrm>
              <a:off x="137160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6"/>
            <p:cNvSpPr/>
            <p:nvPr/>
          </p:nvSpPr>
          <p:spPr>
            <a:xfrm>
              <a:off x="187649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6"/>
            <p:cNvSpPr/>
            <p:nvPr/>
          </p:nvSpPr>
          <p:spPr>
            <a:xfrm>
              <a:off x="238139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6"/>
            <p:cNvSpPr/>
            <p:nvPr/>
          </p:nvSpPr>
          <p:spPr>
            <a:xfrm>
              <a:off x="288629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6"/>
            <p:cNvSpPr/>
            <p:nvPr/>
          </p:nvSpPr>
          <p:spPr>
            <a:xfrm>
              <a:off x="339119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6"/>
            <p:cNvSpPr/>
            <p:nvPr/>
          </p:nvSpPr>
          <p:spPr>
            <a:xfrm>
              <a:off x="3896095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6"/>
            <p:cNvSpPr/>
            <p:nvPr/>
          </p:nvSpPr>
          <p:spPr>
            <a:xfrm>
              <a:off x="4400994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6"/>
            <p:cNvSpPr/>
            <p:nvPr/>
          </p:nvSpPr>
          <p:spPr>
            <a:xfrm>
              <a:off x="4905893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6"/>
            <p:cNvSpPr/>
            <p:nvPr/>
          </p:nvSpPr>
          <p:spPr>
            <a:xfrm>
              <a:off x="5410792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6"/>
            <p:cNvSpPr/>
            <p:nvPr/>
          </p:nvSpPr>
          <p:spPr>
            <a:xfrm>
              <a:off x="5915691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6"/>
            <p:cNvSpPr/>
            <p:nvPr/>
          </p:nvSpPr>
          <p:spPr>
            <a:xfrm>
              <a:off x="642059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6"/>
            <p:cNvSpPr/>
            <p:nvPr/>
          </p:nvSpPr>
          <p:spPr>
            <a:xfrm>
              <a:off x="692548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6"/>
            <p:cNvSpPr/>
            <p:nvPr/>
          </p:nvSpPr>
          <p:spPr>
            <a:xfrm>
              <a:off x="743038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6"/>
            <p:cNvSpPr/>
            <p:nvPr/>
          </p:nvSpPr>
          <p:spPr>
            <a:xfrm>
              <a:off x="793528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6"/>
            <p:cNvSpPr/>
            <p:nvPr/>
          </p:nvSpPr>
          <p:spPr>
            <a:xfrm>
              <a:off x="844018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6"/>
            <p:cNvSpPr/>
            <p:nvPr/>
          </p:nvSpPr>
          <p:spPr>
            <a:xfrm>
              <a:off x="894507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5" name="Google Shape;515;p6"/>
          <p:cNvGrpSpPr/>
          <p:nvPr/>
        </p:nvGrpSpPr>
        <p:grpSpPr>
          <a:xfrm>
            <a:off x="12302636" y="5031889"/>
            <a:ext cx="3814026" cy="1386135"/>
            <a:chOff x="8939750" y="3641775"/>
            <a:chExt cx="2771475" cy="1003200"/>
          </a:xfrm>
        </p:grpSpPr>
        <p:sp>
          <p:nvSpPr>
            <p:cNvPr id="516" name="Google Shape;516;p6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17" name="Google Shape;517;p6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18" name="Google Shape;518;p6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19" name="Google Shape;519;p6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520" name="Google Shape;520;p6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21" name="Google Shape;521;p6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22" name="Google Shape;522;p6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23" name="Google Shape;523;p6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524" name="Google Shape;524;p6"/>
          <p:cNvSpPr txBox="1">
            <a:spLocks noGrp="1"/>
          </p:cNvSpPr>
          <p:nvPr>
            <p:ph type="body" idx="1"/>
          </p:nvPr>
        </p:nvSpPr>
        <p:spPr>
          <a:xfrm>
            <a:off x="1556347" y="2509122"/>
            <a:ext cx="5561111" cy="5656871"/>
          </a:xfrm>
          <a:prstGeom prst="rect">
            <a:avLst/>
          </a:prstGeom>
        </p:spPr>
        <p:txBody>
          <a:bodyPr spcFirstLastPara="1" wrap="square" lIns="121852" tIns="121852" rIns="121852" bIns="121852" anchor="t" anchorCtr="0">
            <a:noAutofit/>
          </a:bodyPr>
          <a:lstStyle>
            <a:lvl1pPr marL="628946" lvl="0" indent="-52412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chi Hand"/>
              <a:buChar char="●"/>
              <a:defRPr sz="3300">
                <a:latin typeface="Gochi Hand"/>
                <a:ea typeface="Gochi Hand"/>
                <a:cs typeface="Gochi Hand"/>
                <a:sym typeface="Gochi Hand"/>
              </a:defRPr>
            </a:lvl1pPr>
            <a:lvl2pPr marL="1257888" lvl="1" indent="-48044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2600">
                <a:latin typeface="Gochi Hand"/>
                <a:ea typeface="Gochi Hand"/>
                <a:cs typeface="Gochi Hand"/>
                <a:sym typeface="Gochi Hand"/>
              </a:defRPr>
            </a:lvl2pPr>
            <a:lvl3pPr marL="1886834" lvl="2" indent="-48044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2600">
                <a:latin typeface="Gochi Hand"/>
                <a:ea typeface="Gochi Hand"/>
                <a:cs typeface="Gochi Hand"/>
                <a:sym typeface="Gochi Hand"/>
              </a:defRPr>
            </a:lvl3pPr>
            <a:lvl4pPr marL="2515774" lvl="3" indent="-48044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2600">
                <a:latin typeface="Gochi Hand"/>
                <a:ea typeface="Gochi Hand"/>
                <a:cs typeface="Gochi Hand"/>
                <a:sym typeface="Gochi Hand"/>
              </a:defRPr>
            </a:lvl4pPr>
            <a:lvl5pPr marL="3144718" lvl="4" indent="-48044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2600">
                <a:latin typeface="Gochi Hand"/>
                <a:ea typeface="Gochi Hand"/>
                <a:cs typeface="Gochi Hand"/>
                <a:sym typeface="Gochi Hand"/>
              </a:defRPr>
            </a:lvl5pPr>
            <a:lvl6pPr marL="3773662" lvl="5" indent="-48044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2600">
                <a:latin typeface="Gochi Hand"/>
                <a:ea typeface="Gochi Hand"/>
                <a:cs typeface="Gochi Hand"/>
                <a:sym typeface="Gochi Hand"/>
              </a:defRPr>
            </a:lvl6pPr>
            <a:lvl7pPr marL="4402604" lvl="6" indent="-48044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2600">
                <a:latin typeface="Gochi Hand"/>
                <a:ea typeface="Gochi Hand"/>
                <a:cs typeface="Gochi Hand"/>
                <a:sym typeface="Gochi Hand"/>
              </a:defRPr>
            </a:lvl7pPr>
            <a:lvl8pPr marL="5031549" lvl="7" indent="-48044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2600">
                <a:latin typeface="Gochi Hand"/>
                <a:ea typeface="Gochi Hand"/>
                <a:cs typeface="Gochi Hand"/>
                <a:sym typeface="Gochi Hand"/>
              </a:defRPr>
            </a:lvl8pPr>
            <a:lvl9pPr marL="5660495" lvl="8" indent="-48044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2600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grpSp>
        <p:nvGrpSpPr>
          <p:cNvPr id="525" name="Google Shape;525;p6"/>
          <p:cNvGrpSpPr/>
          <p:nvPr/>
        </p:nvGrpSpPr>
        <p:grpSpPr>
          <a:xfrm rot="-1067895" flipH="1">
            <a:off x="1276100" y="6623491"/>
            <a:ext cx="793959" cy="1455434"/>
            <a:chOff x="5930618" y="1536098"/>
            <a:chExt cx="1609023" cy="2932306"/>
          </a:xfrm>
        </p:grpSpPr>
        <p:grpSp>
          <p:nvGrpSpPr>
            <p:cNvPr id="526" name="Google Shape;526;p6"/>
            <p:cNvGrpSpPr/>
            <p:nvPr/>
          </p:nvGrpSpPr>
          <p:grpSpPr>
            <a:xfrm>
              <a:off x="5930618" y="1536098"/>
              <a:ext cx="1609023" cy="2932306"/>
              <a:chOff x="6208295" y="550435"/>
              <a:chExt cx="1609023" cy="2932306"/>
            </a:xfrm>
          </p:grpSpPr>
          <p:sp>
            <p:nvSpPr>
              <p:cNvPr id="527" name="Google Shape;527;p6"/>
              <p:cNvSpPr/>
              <p:nvPr/>
            </p:nvSpPr>
            <p:spPr>
              <a:xfrm rot="10800000">
                <a:off x="6225940" y="2188143"/>
                <a:ext cx="1560898" cy="1286577"/>
              </a:xfrm>
              <a:custGeom>
                <a:avLst/>
                <a:gdLst/>
                <a:ahLst/>
                <a:cxnLst/>
                <a:rect l="l" t="t" r="r" b="b"/>
                <a:pathLst>
                  <a:path w="1560898" h="1286577" extrusionOk="0">
                    <a:moveTo>
                      <a:pt x="1560898" y="1286577"/>
                    </a:moveTo>
                    <a:lnTo>
                      <a:pt x="11230" y="1286577"/>
                    </a:lnTo>
                    <a:lnTo>
                      <a:pt x="11230" y="539014"/>
                    </a:lnTo>
                    <a:lnTo>
                      <a:pt x="0" y="539014"/>
                    </a:lnTo>
                    <a:lnTo>
                      <a:pt x="774834" y="0"/>
                    </a:lnTo>
                    <a:lnTo>
                      <a:pt x="1545058" y="535807"/>
                    </a:lnTo>
                    <a:lnTo>
                      <a:pt x="1560898" y="535807"/>
                    </a:lnTo>
                    <a:close/>
                  </a:path>
                </a:pathLst>
              </a:custGeom>
              <a:solidFill>
                <a:srgbClr val="F7D38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8" name="Google Shape;528;p6"/>
              <p:cNvSpPr/>
              <p:nvPr/>
            </p:nvSpPr>
            <p:spPr>
              <a:xfrm rot="10800000">
                <a:off x="6989543" y="2200976"/>
                <a:ext cx="766816" cy="1280999"/>
              </a:xfrm>
              <a:custGeom>
                <a:avLst/>
                <a:gdLst/>
                <a:ahLst/>
                <a:cxnLst/>
                <a:rect l="l" t="t" r="r" b="b"/>
                <a:pathLst>
                  <a:path w="766816" h="1280999" extrusionOk="0">
                    <a:moveTo>
                      <a:pt x="766816" y="1280999"/>
                    </a:moveTo>
                    <a:lnTo>
                      <a:pt x="11230" y="1280999"/>
                    </a:lnTo>
                    <a:lnTo>
                      <a:pt x="11230" y="533436"/>
                    </a:lnTo>
                    <a:lnTo>
                      <a:pt x="0" y="533436"/>
                    </a:lnTo>
                    <a:lnTo>
                      <a:pt x="766816" y="0"/>
                    </a:ln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9" name="Google Shape;529;p6"/>
              <p:cNvSpPr/>
              <p:nvPr/>
            </p:nvSpPr>
            <p:spPr>
              <a:xfrm>
                <a:off x="6227545" y="582329"/>
                <a:ext cx="1544855" cy="2375474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2346147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2346147"/>
                    </a:lnTo>
                    <a:lnTo>
                      <a:pt x="1271992" y="1987617"/>
                    </a:lnTo>
                    <a:lnTo>
                      <a:pt x="1016906" y="2343752"/>
                    </a:lnTo>
                    <a:lnTo>
                      <a:pt x="755493" y="1987617"/>
                    </a:lnTo>
                    <a:lnTo>
                      <a:pt x="494081" y="2300439"/>
                    </a:lnTo>
                    <a:lnTo>
                      <a:pt x="238995" y="1987617"/>
                    </a:lnTo>
                    <a:lnTo>
                      <a:pt x="0" y="2302833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0" name="Google Shape;530;p6"/>
              <p:cNvSpPr/>
              <p:nvPr/>
            </p:nvSpPr>
            <p:spPr>
              <a:xfrm>
                <a:off x="6501911" y="580726"/>
                <a:ext cx="1013174" cy="2375012"/>
              </a:xfrm>
              <a:custGeom>
                <a:avLst/>
                <a:gdLst/>
                <a:ahLst/>
                <a:cxnLst/>
                <a:rect l="l" t="t" r="r" b="b"/>
                <a:pathLst>
                  <a:path w="1013174" h="2375012" extrusionOk="0">
                    <a:moveTo>
                      <a:pt x="618189" y="0"/>
                    </a:moveTo>
                    <a:lnTo>
                      <a:pt x="722641" y="0"/>
                    </a:lnTo>
                    <a:cubicBezTo>
                      <a:pt x="798062" y="0"/>
                      <a:pt x="869913" y="15489"/>
                      <a:pt x="935264" y="43499"/>
                    </a:cubicBezTo>
                    <a:lnTo>
                      <a:pt x="1013174" y="86351"/>
                    </a:lnTo>
                    <a:lnTo>
                      <a:pt x="976198" y="2042175"/>
                    </a:lnTo>
                    <a:lnTo>
                      <a:pt x="740937" y="2375012"/>
                    </a:lnTo>
                    <a:lnTo>
                      <a:pt x="661003" y="2264663"/>
                    </a:lnTo>
                    <a:close/>
                    <a:moveTo>
                      <a:pt x="270276" y="0"/>
                    </a:moveTo>
                    <a:lnTo>
                      <a:pt x="345974" y="0"/>
                    </a:lnTo>
                    <a:lnTo>
                      <a:pt x="386192" y="2127303"/>
                    </a:lnTo>
                    <a:lnTo>
                      <a:pt x="218112" y="2331121"/>
                    </a:lnTo>
                    <a:lnTo>
                      <a:pt x="0" y="2060074"/>
                    </a:lnTo>
                    <a:lnTo>
                      <a:pt x="37919" y="54353"/>
                    </a:lnTo>
                    <a:lnTo>
                      <a:pt x="57653" y="43499"/>
                    </a:lnTo>
                    <a:cubicBezTo>
                      <a:pt x="123005" y="15489"/>
                      <a:pt x="194855" y="0"/>
                      <a:pt x="270276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1" name="Google Shape;531;p6"/>
              <p:cNvSpPr/>
              <p:nvPr/>
            </p:nvSpPr>
            <p:spPr>
              <a:xfrm>
                <a:off x="6230753" y="556661"/>
                <a:ext cx="1544855" cy="555056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555056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3607D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2" name="Google Shape;532;p6"/>
              <p:cNvSpPr/>
              <p:nvPr/>
            </p:nvSpPr>
            <p:spPr>
              <a:xfrm>
                <a:off x="6765353" y="3234088"/>
                <a:ext cx="499017" cy="248653"/>
              </a:xfrm>
              <a:custGeom>
                <a:avLst/>
                <a:gdLst/>
                <a:ahLst/>
                <a:cxnLst/>
                <a:rect l="l" t="t" r="r" b="b"/>
                <a:pathLst>
                  <a:path w="499017" h="248653" extrusionOk="0">
                    <a:moveTo>
                      <a:pt x="249058" y="0"/>
                    </a:moveTo>
                    <a:cubicBezTo>
                      <a:pt x="311852" y="0"/>
                      <a:pt x="371674" y="12726"/>
                      <a:pt x="426085" y="35740"/>
                    </a:cubicBezTo>
                    <a:lnTo>
                      <a:pt x="499017" y="75327"/>
                    </a:lnTo>
                    <a:lnTo>
                      <a:pt x="249860" y="248653"/>
                    </a:lnTo>
                    <a:lnTo>
                      <a:pt x="0" y="74838"/>
                    </a:lnTo>
                    <a:lnTo>
                      <a:pt x="72032" y="35740"/>
                    </a:lnTo>
                    <a:cubicBezTo>
                      <a:pt x="126443" y="12726"/>
                      <a:pt x="186264" y="0"/>
                      <a:pt x="249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3" name="Google Shape;533;p6"/>
              <p:cNvSpPr/>
              <p:nvPr/>
            </p:nvSpPr>
            <p:spPr>
              <a:xfrm>
                <a:off x="6208295" y="1063591"/>
                <a:ext cx="1597800" cy="375300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4" name="Google Shape;534;p6"/>
              <p:cNvSpPr/>
              <p:nvPr/>
            </p:nvSpPr>
            <p:spPr>
              <a:xfrm flipH="1">
                <a:off x="6994360" y="550435"/>
                <a:ext cx="774832" cy="512039"/>
              </a:xfrm>
              <a:custGeom>
                <a:avLst/>
                <a:gdLst/>
                <a:ahLst/>
                <a:cxnLst/>
                <a:rect l="l" t="t" r="r" b="b"/>
                <a:pathLst>
                  <a:path w="774832" h="555056" extrusionOk="0">
                    <a:moveTo>
                      <a:pt x="546245" y="0"/>
                    </a:moveTo>
                    <a:lnTo>
                      <a:pt x="774832" y="0"/>
                    </a:lnTo>
                    <a:lnTo>
                      <a:pt x="774832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5" name="Google Shape;535;p6"/>
              <p:cNvSpPr/>
              <p:nvPr/>
            </p:nvSpPr>
            <p:spPr>
              <a:xfrm flipH="1">
                <a:off x="6993134" y="1066800"/>
                <a:ext cx="824184" cy="375385"/>
              </a:xfrm>
              <a:custGeom>
                <a:avLst/>
                <a:gdLst/>
                <a:ahLst/>
                <a:cxnLst/>
                <a:rect l="l" t="t" r="r" b="b"/>
                <a:pathLst>
                  <a:path w="792485" h="375385" extrusionOk="0">
                    <a:moveTo>
                      <a:pt x="62565" y="0"/>
                    </a:moveTo>
                    <a:lnTo>
                      <a:pt x="792485" y="0"/>
                    </a:lnTo>
                    <a:lnTo>
                      <a:pt x="792485" y="375385"/>
                    </a:lnTo>
                    <a:lnTo>
                      <a:pt x="62565" y="375385"/>
                    </a:lnTo>
                    <a:cubicBezTo>
                      <a:pt x="28011" y="375385"/>
                      <a:pt x="0" y="347374"/>
                      <a:pt x="0" y="312820"/>
                    </a:cubicBezTo>
                    <a:lnTo>
                      <a:pt x="0" y="62565"/>
                    </a:lnTo>
                    <a:cubicBezTo>
                      <a:pt x="0" y="28011"/>
                      <a:pt x="28011" y="0"/>
                      <a:pt x="6256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36" name="Google Shape;536;p6"/>
            <p:cNvSpPr/>
            <p:nvPr/>
          </p:nvSpPr>
          <p:spPr>
            <a:xfrm>
              <a:off x="7382576" y="3113772"/>
              <a:ext cx="67500" cy="540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6"/>
            <p:cNvSpPr/>
            <p:nvPr/>
          </p:nvSpPr>
          <p:spPr>
            <a:xfrm>
              <a:off x="7376159" y="2890787"/>
              <a:ext cx="67500" cy="144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6"/>
            <p:cNvSpPr/>
            <p:nvPr/>
          </p:nvSpPr>
          <p:spPr>
            <a:xfrm>
              <a:off x="6731266" y="2457649"/>
              <a:ext cx="67500" cy="432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6"/>
            <p:cNvSpPr/>
            <p:nvPr/>
          </p:nvSpPr>
          <p:spPr>
            <a:xfrm>
              <a:off x="6734474" y="2956560"/>
              <a:ext cx="67500" cy="108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6"/>
            <p:cNvSpPr/>
            <p:nvPr/>
          </p:nvSpPr>
          <p:spPr>
            <a:xfrm rot="3200062">
              <a:off x="7093647" y="3970895"/>
              <a:ext cx="67320" cy="324003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6"/>
            <p:cNvSpPr/>
            <p:nvPr/>
          </p:nvSpPr>
          <p:spPr>
            <a:xfrm rot="5400000">
              <a:off x="6680505" y="1450126"/>
              <a:ext cx="97200" cy="15957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6"/>
            <p:cNvSpPr/>
            <p:nvPr/>
          </p:nvSpPr>
          <p:spPr>
            <a:xfrm rot="3484535">
              <a:off x="6838763" y="4268957"/>
              <a:ext cx="67511" cy="107961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6"/>
            <p:cNvSpPr/>
            <p:nvPr/>
          </p:nvSpPr>
          <p:spPr>
            <a:xfrm rot="-1504720">
              <a:off x="7344127" y="1872139"/>
              <a:ext cx="67239" cy="108035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6"/>
            <p:cNvSpPr/>
            <p:nvPr/>
          </p:nvSpPr>
          <p:spPr>
            <a:xfrm rot="-3012820">
              <a:off x="7177533" y="1614475"/>
              <a:ext cx="114388" cy="22685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5" name="Google Shape;545;p6"/>
          <p:cNvSpPr/>
          <p:nvPr/>
        </p:nvSpPr>
        <p:spPr>
          <a:xfrm flipH="1">
            <a:off x="1851870" y="8025853"/>
            <a:ext cx="1162315" cy="562564"/>
          </a:xfrm>
          <a:custGeom>
            <a:avLst/>
            <a:gdLst/>
            <a:ahLst/>
            <a:cxnLst/>
            <a:rect l="l" t="t" r="r" b="b"/>
            <a:pathLst>
              <a:path w="33784" h="16286" extrusionOk="0">
                <a:moveTo>
                  <a:pt x="33784" y="0"/>
                </a:moveTo>
                <a:cubicBezTo>
                  <a:pt x="32358" y="155"/>
                  <a:pt x="25586" y="-388"/>
                  <a:pt x="25229" y="932"/>
                </a:cubicBezTo>
                <a:cubicBezTo>
                  <a:pt x="24873" y="2252"/>
                  <a:pt x="33280" y="6679"/>
                  <a:pt x="31645" y="7921"/>
                </a:cubicBezTo>
                <a:cubicBezTo>
                  <a:pt x="30010" y="9164"/>
                  <a:pt x="16570" y="7048"/>
                  <a:pt x="15417" y="8387"/>
                </a:cubicBezTo>
                <a:cubicBezTo>
                  <a:pt x="14264" y="9727"/>
                  <a:pt x="27296" y="14869"/>
                  <a:pt x="24726" y="15958"/>
                </a:cubicBezTo>
                <a:cubicBezTo>
                  <a:pt x="22157" y="17047"/>
                  <a:pt x="4121" y="15092"/>
                  <a:pt x="0" y="14919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6" name="Google Shape;546;p6"/>
          <p:cNvSpPr txBox="1">
            <a:spLocks noGrp="1"/>
          </p:cNvSpPr>
          <p:nvPr>
            <p:ph type="subTitle" idx="2"/>
          </p:nvPr>
        </p:nvSpPr>
        <p:spPr>
          <a:xfrm>
            <a:off x="8249395" y="3759952"/>
            <a:ext cx="4053377" cy="778457"/>
          </a:xfrm>
          <a:prstGeom prst="rect">
            <a:avLst/>
          </a:prstGeom>
        </p:spPr>
        <p:txBody>
          <a:bodyPr spcFirstLastPara="1" wrap="square" lIns="121852" tIns="121852" rIns="121852" bIns="121852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4000"/>
            </a:lvl1pPr>
            <a:lvl2pPr lvl="1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2pPr>
            <a:lvl3pPr lvl="2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3pPr>
            <a:lvl4pPr lvl="3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4pPr>
            <a:lvl5pPr lvl="4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5pPr>
            <a:lvl6pPr lvl="5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6pPr>
            <a:lvl7pPr lvl="6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7pPr>
            <a:lvl8pPr lvl="7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8pPr>
            <a:lvl9pPr lvl="8" rtl="0">
              <a:spcBef>
                <a:spcPts val="2890"/>
              </a:spcBef>
              <a:spcAft>
                <a:spcPts val="2890"/>
              </a:spcAft>
              <a:buSzPts val="2300"/>
              <a:buNone/>
              <a:defRPr sz="3200"/>
            </a:lvl9pPr>
          </a:lstStyle>
          <a:p>
            <a:endParaRPr/>
          </a:p>
        </p:txBody>
      </p:sp>
      <p:sp>
        <p:nvSpPr>
          <p:cNvPr id="547" name="Google Shape;547;p6"/>
          <p:cNvSpPr txBox="1">
            <a:spLocks noGrp="1"/>
          </p:cNvSpPr>
          <p:nvPr>
            <p:ph type="subTitle" idx="3"/>
          </p:nvPr>
        </p:nvSpPr>
        <p:spPr>
          <a:xfrm>
            <a:off x="8249395" y="4654889"/>
            <a:ext cx="4053377" cy="778457"/>
          </a:xfrm>
          <a:prstGeom prst="rect">
            <a:avLst/>
          </a:prstGeom>
        </p:spPr>
        <p:txBody>
          <a:bodyPr spcFirstLastPara="1" wrap="square" lIns="121852" tIns="121852" rIns="121852" bIns="121852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4000"/>
            </a:lvl1pPr>
            <a:lvl2pPr lvl="1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2pPr>
            <a:lvl3pPr lvl="2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3pPr>
            <a:lvl4pPr lvl="3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4pPr>
            <a:lvl5pPr lvl="4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5pPr>
            <a:lvl6pPr lvl="5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6pPr>
            <a:lvl7pPr lvl="6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7pPr>
            <a:lvl8pPr lvl="7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8pPr>
            <a:lvl9pPr lvl="8" rtl="0">
              <a:spcBef>
                <a:spcPts val="2890"/>
              </a:spcBef>
              <a:spcAft>
                <a:spcPts val="2890"/>
              </a:spcAft>
              <a:buSzPts val="2300"/>
              <a:buNone/>
              <a:defRPr sz="3200"/>
            </a:lvl9pPr>
          </a:lstStyle>
          <a:p>
            <a:endParaRPr/>
          </a:p>
        </p:txBody>
      </p:sp>
      <p:sp>
        <p:nvSpPr>
          <p:cNvPr id="548" name="Google Shape;548;p6"/>
          <p:cNvSpPr txBox="1">
            <a:spLocks noGrp="1"/>
          </p:cNvSpPr>
          <p:nvPr>
            <p:ph type="subTitle" idx="4"/>
          </p:nvPr>
        </p:nvSpPr>
        <p:spPr>
          <a:xfrm>
            <a:off x="8249395" y="5549823"/>
            <a:ext cx="4053377" cy="778457"/>
          </a:xfrm>
          <a:prstGeom prst="rect">
            <a:avLst/>
          </a:prstGeom>
        </p:spPr>
        <p:txBody>
          <a:bodyPr spcFirstLastPara="1" wrap="square" lIns="121852" tIns="121852" rIns="121852" bIns="121852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4000"/>
            </a:lvl1pPr>
            <a:lvl2pPr lvl="1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2pPr>
            <a:lvl3pPr lvl="2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3pPr>
            <a:lvl4pPr lvl="3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4pPr>
            <a:lvl5pPr lvl="4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5pPr>
            <a:lvl6pPr lvl="5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6pPr>
            <a:lvl7pPr lvl="6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7pPr>
            <a:lvl8pPr lvl="7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8pPr>
            <a:lvl9pPr lvl="8" rtl="0">
              <a:spcBef>
                <a:spcPts val="2890"/>
              </a:spcBef>
              <a:spcAft>
                <a:spcPts val="2890"/>
              </a:spcAft>
              <a:buSzPts val="2300"/>
              <a:buNone/>
              <a:defRPr sz="3200"/>
            </a:lvl9pPr>
          </a:lstStyle>
          <a:p>
            <a:endParaRPr/>
          </a:p>
        </p:txBody>
      </p:sp>
      <p:sp>
        <p:nvSpPr>
          <p:cNvPr id="549" name="Google Shape;549;p6"/>
          <p:cNvSpPr txBox="1">
            <a:spLocks noGrp="1"/>
          </p:cNvSpPr>
          <p:nvPr>
            <p:ph type="subTitle" idx="5"/>
          </p:nvPr>
        </p:nvSpPr>
        <p:spPr>
          <a:xfrm>
            <a:off x="8249395" y="6444760"/>
            <a:ext cx="4053377" cy="778457"/>
          </a:xfrm>
          <a:prstGeom prst="rect">
            <a:avLst/>
          </a:prstGeom>
        </p:spPr>
        <p:txBody>
          <a:bodyPr spcFirstLastPara="1" wrap="square" lIns="121852" tIns="121852" rIns="121852" bIns="121852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4000"/>
            </a:lvl1pPr>
            <a:lvl2pPr lvl="1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2pPr>
            <a:lvl3pPr lvl="2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3pPr>
            <a:lvl4pPr lvl="3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4pPr>
            <a:lvl5pPr lvl="4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5pPr>
            <a:lvl6pPr lvl="5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6pPr>
            <a:lvl7pPr lvl="6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7pPr>
            <a:lvl8pPr lvl="7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8pPr>
            <a:lvl9pPr lvl="8" rtl="0">
              <a:spcBef>
                <a:spcPts val="2890"/>
              </a:spcBef>
              <a:spcAft>
                <a:spcPts val="2890"/>
              </a:spcAft>
              <a:buSzPts val="2300"/>
              <a:buNone/>
              <a:defRPr sz="3200"/>
            </a:lvl9pPr>
          </a:lstStyle>
          <a:p>
            <a:endParaRPr/>
          </a:p>
        </p:txBody>
      </p:sp>
      <p:sp>
        <p:nvSpPr>
          <p:cNvPr id="550" name="Google Shape;550;p6"/>
          <p:cNvSpPr txBox="1">
            <a:spLocks noGrp="1"/>
          </p:cNvSpPr>
          <p:nvPr>
            <p:ph type="subTitle" idx="6"/>
          </p:nvPr>
        </p:nvSpPr>
        <p:spPr>
          <a:xfrm>
            <a:off x="8249395" y="7339694"/>
            <a:ext cx="4053377" cy="778457"/>
          </a:xfrm>
          <a:prstGeom prst="rect">
            <a:avLst/>
          </a:prstGeom>
        </p:spPr>
        <p:txBody>
          <a:bodyPr spcFirstLastPara="1" wrap="square" lIns="121852" tIns="121852" rIns="121852" bIns="121852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4000"/>
            </a:lvl1pPr>
            <a:lvl2pPr lvl="1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2pPr>
            <a:lvl3pPr lvl="2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3pPr>
            <a:lvl4pPr lvl="3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4pPr>
            <a:lvl5pPr lvl="4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5pPr>
            <a:lvl6pPr lvl="5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6pPr>
            <a:lvl7pPr lvl="6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7pPr>
            <a:lvl8pPr lvl="7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8pPr>
            <a:lvl9pPr lvl="8" rtl="0">
              <a:spcBef>
                <a:spcPts val="2890"/>
              </a:spcBef>
              <a:spcAft>
                <a:spcPts val="2890"/>
              </a:spcAft>
              <a:buSzPts val="2300"/>
              <a:buNone/>
              <a:defRPr sz="3200"/>
            </a:lvl9pPr>
          </a:lstStyle>
          <a:p>
            <a:endParaRPr/>
          </a:p>
        </p:txBody>
      </p:sp>
      <p:sp>
        <p:nvSpPr>
          <p:cNvPr id="551" name="Google Shape;551;p6">
            <a:hlinkClick r:id="rId3" action="ppaction://hlinksldjump"/>
          </p:cNvPr>
          <p:cNvSpPr/>
          <p:nvPr/>
        </p:nvSpPr>
        <p:spPr>
          <a:xfrm>
            <a:off x="13447298" y="1775432"/>
            <a:ext cx="2672801" cy="97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5764" tIns="125764" rIns="125764" bIns="1257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0"/>
          </a:p>
        </p:txBody>
      </p:sp>
      <p:sp>
        <p:nvSpPr>
          <p:cNvPr id="552" name="Google Shape;552;p6">
            <a:hlinkClick r:id="rId4" action="ppaction://hlinksldjump"/>
          </p:cNvPr>
          <p:cNvSpPr/>
          <p:nvPr/>
        </p:nvSpPr>
        <p:spPr>
          <a:xfrm>
            <a:off x="13447298" y="2933584"/>
            <a:ext cx="2672801" cy="97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5764" tIns="125764" rIns="125764" bIns="1257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0"/>
          </a:p>
        </p:txBody>
      </p:sp>
      <p:sp>
        <p:nvSpPr>
          <p:cNvPr id="553" name="Google Shape;553;p6">
            <a:hlinkClick r:id="rId5" action="ppaction://hlinksldjump"/>
          </p:cNvPr>
          <p:cNvSpPr/>
          <p:nvPr/>
        </p:nvSpPr>
        <p:spPr>
          <a:xfrm>
            <a:off x="13447298" y="4091736"/>
            <a:ext cx="2672801" cy="97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5764" tIns="125764" rIns="125764" bIns="1257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0"/>
          </a:p>
        </p:txBody>
      </p:sp>
      <p:sp>
        <p:nvSpPr>
          <p:cNvPr id="554" name="Google Shape;554;p6">
            <a:hlinkClick r:id="rId6" action="ppaction://hlinksldjump"/>
          </p:cNvPr>
          <p:cNvSpPr/>
          <p:nvPr/>
        </p:nvSpPr>
        <p:spPr>
          <a:xfrm>
            <a:off x="13447298" y="5249889"/>
            <a:ext cx="2672801" cy="97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5764" tIns="125764" rIns="125764" bIns="1257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0"/>
          </a:p>
        </p:txBody>
      </p:sp>
      <p:sp>
        <p:nvSpPr>
          <p:cNvPr id="555" name="Google Shape;555;p6">
            <a:hlinkClick r:id="rId7" action="ppaction://hlinksldjump"/>
          </p:cNvPr>
          <p:cNvSpPr/>
          <p:nvPr/>
        </p:nvSpPr>
        <p:spPr>
          <a:xfrm>
            <a:off x="13447298" y="6513326"/>
            <a:ext cx="2672801" cy="97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5764" tIns="125764" rIns="125764" bIns="1257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0"/>
          </a:p>
        </p:txBody>
      </p:sp>
      <p:sp>
        <p:nvSpPr>
          <p:cNvPr id="556" name="Google Shape;556;p6">
            <a:hlinkClick r:id="rId8" action="ppaction://hlinksldjump"/>
          </p:cNvPr>
          <p:cNvSpPr/>
          <p:nvPr/>
        </p:nvSpPr>
        <p:spPr>
          <a:xfrm>
            <a:off x="13447298" y="7671478"/>
            <a:ext cx="2672801" cy="97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5764" tIns="125764" rIns="125764" bIns="1257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0"/>
          </a:p>
        </p:txBody>
      </p:sp>
    </p:spTree>
    <p:extLst>
      <p:ext uri="{BB962C8B-B14F-4D97-AF65-F5344CB8AC3E}">
        <p14:creationId xmlns:p14="http://schemas.microsoft.com/office/powerpoint/2010/main" val="4204747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Friday">
  <p:cSld name="006 Friday">
    <p:bg>
      <p:bgPr>
        <a:solidFill>
          <a:schemeClr val="accent5"/>
        </a:solidFill>
        <a:effectLst/>
      </p:bgPr>
    </p:bg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8" name="Google Shape;558;p7"/>
          <p:cNvGrpSpPr/>
          <p:nvPr/>
        </p:nvGrpSpPr>
        <p:grpSpPr>
          <a:xfrm>
            <a:off x="12474563" y="1580023"/>
            <a:ext cx="3629553" cy="1386135"/>
            <a:chOff x="9064675" y="1143525"/>
            <a:chExt cx="2637427" cy="1003200"/>
          </a:xfrm>
        </p:grpSpPr>
        <p:sp>
          <p:nvSpPr>
            <p:cNvPr id="559" name="Google Shape;559;p7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60" name="Google Shape;560;p7"/>
            <p:cNvSpPr/>
            <p:nvPr/>
          </p:nvSpPr>
          <p:spPr>
            <a:xfrm rot="-5400000">
              <a:off x="10223450" y="6885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61" name="Google Shape;561;p7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62" name="Google Shape;562;p7"/>
            <p:cNvSpPr txBox="1"/>
            <p:nvPr/>
          </p:nvSpPr>
          <p:spPr>
            <a:xfrm>
              <a:off x="9932402" y="14450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 i="0" u="none" strike="noStrike" cap="none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MONDAY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563" name="Google Shape;563;p7"/>
          <p:cNvGrpSpPr/>
          <p:nvPr/>
        </p:nvGrpSpPr>
        <p:grpSpPr>
          <a:xfrm>
            <a:off x="12474551" y="3900059"/>
            <a:ext cx="3734408" cy="1386135"/>
            <a:chOff x="9064675" y="2822625"/>
            <a:chExt cx="2713620" cy="1003200"/>
          </a:xfrm>
        </p:grpSpPr>
        <p:sp>
          <p:nvSpPr>
            <p:cNvPr id="564" name="Google Shape;564;p7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65" name="Google Shape;565;p7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66" name="Google Shape;566;p7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67" name="Google Shape;567;p7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568" name="Google Shape;568;p7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69" name="Google Shape;569;p7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70" name="Google Shape;570;p7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71" name="Google Shape;571;p7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572" name="Google Shape;572;p7"/>
          <p:cNvGrpSpPr/>
          <p:nvPr/>
        </p:nvGrpSpPr>
        <p:grpSpPr>
          <a:xfrm>
            <a:off x="12302633" y="2711853"/>
            <a:ext cx="3709162" cy="1386135"/>
            <a:chOff x="8939750" y="1962675"/>
            <a:chExt cx="2695275" cy="1003200"/>
          </a:xfrm>
        </p:grpSpPr>
        <p:sp>
          <p:nvSpPr>
            <p:cNvPr id="573" name="Google Shape;573;p7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74" name="Google Shape;574;p7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75" name="Google Shape;575;p7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76" name="Google Shape;576;p7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577" name="Google Shape;577;p7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78" name="Google Shape;578;p7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79" name="Google Shape;579;p7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80" name="Google Shape;580;p7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581" name="Google Shape;581;p7"/>
          <p:cNvGrpSpPr/>
          <p:nvPr/>
        </p:nvGrpSpPr>
        <p:grpSpPr>
          <a:xfrm>
            <a:off x="12302636" y="5031889"/>
            <a:ext cx="3814026" cy="1386135"/>
            <a:chOff x="8939750" y="3641775"/>
            <a:chExt cx="2771475" cy="1003200"/>
          </a:xfrm>
        </p:grpSpPr>
        <p:sp>
          <p:nvSpPr>
            <p:cNvPr id="582" name="Google Shape;582;p7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83" name="Google Shape;583;p7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84" name="Google Shape;584;p7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85" name="Google Shape;585;p7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586" name="Google Shape;586;p7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87" name="Google Shape;587;p7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88" name="Google Shape;588;p7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89" name="Google Shape;589;p7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590" name="Google Shape;590;p7"/>
          <p:cNvSpPr/>
          <p:nvPr/>
        </p:nvSpPr>
        <p:spPr>
          <a:xfrm>
            <a:off x="751503" y="767386"/>
            <a:ext cx="13106934" cy="8258898"/>
          </a:xfrm>
          <a:custGeom>
            <a:avLst/>
            <a:gdLst/>
            <a:ahLst/>
            <a:cxnLst/>
            <a:rect l="l" t="t" r="r" b="b"/>
            <a:pathLst>
              <a:path w="9524198" h="5977289" extrusionOk="0">
                <a:moveTo>
                  <a:pt x="8356534" y="375821"/>
                </a:moveTo>
                <a:lnTo>
                  <a:pt x="8356534" y="663821"/>
                </a:lnTo>
                <a:lnTo>
                  <a:pt x="8644534" y="663821"/>
                </a:lnTo>
                <a:lnTo>
                  <a:pt x="8644534" y="375821"/>
                </a:lnTo>
                <a:close/>
                <a:moveTo>
                  <a:pt x="7847458" y="375821"/>
                </a:moveTo>
                <a:lnTo>
                  <a:pt x="7847458" y="663821"/>
                </a:lnTo>
                <a:lnTo>
                  <a:pt x="8135458" y="663821"/>
                </a:lnTo>
                <a:lnTo>
                  <a:pt x="8135458" y="375821"/>
                </a:lnTo>
                <a:close/>
                <a:moveTo>
                  <a:pt x="7338389" y="375821"/>
                </a:moveTo>
                <a:lnTo>
                  <a:pt x="7338389" y="663821"/>
                </a:lnTo>
                <a:lnTo>
                  <a:pt x="7626389" y="663821"/>
                </a:lnTo>
                <a:lnTo>
                  <a:pt x="7626389" y="375821"/>
                </a:lnTo>
                <a:close/>
                <a:moveTo>
                  <a:pt x="6829320" y="375821"/>
                </a:moveTo>
                <a:lnTo>
                  <a:pt x="6829320" y="663821"/>
                </a:lnTo>
                <a:lnTo>
                  <a:pt x="7117320" y="663821"/>
                </a:lnTo>
                <a:lnTo>
                  <a:pt x="7117320" y="375821"/>
                </a:lnTo>
                <a:close/>
                <a:moveTo>
                  <a:pt x="6320251" y="375821"/>
                </a:moveTo>
                <a:lnTo>
                  <a:pt x="6320251" y="663821"/>
                </a:lnTo>
                <a:lnTo>
                  <a:pt x="6608251" y="663821"/>
                </a:lnTo>
                <a:lnTo>
                  <a:pt x="6608251" y="375821"/>
                </a:lnTo>
                <a:close/>
                <a:moveTo>
                  <a:pt x="5811182" y="375821"/>
                </a:moveTo>
                <a:lnTo>
                  <a:pt x="5811182" y="663821"/>
                </a:lnTo>
                <a:lnTo>
                  <a:pt x="6099182" y="663821"/>
                </a:lnTo>
                <a:lnTo>
                  <a:pt x="6099182" y="375821"/>
                </a:lnTo>
                <a:close/>
                <a:moveTo>
                  <a:pt x="5302113" y="375821"/>
                </a:moveTo>
                <a:lnTo>
                  <a:pt x="5302113" y="663821"/>
                </a:lnTo>
                <a:lnTo>
                  <a:pt x="5590113" y="663821"/>
                </a:lnTo>
                <a:lnTo>
                  <a:pt x="5590113" y="375821"/>
                </a:lnTo>
                <a:close/>
                <a:moveTo>
                  <a:pt x="4793044" y="375821"/>
                </a:moveTo>
                <a:lnTo>
                  <a:pt x="4793044" y="663821"/>
                </a:lnTo>
                <a:lnTo>
                  <a:pt x="5081044" y="663821"/>
                </a:lnTo>
                <a:lnTo>
                  <a:pt x="5081044" y="375821"/>
                </a:lnTo>
                <a:close/>
                <a:moveTo>
                  <a:pt x="4283975" y="375821"/>
                </a:moveTo>
                <a:lnTo>
                  <a:pt x="4283975" y="663821"/>
                </a:lnTo>
                <a:lnTo>
                  <a:pt x="4571975" y="663821"/>
                </a:lnTo>
                <a:lnTo>
                  <a:pt x="4571975" y="375821"/>
                </a:lnTo>
                <a:close/>
                <a:moveTo>
                  <a:pt x="3774906" y="375821"/>
                </a:moveTo>
                <a:lnTo>
                  <a:pt x="3774906" y="663821"/>
                </a:lnTo>
                <a:lnTo>
                  <a:pt x="4062906" y="663821"/>
                </a:lnTo>
                <a:lnTo>
                  <a:pt x="4062906" y="375821"/>
                </a:lnTo>
                <a:close/>
                <a:moveTo>
                  <a:pt x="3265838" y="375821"/>
                </a:moveTo>
                <a:lnTo>
                  <a:pt x="3265838" y="663821"/>
                </a:lnTo>
                <a:lnTo>
                  <a:pt x="3553838" y="663821"/>
                </a:lnTo>
                <a:lnTo>
                  <a:pt x="3553838" y="375821"/>
                </a:lnTo>
                <a:close/>
                <a:moveTo>
                  <a:pt x="2756769" y="375821"/>
                </a:moveTo>
                <a:lnTo>
                  <a:pt x="2756769" y="663821"/>
                </a:lnTo>
                <a:lnTo>
                  <a:pt x="3044769" y="663821"/>
                </a:lnTo>
                <a:lnTo>
                  <a:pt x="3044769" y="375821"/>
                </a:lnTo>
                <a:close/>
                <a:moveTo>
                  <a:pt x="2247700" y="375821"/>
                </a:moveTo>
                <a:lnTo>
                  <a:pt x="2247700" y="663821"/>
                </a:lnTo>
                <a:lnTo>
                  <a:pt x="2535700" y="663821"/>
                </a:lnTo>
                <a:lnTo>
                  <a:pt x="2535700" y="375821"/>
                </a:lnTo>
                <a:close/>
                <a:moveTo>
                  <a:pt x="1738631" y="375821"/>
                </a:moveTo>
                <a:lnTo>
                  <a:pt x="1738631" y="663821"/>
                </a:lnTo>
                <a:lnTo>
                  <a:pt x="2026631" y="663821"/>
                </a:lnTo>
                <a:lnTo>
                  <a:pt x="2026631" y="375821"/>
                </a:lnTo>
                <a:close/>
                <a:moveTo>
                  <a:pt x="1229563" y="375821"/>
                </a:moveTo>
                <a:lnTo>
                  <a:pt x="1229563" y="663821"/>
                </a:lnTo>
                <a:lnTo>
                  <a:pt x="1517563" y="663821"/>
                </a:lnTo>
                <a:lnTo>
                  <a:pt x="1517563" y="375821"/>
                </a:lnTo>
                <a:close/>
                <a:moveTo>
                  <a:pt x="720493" y="375821"/>
                </a:moveTo>
                <a:lnTo>
                  <a:pt x="720493" y="663821"/>
                </a:lnTo>
                <a:lnTo>
                  <a:pt x="1008494" y="663821"/>
                </a:lnTo>
                <a:lnTo>
                  <a:pt x="1008494" y="375821"/>
                </a:lnTo>
                <a:close/>
                <a:moveTo>
                  <a:pt x="529408" y="0"/>
                </a:moveTo>
                <a:lnTo>
                  <a:pt x="8994790" y="0"/>
                </a:lnTo>
                <a:cubicBezTo>
                  <a:pt x="9287174" y="0"/>
                  <a:pt x="9524198" y="237024"/>
                  <a:pt x="9524198" y="529408"/>
                </a:cubicBezTo>
                <a:lnTo>
                  <a:pt x="9524198" y="5447881"/>
                </a:lnTo>
                <a:cubicBezTo>
                  <a:pt x="9524198" y="5740265"/>
                  <a:pt x="9287174" y="5977289"/>
                  <a:pt x="8994790" y="5977289"/>
                </a:cubicBezTo>
                <a:lnTo>
                  <a:pt x="529408" y="5977289"/>
                </a:lnTo>
                <a:cubicBezTo>
                  <a:pt x="237024" y="5977289"/>
                  <a:pt x="0" y="5740265"/>
                  <a:pt x="0" y="5447881"/>
                </a:cubicBezTo>
                <a:lnTo>
                  <a:pt x="0" y="529408"/>
                </a:lnTo>
                <a:cubicBezTo>
                  <a:pt x="0" y="237024"/>
                  <a:pt x="237024" y="0"/>
                  <a:pt x="5294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25764" tIns="62863" rIns="125764" bIns="6286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7"/>
          <p:cNvSpPr/>
          <p:nvPr/>
        </p:nvSpPr>
        <p:spPr>
          <a:xfrm>
            <a:off x="1090582" y="767369"/>
            <a:ext cx="12541605" cy="8258775"/>
          </a:xfrm>
          <a:prstGeom prst="roundRect">
            <a:avLst>
              <a:gd name="adj" fmla="val 8857"/>
            </a:avLst>
          </a:prstGeom>
          <a:solidFill>
            <a:srgbClr val="000000">
              <a:alpha val="9800"/>
            </a:srgbClr>
          </a:solidFill>
          <a:ln>
            <a:noFill/>
          </a:ln>
        </p:spPr>
        <p:txBody>
          <a:bodyPr spcFirstLastPara="1" wrap="square" lIns="125764" tIns="62863" rIns="125764" bIns="6286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92" name="Google Shape;592;p7"/>
          <p:cNvGrpSpPr/>
          <p:nvPr/>
        </p:nvGrpSpPr>
        <p:grpSpPr>
          <a:xfrm>
            <a:off x="12302645" y="7351922"/>
            <a:ext cx="3604297" cy="1386135"/>
            <a:chOff x="8939750" y="5320875"/>
            <a:chExt cx="2619075" cy="1003200"/>
          </a:xfrm>
        </p:grpSpPr>
        <p:sp>
          <p:nvSpPr>
            <p:cNvPr id="593" name="Google Shape;593;p7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94" name="Google Shape;594;p7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95" name="Google Shape;595;p7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96" name="Google Shape;596;p7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597" name="Google Shape;597;p7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98" name="Google Shape;598;p7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99" name="Google Shape;599;p7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00" name="Google Shape;600;p7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601" name="Google Shape;601;p7"/>
          <p:cNvSpPr/>
          <p:nvPr/>
        </p:nvSpPr>
        <p:spPr>
          <a:xfrm>
            <a:off x="1175913" y="1075632"/>
            <a:ext cx="12230490" cy="7706636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125764" tIns="62863" rIns="125764" bIns="6286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7"/>
          <p:cNvSpPr/>
          <p:nvPr/>
        </p:nvSpPr>
        <p:spPr>
          <a:xfrm>
            <a:off x="1135634" y="1018457"/>
            <a:ext cx="12230490" cy="7706636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125764" tIns="62863" rIns="125764" bIns="6286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7"/>
          <p:cNvSpPr/>
          <p:nvPr/>
        </p:nvSpPr>
        <p:spPr>
          <a:xfrm>
            <a:off x="1053687" y="1095157"/>
            <a:ext cx="12230490" cy="7706636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125764" tIns="62863" rIns="125764" bIns="6286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7"/>
          <p:cNvSpPr/>
          <p:nvPr/>
        </p:nvSpPr>
        <p:spPr>
          <a:xfrm>
            <a:off x="1055077" y="1021248"/>
            <a:ext cx="12230490" cy="7706636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125764" tIns="62863" rIns="125764" bIns="6286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5" name="Google Shape;605;p7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 b="20992"/>
          <a:stretch/>
        </p:blipFill>
        <p:spPr>
          <a:xfrm>
            <a:off x="1556347" y="2085905"/>
            <a:ext cx="11311478" cy="63958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6" name="Google Shape;606;p7"/>
          <p:cNvGrpSpPr/>
          <p:nvPr/>
        </p:nvGrpSpPr>
        <p:grpSpPr>
          <a:xfrm>
            <a:off x="1824997" y="384882"/>
            <a:ext cx="10758146" cy="1298240"/>
            <a:chOff x="1371600" y="234214"/>
            <a:chExt cx="7736979" cy="822900"/>
          </a:xfrm>
        </p:grpSpPr>
        <p:sp>
          <p:nvSpPr>
            <p:cNvPr id="607" name="Google Shape;607;p7"/>
            <p:cNvSpPr/>
            <p:nvPr/>
          </p:nvSpPr>
          <p:spPr>
            <a:xfrm>
              <a:off x="137160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7"/>
            <p:cNvSpPr/>
            <p:nvPr/>
          </p:nvSpPr>
          <p:spPr>
            <a:xfrm>
              <a:off x="187649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7"/>
            <p:cNvSpPr/>
            <p:nvPr/>
          </p:nvSpPr>
          <p:spPr>
            <a:xfrm>
              <a:off x="238139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7"/>
            <p:cNvSpPr/>
            <p:nvPr/>
          </p:nvSpPr>
          <p:spPr>
            <a:xfrm>
              <a:off x="288629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7"/>
            <p:cNvSpPr/>
            <p:nvPr/>
          </p:nvSpPr>
          <p:spPr>
            <a:xfrm>
              <a:off x="339119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7"/>
            <p:cNvSpPr/>
            <p:nvPr/>
          </p:nvSpPr>
          <p:spPr>
            <a:xfrm>
              <a:off x="3896095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7"/>
            <p:cNvSpPr/>
            <p:nvPr/>
          </p:nvSpPr>
          <p:spPr>
            <a:xfrm>
              <a:off x="4400994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7"/>
            <p:cNvSpPr/>
            <p:nvPr/>
          </p:nvSpPr>
          <p:spPr>
            <a:xfrm>
              <a:off x="4905893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7"/>
            <p:cNvSpPr/>
            <p:nvPr/>
          </p:nvSpPr>
          <p:spPr>
            <a:xfrm>
              <a:off x="5410792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7"/>
            <p:cNvSpPr/>
            <p:nvPr/>
          </p:nvSpPr>
          <p:spPr>
            <a:xfrm>
              <a:off x="5915691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7"/>
            <p:cNvSpPr/>
            <p:nvPr/>
          </p:nvSpPr>
          <p:spPr>
            <a:xfrm>
              <a:off x="642059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7"/>
            <p:cNvSpPr/>
            <p:nvPr/>
          </p:nvSpPr>
          <p:spPr>
            <a:xfrm>
              <a:off x="692548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7"/>
            <p:cNvSpPr/>
            <p:nvPr/>
          </p:nvSpPr>
          <p:spPr>
            <a:xfrm>
              <a:off x="743038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7"/>
            <p:cNvSpPr/>
            <p:nvPr/>
          </p:nvSpPr>
          <p:spPr>
            <a:xfrm>
              <a:off x="793528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7"/>
            <p:cNvSpPr/>
            <p:nvPr/>
          </p:nvSpPr>
          <p:spPr>
            <a:xfrm>
              <a:off x="844018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7"/>
            <p:cNvSpPr/>
            <p:nvPr/>
          </p:nvSpPr>
          <p:spPr>
            <a:xfrm>
              <a:off x="894507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3" name="Google Shape;623;p7"/>
          <p:cNvGrpSpPr/>
          <p:nvPr/>
        </p:nvGrpSpPr>
        <p:grpSpPr>
          <a:xfrm>
            <a:off x="12474563" y="6220092"/>
            <a:ext cx="3629553" cy="1386135"/>
            <a:chOff x="9064675" y="4501725"/>
            <a:chExt cx="2637427" cy="1003200"/>
          </a:xfrm>
        </p:grpSpPr>
        <p:sp>
          <p:nvSpPr>
            <p:cNvPr id="624" name="Google Shape;624;p7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25" name="Google Shape;625;p7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26" name="Google Shape;626;p7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27" name="Google Shape;627;p7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29" name="Google Shape;629;p7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30" name="Google Shape;630;p7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31" name="Google Shape;631;p7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632" name="Google Shape;632;p7"/>
          <p:cNvSpPr txBox="1">
            <a:spLocks noGrp="1"/>
          </p:cNvSpPr>
          <p:nvPr>
            <p:ph type="body" idx="1"/>
          </p:nvPr>
        </p:nvSpPr>
        <p:spPr>
          <a:xfrm>
            <a:off x="1556347" y="2509122"/>
            <a:ext cx="5561111" cy="5656871"/>
          </a:xfrm>
          <a:prstGeom prst="rect">
            <a:avLst/>
          </a:prstGeom>
        </p:spPr>
        <p:txBody>
          <a:bodyPr spcFirstLastPara="1" wrap="square" lIns="121852" tIns="121852" rIns="121852" bIns="121852" anchor="t" anchorCtr="0">
            <a:noAutofit/>
          </a:bodyPr>
          <a:lstStyle>
            <a:lvl1pPr marL="628946" lvl="0" indent="-52412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chi Hand"/>
              <a:buChar char="●"/>
              <a:defRPr sz="3300">
                <a:latin typeface="Gochi Hand"/>
                <a:ea typeface="Gochi Hand"/>
                <a:cs typeface="Gochi Hand"/>
                <a:sym typeface="Gochi Hand"/>
              </a:defRPr>
            </a:lvl1pPr>
            <a:lvl2pPr marL="1257888" lvl="1" indent="-48044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2600">
                <a:latin typeface="Gochi Hand"/>
                <a:ea typeface="Gochi Hand"/>
                <a:cs typeface="Gochi Hand"/>
                <a:sym typeface="Gochi Hand"/>
              </a:defRPr>
            </a:lvl2pPr>
            <a:lvl3pPr marL="1886834" lvl="2" indent="-48044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2600">
                <a:latin typeface="Gochi Hand"/>
                <a:ea typeface="Gochi Hand"/>
                <a:cs typeface="Gochi Hand"/>
                <a:sym typeface="Gochi Hand"/>
              </a:defRPr>
            </a:lvl3pPr>
            <a:lvl4pPr marL="2515774" lvl="3" indent="-48044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2600">
                <a:latin typeface="Gochi Hand"/>
                <a:ea typeface="Gochi Hand"/>
                <a:cs typeface="Gochi Hand"/>
                <a:sym typeface="Gochi Hand"/>
              </a:defRPr>
            </a:lvl4pPr>
            <a:lvl5pPr marL="3144718" lvl="4" indent="-48044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2600">
                <a:latin typeface="Gochi Hand"/>
                <a:ea typeface="Gochi Hand"/>
                <a:cs typeface="Gochi Hand"/>
                <a:sym typeface="Gochi Hand"/>
              </a:defRPr>
            </a:lvl5pPr>
            <a:lvl6pPr marL="3773662" lvl="5" indent="-48044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2600">
                <a:latin typeface="Gochi Hand"/>
                <a:ea typeface="Gochi Hand"/>
                <a:cs typeface="Gochi Hand"/>
                <a:sym typeface="Gochi Hand"/>
              </a:defRPr>
            </a:lvl6pPr>
            <a:lvl7pPr marL="4402604" lvl="6" indent="-48044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2600">
                <a:latin typeface="Gochi Hand"/>
                <a:ea typeface="Gochi Hand"/>
                <a:cs typeface="Gochi Hand"/>
                <a:sym typeface="Gochi Hand"/>
              </a:defRPr>
            </a:lvl7pPr>
            <a:lvl8pPr marL="5031549" lvl="7" indent="-48044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2600">
                <a:latin typeface="Gochi Hand"/>
                <a:ea typeface="Gochi Hand"/>
                <a:cs typeface="Gochi Hand"/>
                <a:sym typeface="Gochi Hand"/>
              </a:defRPr>
            </a:lvl8pPr>
            <a:lvl9pPr marL="5660495" lvl="8" indent="-48044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2600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grpSp>
        <p:nvGrpSpPr>
          <p:cNvPr id="633" name="Google Shape;633;p7"/>
          <p:cNvGrpSpPr/>
          <p:nvPr/>
        </p:nvGrpSpPr>
        <p:grpSpPr>
          <a:xfrm rot="-1067895" flipH="1">
            <a:off x="1276100" y="6623491"/>
            <a:ext cx="793959" cy="1455434"/>
            <a:chOff x="5930618" y="1536098"/>
            <a:chExt cx="1609023" cy="2932306"/>
          </a:xfrm>
        </p:grpSpPr>
        <p:grpSp>
          <p:nvGrpSpPr>
            <p:cNvPr id="634" name="Google Shape;634;p7"/>
            <p:cNvGrpSpPr/>
            <p:nvPr/>
          </p:nvGrpSpPr>
          <p:grpSpPr>
            <a:xfrm>
              <a:off x="5930618" y="1536098"/>
              <a:ext cx="1609023" cy="2932306"/>
              <a:chOff x="6208295" y="550435"/>
              <a:chExt cx="1609023" cy="2932306"/>
            </a:xfrm>
          </p:grpSpPr>
          <p:sp>
            <p:nvSpPr>
              <p:cNvPr id="635" name="Google Shape;635;p7"/>
              <p:cNvSpPr/>
              <p:nvPr/>
            </p:nvSpPr>
            <p:spPr>
              <a:xfrm rot="10800000">
                <a:off x="6225940" y="2188143"/>
                <a:ext cx="1560898" cy="1286577"/>
              </a:xfrm>
              <a:custGeom>
                <a:avLst/>
                <a:gdLst/>
                <a:ahLst/>
                <a:cxnLst/>
                <a:rect l="l" t="t" r="r" b="b"/>
                <a:pathLst>
                  <a:path w="1560898" h="1286577" extrusionOk="0">
                    <a:moveTo>
                      <a:pt x="1560898" y="1286577"/>
                    </a:moveTo>
                    <a:lnTo>
                      <a:pt x="11230" y="1286577"/>
                    </a:lnTo>
                    <a:lnTo>
                      <a:pt x="11230" y="539014"/>
                    </a:lnTo>
                    <a:lnTo>
                      <a:pt x="0" y="539014"/>
                    </a:lnTo>
                    <a:lnTo>
                      <a:pt x="774834" y="0"/>
                    </a:lnTo>
                    <a:lnTo>
                      <a:pt x="1545058" y="535807"/>
                    </a:lnTo>
                    <a:lnTo>
                      <a:pt x="1560898" y="535807"/>
                    </a:lnTo>
                    <a:close/>
                  </a:path>
                </a:pathLst>
              </a:custGeom>
              <a:solidFill>
                <a:srgbClr val="F7D38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6" name="Google Shape;636;p7"/>
              <p:cNvSpPr/>
              <p:nvPr/>
            </p:nvSpPr>
            <p:spPr>
              <a:xfrm rot="10800000">
                <a:off x="6989543" y="2200976"/>
                <a:ext cx="766816" cy="1280999"/>
              </a:xfrm>
              <a:custGeom>
                <a:avLst/>
                <a:gdLst/>
                <a:ahLst/>
                <a:cxnLst/>
                <a:rect l="l" t="t" r="r" b="b"/>
                <a:pathLst>
                  <a:path w="766816" h="1280999" extrusionOk="0">
                    <a:moveTo>
                      <a:pt x="766816" y="1280999"/>
                    </a:moveTo>
                    <a:lnTo>
                      <a:pt x="11230" y="1280999"/>
                    </a:lnTo>
                    <a:lnTo>
                      <a:pt x="11230" y="533436"/>
                    </a:lnTo>
                    <a:lnTo>
                      <a:pt x="0" y="533436"/>
                    </a:lnTo>
                    <a:lnTo>
                      <a:pt x="766816" y="0"/>
                    </a:ln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7" name="Google Shape;637;p7"/>
              <p:cNvSpPr/>
              <p:nvPr/>
            </p:nvSpPr>
            <p:spPr>
              <a:xfrm>
                <a:off x="6227545" y="582329"/>
                <a:ext cx="1544855" cy="2375474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2346147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2346147"/>
                    </a:lnTo>
                    <a:lnTo>
                      <a:pt x="1271992" y="1987617"/>
                    </a:lnTo>
                    <a:lnTo>
                      <a:pt x="1016906" y="2343752"/>
                    </a:lnTo>
                    <a:lnTo>
                      <a:pt x="755493" y="1987617"/>
                    </a:lnTo>
                    <a:lnTo>
                      <a:pt x="494081" y="2300439"/>
                    </a:lnTo>
                    <a:lnTo>
                      <a:pt x="238995" y="1987617"/>
                    </a:lnTo>
                    <a:lnTo>
                      <a:pt x="0" y="2302833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8" name="Google Shape;638;p7"/>
              <p:cNvSpPr/>
              <p:nvPr/>
            </p:nvSpPr>
            <p:spPr>
              <a:xfrm>
                <a:off x="6501911" y="580726"/>
                <a:ext cx="1013174" cy="2375012"/>
              </a:xfrm>
              <a:custGeom>
                <a:avLst/>
                <a:gdLst/>
                <a:ahLst/>
                <a:cxnLst/>
                <a:rect l="l" t="t" r="r" b="b"/>
                <a:pathLst>
                  <a:path w="1013174" h="2375012" extrusionOk="0">
                    <a:moveTo>
                      <a:pt x="618189" y="0"/>
                    </a:moveTo>
                    <a:lnTo>
                      <a:pt x="722641" y="0"/>
                    </a:lnTo>
                    <a:cubicBezTo>
                      <a:pt x="798062" y="0"/>
                      <a:pt x="869913" y="15489"/>
                      <a:pt x="935264" y="43499"/>
                    </a:cubicBezTo>
                    <a:lnTo>
                      <a:pt x="1013174" y="86351"/>
                    </a:lnTo>
                    <a:lnTo>
                      <a:pt x="976198" y="2042175"/>
                    </a:lnTo>
                    <a:lnTo>
                      <a:pt x="740937" y="2375012"/>
                    </a:lnTo>
                    <a:lnTo>
                      <a:pt x="661003" y="2264663"/>
                    </a:lnTo>
                    <a:close/>
                    <a:moveTo>
                      <a:pt x="270276" y="0"/>
                    </a:moveTo>
                    <a:lnTo>
                      <a:pt x="345974" y="0"/>
                    </a:lnTo>
                    <a:lnTo>
                      <a:pt x="386192" y="2127303"/>
                    </a:lnTo>
                    <a:lnTo>
                      <a:pt x="218112" y="2331121"/>
                    </a:lnTo>
                    <a:lnTo>
                      <a:pt x="0" y="2060074"/>
                    </a:lnTo>
                    <a:lnTo>
                      <a:pt x="37919" y="54353"/>
                    </a:lnTo>
                    <a:lnTo>
                      <a:pt x="57653" y="43499"/>
                    </a:lnTo>
                    <a:cubicBezTo>
                      <a:pt x="123005" y="15489"/>
                      <a:pt x="194855" y="0"/>
                      <a:pt x="270276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9" name="Google Shape;639;p7"/>
              <p:cNvSpPr/>
              <p:nvPr/>
            </p:nvSpPr>
            <p:spPr>
              <a:xfrm>
                <a:off x="6230753" y="556661"/>
                <a:ext cx="1544855" cy="555056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555056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3607D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0" name="Google Shape;640;p7"/>
              <p:cNvSpPr/>
              <p:nvPr/>
            </p:nvSpPr>
            <p:spPr>
              <a:xfrm>
                <a:off x="6765353" y="3234088"/>
                <a:ext cx="499017" cy="248653"/>
              </a:xfrm>
              <a:custGeom>
                <a:avLst/>
                <a:gdLst/>
                <a:ahLst/>
                <a:cxnLst/>
                <a:rect l="l" t="t" r="r" b="b"/>
                <a:pathLst>
                  <a:path w="499017" h="248653" extrusionOk="0">
                    <a:moveTo>
                      <a:pt x="249058" y="0"/>
                    </a:moveTo>
                    <a:cubicBezTo>
                      <a:pt x="311852" y="0"/>
                      <a:pt x="371674" y="12726"/>
                      <a:pt x="426085" y="35740"/>
                    </a:cubicBezTo>
                    <a:lnTo>
                      <a:pt x="499017" y="75327"/>
                    </a:lnTo>
                    <a:lnTo>
                      <a:pt x="249860" y="248653"/>
                    </a:lnTo>
                    <a:lnTo>
                      <a:pt x="0" y="74838"/>
                    </a:lnTo>
                    <a:lnTo>
                      <a:pt x="72032" y="35740"/>
                    </a:lnTo>
                    <a:cubicBezTo>
                      <a:pt x="126443" y="12726"/>
                      <a:pt x="186264" y="0"/>
                      <a:pt x="249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1" name="Google Shape;641;p7"/>
              <p:cNvSpPr/>
              <p:nvPr/>
            </p:nvSpPr>
            <p:spPr>
              <a:xfrm>
                <a:off x="6208295" y="1063591"/>
                <a:ext cx="1597800" cy="375300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2" name="Google Shape;642;p7"/>
              <p:cNvSpPr/>
              <p:nvPr/>
            </p:nvSpPr>
            <p:spPr>
              <a:xfrm flipH="1">
                <a:off x="6994360" y="550435"/>
                <a:ext cx="774832" cy="512039"/>
              </a:xfrm>
              <a:custGeom>
                <a:avLst/>
                <a:gdLst/>
                <a:ahLst/>
                <a:cxnLst/>
                <a:rect l="l" t="t" r="r" b="b"/>
                <a:pathLst>
                  <a:path w="774832" h="555056" extrusionOk="0">
                    <a:moveTo>
                      <a:pt x="546245" y="0"/>
                    </a:moveTo>
                    <a:lnTo>
                      <a:pt x="774832" y="0"/>
                    </a:lnTo>
                    <a:lnTo>
                      <a:pt x="774832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3" name="Google Shape;643;p7"/>
              <p:cNvSpPr/>
              <p:nvPr/>
            </p:nvSpPr>
            <p:spPr>
              <a:xfrm flipH="1">
                <a:off x="6993134" y="1066800"/>
                <a:ext cx="824184" cy="375385"/>
              </a:xfrm>
              <a:custGeom>
                <a:avLst/>
                <a:gdLst/>
                <a:ahLst/>
                <a:cxnLst/>
                <a:rect l="l" t="t" r="r" b="b"/>
                <a:pathLst>
                  <a:path w="792485" h="375385" extrusionOk="0">
                    <a:moveTo>
                      <a:pt x="62565" y="0"/>
                    </a:moveTo>
                    <a:lnTo>
                      <a:pt x="792485" y="0"/>
                    </a:lnTo>
                    <a:lnTo>
                      <a:pt x="792485" y="375385"/>
                    </a:lnTo>
                    <a:lnTo>
                      <a:pt x="62565" y="375385"/>
                    </a:lnTo>
                    <a:cubicBezTo>
                      <a:pt x="28011" y="375385"/>
                      <a:pt x="0" y="347374"/>
                      <a:pt x="0" y="312820"/>
                    </a:cubicBezTo>
                    <a:lnTo>
                      <a:pt x="0" y="62565"/>
                    </a:lnTo>
                    <a:cubicBezTo>
                      <a:pt x="0" y="28011"/>
                      <a:pt x="28011" y="0"/>
                      <a:pt x="6256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44" name="Google Shape;644;p7"/>
            <p:cNvSpPr/>
            <p:nvPr/>
          </p:nvSpPr>
          <p:spPr>
            <a:xfrm>
              <a:off x="7382576" y="3113772"/>
              <a:ext cx="67500" cy="540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7376159" y="2890787"/>
              <a:ext cx="67500" cy="144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6731266" y="2457649"/>
              <a:ext cx="67500" cy="432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6734474" y="2956560"/>
              <a:ext cx="67500" cy="108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7"/>
            <p:cNvSpPr/>
            <p:nvPr/>
          </p:nvSpPr>
          <p:spPr>
            <a:xfrm rot="3200062">
              <a:off x="7093647" y="3970895"/>
              <a:ext cx="67320" cy="324003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7"/>
            <p:cNvSpPr/>
            <p:nvPr/>
          </p:nvSpPr>
          <p:spPr>
            <a:xfrm rot="5400000">
              <a:off x="6680505" y="1450126"/>
              <a:ext cx="97200" cy="15957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7"/>
            <p:cNvSpPr/>
            <p:nvPr/>
          </p:nvSpPr>
          <p:spPr>
            <a:xfrm rot="3484535">
              <a:off x="6838763" y="4268957"/>
              <a:ext cx="67511" cy="107961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7"/>
            <p:cNvSpPr/>
            <p:nvPr/>
          </p:nvSpPr>
          <p:spPr>
            <a:xfrm rot="-1504720">
              <a:off x="7344127" y="1872139"/>
              <a:ext cx="67239" cy="108035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7"/>
            <p:cNvSpPr/>
            <p:nvPr/>
          </p:nvSpPr>
          <p:spPr>
            <a:xfrm rot="-3012820">
              <a:off x="7177533" y="1614475"/>
              <a:ext cx="114388" cy="22685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53" name="Google Shape;653;p7"/>
          <p:cNvSpPr/>
          <p:nvPr/>
        </p:nvSpPr>
        <p:spPr>
          <a:xfrm flipH="1">
            <a:off x="1851870" y="8025853"/>
            <a:ext cx="1162315" cy="562564"/>
          </a:xfrm>
          <a:custGeom>
            <a:avLst/>
            <a:gdLst/>
            <a:ahLst/>
            <a:cxnLst/>
            <a:rect l="l" t="t" r="r" b="b"/>
            <a:pathLst>
              <a:path w="33784" h="16286" extrusionOk="0">
                <a:moveTo>
                  <a:pt x="33784" y="0"/>
                </a:moveTo>
                <a:cubicBezTo>
                  <a:pt x="32358" y="155"/>
                  <a:pt x="25586" y="-388"/>
                  <a:pt x="25229" y="932"/>
                </a:cubicBezTo>
                <a:cubicBezTo>
                  <a:pt x="24873" y="2252"/>
                  <a:pt x="33280" y="6679"/>
                  <a:pt x="31645" y="7921"/>
                </a:cubicBezTo>
                <a:cubicBezTo>
                  <a:pt x="30010" y="9164"/>
                  <a:pt x="16570" y="7048"/>
                  <a:pt x="15417" y="8387"/>
                </a:cubicBezTo>
                <a:cubicBezTo>
                  <a:pt x="14264" y="9727"/>
                  <a:pt x="27296" y="14869"/>
                  <a:pt x="24726" y="15958"/>
                </a:cubicBezTo>
                <a:cubicBezTo>
                  <a:pt x="22157" y="17047"/>
                  <a:pt x="4121" y="15092"/>
                  <a:pt x="0" y="14919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4" name="Google Shape;654;p7"/>
          <p:cNvSpPr txBox="1">
            <a:spLocks noGrp="1"/>
          </p:cNvSpPr>
          <p:nvPr>
            <p:ph type="subTitle" idx="2"/>
          </p:nvPr>
        </p:nvSpPr>
        <p:spPr>
          <a:xfrm>
            <a:off x="8249395" y="3759952"/>
            <a:ext cx="4053377" cy="778457"/>
          </a:xfrm>
          <a:prstGeom prst="rect">
            <a:avLst/>
          </a:prstGeom>
        </p:spPr>
        <p:txBody>
          <a:bodyPr spcFirstLastPara="1" wrap="square" lIns="121852" tIns="121852" rIns="121852" bIns="121852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4000"/>
            </a:lvl1pPr>
            <a:lvl2pPr lvl="1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2pPr>
            <a:lvl3pPr lvl="2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3pPr>
            <a:lvl4pPr lvl="3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4pPr>
            <a:lvl5pPr lvl="4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5pPr>
            <a:lvl6pPr lvl="5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6pPr>
            <a:lvl7pPr lvl="6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7pPr>
            <a:lvl8pPr lvl="7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8pPr>
            <a:lvl9pPr lvl="8" rtl="0">
              <a:spcBef>
                <a:spcPts val="2890"/>
              </a:spcBef>
              <a:spcAft>
                <a:spcPts val="2890"/>
              </a:spcAft>
              <a:buSzPts val="2300"/>
              <a:buNone/>
              <a:defRPr sz="3200"/>
            </a:lvl9pPr>
          </a:lstStyle>
          <a:p>
            <a:endParaRPr/>
          </a:p>
        </p:txBody>
      </p:sp>
      <p:sp>
        <p:nvSpPr>
          <p:cNvPr id="655" name="Google Shape;655;p7"/>
          <p:cNvSpPr txBox="1">
            <a:spLocks noGrp="1"/>
          </p:cNvSpPr>
          <p:nvPr>
            <p:ph type="subTitle" idx="3"/>
          </p:nvPr>
        </p:nvSpPr>
        <p:spPr>
          <a:xfrm>
            <a:off x="8249395" y="4654889"/>
            <a:ext cx="4053377" cy="778457"/>
          </a:xfrm>
          <a:prstGeom prst="rect">
            <a:avLst/>
          </a:prstGeom>
        </p:spPr>
        <p:txBody>
          <a:bodyPr spcFirstLastPara="1" wrap="square" lIns="121852" tIns="121852" rIns="121852" bIns="121852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4000"/>
            </a:lvl1pPr>
            <a:lvl2pPr lvl="1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2pPr>
            <a:lvl3pPr lvl="2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3pPr>
            <a:lvl4pPr lvl="3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4pPr>
            <a:lvl5pPr lvl="4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5pPr>
            <a:lvl6pPr lvl="5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6pPr>
            <a:lvl7pPr lvl="6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7pPr>
            <a:lvl8pPr lvl="7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8pPr>
            <a:lvl9pPr lvl="8" rtl="0">
              <a:spcBef>
                <a:spcPts val="2890"/>
              </a:spcBef>
              <a:spcAft>
                <a:spcPts val="2890"/>
              </a:spcAft>
              <a:buSzPts val="2300"/>
              <a:buNone/>
              <a:defRPr sz="3200"/>
            </a:lvl9pPr>
          </a:lstStyle>
          <a:p>
            <a:endParaRPr/>
          </a:p>
        </p:txBody>
      </p:sp>
      <p:sp>
        <p:nvSpPr>
          <p:cNvPr id="656" name="Google Shape;656;p7"/>
          <p:cNvSpPr txBox="1">
            <a:spLocks noGrp="1"/>
          </p:cNvSpPr>
          <p:nvPr>
            <p:ph type="subTitle" idx="4"/>
          </p:nvPr>
        </p:nvSpPr>
        <p:spPr>
          <a:xfrm>
            <a:off x="8249395" y="5549823"/>
            <a:ext cx="4053377" cy="778457"/>
          </a:xfrm>
          <a:prstGeom prst="rect">
            <a:avLst/>
          </a:prstGeom>
        </p:spPr>
        <p:txBody>
          <a:bodyPr spcFirstLastPara="1" wrap="square" lIns="121852" tIns="121852" rIns="121852" bIns="121852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4000"/>
            </a:lvl1pPr>
            <a:lvl2pPr lvl="1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2pPr>
            <a:lvl3pPr lvl="2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3pPr>
            <a:lvl4pPr lvl="3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4pPr>
            <a:lvl5pPr lvl="4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5pPr>
            <a:lvl6pPr lvl="5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6pPr>
            <a:lvl7pPr lvl="6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7pPr>
            <a:lvl8pPr lvl="7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8pPr>
            <a:lvl9pPr lvl="8" rtl="0">
              <a:spcBef>
                <a:spcPts val="2890"/>
              </a:spcBef>
              <a:spcAft>
                <a:spcPts val="2890"/>
              </a:spcAft>
              <a:buSzPts val="2300"/>
              <a:buNone/>
              <a:defRPr sz="3200"/>
            </a:lvl9pPr>
          </a:lstStyle>
          <a:p>
            <a:endParaRPr/>
          </a:p>
        </p:txBody>
      </p:sp>
      <p:sp>
        <p:nvSpPr>
          <p:cNvPr id="657" name="Google Shape;657;p7"/>
          <p:cNvSpPr txBox="1">
            <a:spLocks noGrp="1"/>
          </p:cNvSpPr>
          <p:nvPr>
            <p:ph type="subTitle" idx="5"/>
          </p:nvPr>
        </p:nvSpPr>
        <p:spPr>
          <a:xfrm>
            <a:off x="8249395" y="6444760"/>
            <a:ext cx="4053377" cy="778457"/>
          </a:xfrm>
          <a:prstGeom prst="rect">
            <a:avLst/>
          </a:prstGeom>
        </p:spPr>
        <p:txBody>
          <a:bodyPr spcFirstLastPara="1" wrap="square" lIns="121852" tIns="121852" rIns="121852" bIns="121852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4000"/>
            </a:lvl1pPr>
            <a:lvl2pPr lvl="1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2pPr>
            <a:lvl3pPr lvl="2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3pPr>
            <a:lvl4pPr lvl="3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4pPr>
            <a:lvl5pPr lvl="4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5pPr>
            <a:lvl6pPr lvl="5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6pPr>
            <a:lvl7pPr lvl="6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7pPr>
            <a:lvl8pPr lvl="7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8pPr>
            <a:lvl9pPr lvl="8" rtl="0">
              <a:spcBef>
                <a:spcPts val="2890"/>
              </a:spcBef>
              <a:spcAft>
                <a:spcPts val="2890"/>
              </a:spcAft>
              <a:buSzPts val="2300"/>
              <a:buNone/>
              <a:defRPr sz="3200"/>
            </a:lvl9pPr>
          </a:lstStyle>
          <a:p>
            <a:endParaRPr/>
          </a:p>
        </p:txBody>
      </p:sp>
      <p:sp>
        <p:nvSpPr>
          <p:cNvPr id="658" name="Google Shape;658;p7"/>
          <p:cNvSpPr txBox="1">
            <a:spLocks noGrp="1"/>
          </p:cNvSpPr>
          <p:nvPr>
            <p:ph type="subTitle" idx="6"/>
          </p:nvPr>
        </p:nvSpPr>
        <p:spPr>
          <a:xfrm>
            <a:off x="8249395" y="7339694"/>
            <a:ext cx="4053377" cy="778457"/>
          </a:xfrm>
          <a:prstGeom prst="rect">
            <a:avLst/>
          </a:prstGeom>
        </p:spPr>
        <p:txBody>
          <a:bodyPr spcFirstLastPara="1" wrap="square" lIns="121852" tIns="121852" rIns="121852" bIns="121852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4000"/>
            </a:lvl1pPr>
            <a:lvl2pPr lvl="1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2pPr>
            <a:lvl3pPr lvl="2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3pPr>
            <a:lvl4pPr lvl="3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4pPr>
            <a:lvl5pPr lvl="4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5pPr>
            <a:lvl6pPr lvl="5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6pPr>
            <a:lvl7pPr lvl="6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7pPr>
            <a:lvl8pPr lvl="7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8pPr>
            <a:lvl9pPr lvl="8" rtl="0">
              <a:spcBef>
                <a:spcPts val="2890"/>
              </a:spcBef>
              <a:spcAft>
                <a:spcPts val="2890"/>
              </a:spcAft>
              <a:buSzPts val="2300"/>
              <a:buNone/>
              <a:defRPr sz="3200"/>
            </a:lvl9pPr>
          </a:lstStyle>
          <a:p>
            <a:endParaRPr/>
          </a:p>
        </p:txBody>
      </p:sp>
      <p:sp>
        <p:nvSpPr>
          <p:cNvPr id="659" name="Google Shape;659;p7">
            <a:hlinkClick r:id="rId3" action="ppaction://hlinksldjump"/>
          </p:cNvPr>
          <p:cNvSpPr/>
          <p:nvPr/>
        </p:nvSpPr>
        <p:spPr>
          <a:xfrm>
            <a:off x="13447298" y="1775432"/>
            <a:ext cx="2672801" cy="97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5764" tIns="125764" rIns="125764" bIns="1257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0"/>
          </a:p>
        </p:txBody>
      </p:sp>
      <p:sp>
        <p:nvSpPr>
          <p:cNvPr id="660" name="Google Shape;660;p7">
            <a:hlinkClick r:id="rId4" action="ppaction://hlinksldjump"/>
          </p:cNvPr>
          <p:cNvSpPr/>
          <p:nvPr/>
        </p:nvSpPr>
        <p:spPr>
          <a:xfrm>
            <a:off x="13447298" y="2933584"/>
            <a:ext cx="2672801" cy="97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5764" tIns="125764" rIns="125764" bIns="1257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0"/>
          </a:p>
        </p:txBody>
      </p:sp>
      <p:sp>
        <p:nvSpPr>
          <p:cNvPr id="661" name="Google Shape;661;p7">
            <a:hlinkClick r:id="rId5" action="ppaction://hlinksldjump"/>
          </p:cNvPr>
          <p:cNvSpPr/>
          <p:nvPr/>
        </p:nvSpPr>
        <p:spPr>
          <a:xfrm>
            <a:off x="13447298" y="4091736"/>
            <a:ext cx="2672801" cy="97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5764" tIns="125764" rIns="125764" bIns="1257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0"/>
          </a:p>
        </p:txBody>
      </p:sp>
      <p:sp>
        <p:nvSpPr>
          <p:cNvPr id="662" name="Google Shape;662;p7">
            <a:hlinkClick r:id="rId6" action="ppaction://hlinksldjump"/>
          </p:cNvPr>
          <p:cNvSpPr/>
          <p:nvPr/>
        </p:nvSpPr>
        <p:spPr>
          <a:xfrm>
            <a:off x="13447298" y="5249889"/>
            <a:ext cx="2672801" cy="97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5764" tIns="125764" rIns="125764" bIns="1257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0"/>
          </a:p>
        </p:txBody>
      </p:sp>
      <p:sp>
        <p:nvSpPr>
          <p:cNvPr id="663" name="Google Shape;663;p7">
            <a:hlinkClick r:id="rId7" action="ppaction://hlinksldjump"/>
          </p:cNvPr>
          <p:cNvSpPr/>
          <p:nvPr/>
        </p:nvSpPr>
        <p:spPr>
          <a:xfrm>
            <a:off x="13447298" y="6513326"/>
            <a:ext cx="2672801" cy="97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5764" tIns="125764" rIns="125764" bIns="1257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0"/>
          </a:p>
        </p:txBody>
      </p:sp>
      <p:sp>
        <p:nvSpPr>
          <p:cNvPr id="664" name="Google Shape;664;p7">
            <a:hlinkClick r:id="rId8" action="ppaction://hlinksldjump"/>
          </p:cNvPr>
          <p:cNvSpPr/>
          <p:nvPr/>
        </p:nvSpPr>
        <p:spPr>
          <a:xfrm>
            <a:off x="13447298" y="7671478"/>
            <a:ext cx="2672801" cy="97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5764" tIns="125764" rIns="125764" bIns="1257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0"/>
          </a:p>
        </p:txBody>
      </p:sp>
    </p:spTree>
    <p:extLst>
      <p:ext uri="{BB962C8B-B14F-4D97-AF65-F5344CB8AC3E}">
        <p14:creationId xmlns:p14="http://schemas.microsoft.com/office/powerpoint/2010/main" val="31410935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Notes">
  <p:cSld name="007 Notes">
    <p:bg>
      <p:bgPr>
        <a:solidFill>
          <a:schemeClr val="accent6"/>
        </a:solidFill>
        <a:effectLst/>
      </p:bgPr>
    </p:bg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8"/>
          <p:cNvGrpSpPr/>
          <p:nvPr/>
        </p:nvGrpSpPr>
        <p:grpSpPr>
          <a:xfrm>
            <a:off x="12474563" y="1580023"/>
            <a:ext cx="3629553" cy="1386135"/>
            <a:chOff x="9064675" y="1143525"/>
            <a:chExt cx="2637427" cy="1003200"/>
          </a:xfrm>
        </p:grpSpPr>
        <p:sp>
          <p:nvSpPr>
            <p:cNvPr id="667" name="Google Shape;667;p8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68" name="Google Shape;668;p8"/>
            <p:cNvSpPr/>
            <p:nvPr/>
          </p:nvSpPr>
          <p:spPr>
            <a:xfrm rot="-5400000">
              <a:off x="10223450" y="6885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69" name="Google Shape;669;p8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70" name="Google Shape;670;p8"/>
            <p:cNvSpPr txBox="1"/>
            <p:nvPr/>
          </p:nvSpPr>
          <p:spPr>
            <a:xfrm>
              <a:off x="9932402" y="14450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 i="0" u="none" strike="noStrike" cap="none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MONDAY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671" name="Google Shape;671;p8"/>
          <p:cNvGrpSpPr/>
          <p:nvPr/>
        </p:nvGrpSpPr>
        <p:grpSpPr>
          <a:xfrm>
            <a:off x="12474563" y="6220092"/>
            <a:ext cx="3629553" cy="1386135"/>
            <a:chOff x="9064675" y="4501725"/>
            <a:chExt cx="2637427" cy="1003200"/>
          </a:xfrm>
        </p:grpSpPr>
        <p:sp>
          <p:nvSpPr>
            <p:cNvPr id="672" name="Google Shape;672;p8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73" name="Google Shape;673;p8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74" name="Google Shape;674;p8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75" name="Google Shape;675;p8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676" name="Google Shape;676;p8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77" name="Google Shape;677;p8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78" name="Google Shape;678;p8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79" name="Google Shape;679;p8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680" name="Google Shape;680;p8"/>
          <p:cNvGrpSpPr/>
          <p:nvPr/>
        </p:nvGrpSpPr>
        <p:grpSpPr>
          <a:xfrm>
            <a:off x="12474551" y="3900059"/>
            <a:ext cx="3734408" cy="1386135"/>
            <a:chOff x="9064675" y="2822625"/>
            <a:chExt cx="2713620" cy="1003200"/>
          </a:xfrm>
        </p:grpSpPr>
        <p:sp>
          <p:nvSpPr>
            <p:cNvPr id="681" name="Google Shape;681;p8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82" name="Google Shape;682;p8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83" name="Google Shape;683;p8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84" name="Google Shape;684;p8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685" name="Google Shape;685;p8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86" name="Google Shape;686;p8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87" name="Google Shape;687;p8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88" name="Google Shape;688;p8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689" name="Google Shape;689;p8"/>
          <p:cNvGrpSpPr/>
          <p:nvPr/>
        </p:nvGrpSpPr>
        <p:grpSpPr>
          <a:xfrm>
            <a:off x="12302633" y="2711853"/>
            <a:ext cx="3709162" cy="1386135"/>
            <a:chOff x="8939750" y="1962675"/>
            <a:chExt cx="2695275" cy="1003200"/>
          </a:xfrm>
        </p:grpSpPr>
        <p:sp>
          <p:nvSpPr>
            <p:cNvPr id="690" name="Google Shape;690;p8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91" name="Google Shape;691;p8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92" name="Google Shape;692;p8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93" name="Google Shape;693;p8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694" name="Google Shape;694;p8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95" name="Google Shape;695;p8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96" name="Google Shape;696;p8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97" name="Google Shape;697;p8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698" name="Google Shape;698;p8"/>
          <p:cNvGrpSpPr/>
          <p:nvPr/>
        </p:nvGrpSpPr>
        <p:grpSpPr>
          <a:xfrm>
            <a:off x="12302636" y="5031889"/>
            <a:ext cx="3814026" cy="1386135"/>
            <a:chOff x="8939750" y="3641775"/>
            <a:chExt cx="2771475" cy="1003200"/>
          </a:xfrm>
        </p:grpSpPr>
        <p:sp>
          <p:nvSpPr>
            <p:cNvPr id="699" name="Google Shape;699;p8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00" name="Google Shape;700;p8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01" name="Google Shape;701;p8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02" name="Google Shape;702;p8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703" name="Google Shape;703;p8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04" name="Google Shape;704;p8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05" name="Google Shape;705;p8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06" name="Google Shape;706;p8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707" name="Google Shape;707;p8"/>
          <p:cNvSpPr/>
          <p:nvPr/>
        </p:nvSpPr>
        <p:spPr>
          <a:xfrm>
            <a:off x="751503" y="767386"/>
            <a:ext cx="13106934" cy="8258898"/>
          </a:xfrm>
          <a:custGeom>
            <a:avLst/>
            <a:gdLst/>
            <a:ahLst/>
            <a:cxnLst/>
            <a:rect l="l" t="t" r="r" b="b"/>
            <a:pathLst>
              <a:path w="9524198" h="5977289" extrusionOk="0">
                <a:moveTo>
                  <a:pt x="8356534" y="375821"/>
                </a:moveTo>
                <a:lnTo>
                  <a:pt x="8356534" y="663821"/>
                </a:lnTo>
                <a:lnTo>
                  <a:pt x="8644534" y="663821"/>
                </a:lnTo>
                <a:lnTo>
                  <a:pt x="8644534" y="375821"/>
                </a:lnTo>
                <a:close/>
                <a:moveTo>
                  <a:pt x="7847458" y="375821"/>
                </a:moveTo>
                <a:lnTo>
                  <a:pt x="7847458" y="663821"/>
                </a:lnTo>
                <a:lnTo>
                  <a:pt x="8135458" y="663821"/>
                </a:lnTo>
                <a:lnTo>
                  <a:pt x="8135458" y="375821"/>
                </a:lnTo>
                <a:close/>
                <a:moveTo>
                  <a:pt x="7338389" y="375821"/>
                </a:moveTo>
                <a:lnTo>
                  <a:pt x="7338389" y="663821"/>
                </a:lnTo>
                <a:lnTo>
                  <a:pt x="7626389" y="663821"/>
                </a:lnTo>
                <a:lnTo>
                  <a:pt x="7626389" y="375821"/>
                </a:lnTo>
                <a:close/>
                <a:moveTo>
                  <a:pt x="6829320" y="375821"/>
                </a:moveTo>
                <a:lnTo>
                  <a:pt x="6829320" y="663821"/>
                </a:lnTo>
                <a:lnTo>
                  <a:pt x="7117320" y="663821"/>
                </a:lnTo>
                <a:lnTo>
                  <a:pt x="7117320" y="375821"/>
                </a:lnTo>
                <a:close/>
                <a:moveTo>
                  <a:pt x="6320251" y="375821"/>
                </a:moveTo>
                <a:lnTo>
                  <a:pt x="6320251" y="663821"/>
                </a:lnTo>
                <a:lnTo>
                  <a:pt x="6608251" y="663821"/>
                </a:lnTo>
                <a:lnTo>
                  <a:pt x="6608251" y="375821"/>
                </a:lnTo>
                <a:close/>
                <a:moveTo>
                  <a:pt x="5811182" y="375821"/>
                </a:moveTo>
                <a:lnTo>
                  <a:pt x="5811182" y="663821"/>
                </a:lnTo>
                <a:lnTo>
                  <a:pt x="6099182" y="663821"/>
                </a:lnTo>
                <a:lnTo>
                  <a:pt x="6099182" y="375821"/>
                </a:lnTo>
                <a:close/>
                <a:moveTo>
                  <a:pt x="5302113" y="375821"/>
                </a:moveTo>
                <a:lnTo>
                  <a:pt x="5302113" y="663821"/>
                </a:lnTo>
                <a:lnTo>
                  <a:pt x="5590113" y="663821"/>
                </a:lnTo>
                <a:lnTo>
                  <a:pt x="5590113" y="375821"/>
                </a:lnTo>
                <a:close/>
                <a:moveTo>
                  <a:pt x="4793044" y="375821"/>
                </a:moveTo>
                <a:lnTo>
                  <a:pt x="4793044" y="663821"/>
                </a:lnTo>
                <a:lnTo>
                  <a:pt x="5081044" y="663821"/>
                </a:lnTo>
                <a:lnTo>
                  <a:pt x="5081044" y="375821"/>
                </a:lnTo>
                <a:close/>
                <a:moveTo>
                  <a:pt x="4283975" y="375821"/>
                </a:moveTo>
                <a:lnTo>
                  <a:pt x="4283975" y="663821"/>
                </a:lnTo>
                <a:lnTo>
                  <a:pt x="4571975" y="663821"/>
                </a:lnTo>
                <a:lnTo>
                  <a:pt x="4571975" y="375821"/>
                </a:lnTo>
                <a:close/>
                <a:moveTo>
                  <a:pt x="3774906" y="375821"/>
                </a:moveTo>
                <a:lnTo>
                  <a:pt x="3774906" y="663821"/>
                </a:lnTo>
                <a:lnTo>
                  <a:pt x="4062906" y="663821"/>
                </a:lnTo>
                <a:lnTo>
                  <a:pt x="4062906" y="375821"/>
                </a:lnTo>
                <a:close/>
                <a:moveTo>
                  <a:pt x="3265838" y="375821"/>
                </a:moveTo>
                <a:lnTo>
                  <a:pt x="3265838" y="663821"/>
                </a:lnTo>
                <a:lnTo>
                  <a:pt x="3553838" y="663821"/>
                </a:lnTo>
                <a:lnTo>
                  <a:pt x="3553838" y="375821"/>
                </a:lnTo>
                <a:close/>
                <a:moveTo>
                  <a:pt x="2756769" y="375821"/>
                </a:moveTo>
                <a:lnTo>
                  <a:pt x="2756769" y="663821"/>
                </a:lnTo>
                <a:lnTo>
                  <a:pt x="3044769" y="663821"/>
                </a:lnTo>
                <a:lnTo>
                  <a:pt x="3044769" y="375821"/>
                </a:lnTo>
                <a:close/>
                <a:moveTo>
                  <a:pt x="2247700" y="375821"/>
                </a:moveTo>
                <a:lnTo>
                  <a:pt x="2247700" y="663821"/>
                </a:lnTo>
                <a:lnTo>
                  <a:pt x="2535700" y="663821"/>
                </a:lnTo>
                <a:lnTo>
                  <a:pt x="2535700" y="375821"/>
                </a:lnTo>
                <a:close/>
                <a:moveTo>
                  <a:pt x="1738631" y="375821"/>
                </a:moveTo>
                <a:lnTo>
                  <a:pt x="1738631" y="663821"/>
                </a:lnTo>
                <a:lnTo>
                  <a:pt x="2026631" y="663821"/>
                </a:lnTo>
                <a:lnTo>
                  <a:pt x="2026631" y="375821"/>
                </a:lnTo>
                <a:close/>
                <a:moveTo>
                  <a:pt x="1229563" y="375821"/>
                </a:moveTo>
                <a:lnTo>
                  <a:pt x="1229563" y="663821"/>
                </a:lnTo>
                <a:lnTo>
                  <a:pt x="1517563" y="663821"/>
                </a:lnTo>
                <a:lnTo>
                  <a:pt x="1517563" y="375821"/>
                </a:lnTo>
                <a:close/>
                <a:moveTo>
                  <a:pt x="720493" y="375821"/>
                </a:moveTo>
                <a:lnTo>
                  <a:pt x="720493" y="663821"/>
                </a:lnTo>
                <a:lnTo>
                  <a:pt x="1008494" y="663821"/>
                </a:lnTo>
                <a:lnTo>
                  <a:pt x="1008494" y="375821"/>
                </a:lnTo>
                <a:close/>
                <a:moveTo>
                  <a:pt x="529408" y="0"/>
                </a:moveTo>
                <a:lnTo>
                  <a:pt x="8994790" y="0"/>
                </a:lnTo>
                <a:cubicBezTo>
                  <a:pt x="9287174" y="0"/>
                  <a:pt x="9524198" y="237024"/>
                  <a:pt x="9524198" y="529408"/>
                </a:cubicBezTo>
                <a:lnTo>
                  <a:pt x="9524198" y="5447881"/>
                </a:lnTo>
                <a:cubicBezTo>
                  <a:pt x="9524198" y="5740265"/>
                  <a:pt x="9287174" y="5977289"/>
                  <a:pt x="8994790" y="5977289"/>
                </a:cubicBezTo>
                <a:lnTo>
                  <a:pt x="529408" y="5977289"/>
                </a:lnTo>
                <a:cubicBezTo>
                  <a:pt x="237024" y="5977289"/>
                  <a:pt x="0" y="5740265"/>
                  <a:pt x="0" y="5447881"/>
                </a:cubicBezTo>
                <a:lnTo>
                  <a:pt x="0" y="529408"/>
                </a:lnTo>
                <a:cubicBezTo>
                  <a:pt x="0" y="237024"/>
                  <a:pt x="237024" y="0"/>
                  <a:pt x="5294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25764" tIns="62863" rIns="125764" bIns="6286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8" name="Google Shape;708;p8"/>
          <p:cNvSpPr/>
          <p:nvPr/>
        </p:nvSpPr>
        <p:spPr>
          <a:xfrm>
            <a:off x="1090582" y="767369"/>
            <a:ext cx="12541605" cy="8258775"/>
          </a:xfrm>
          <a:prstGeom prst="roundRect">
            <a:avLst>
              <a:gd name="adj" fmla="val 8857"/>
            </a:avLst>
          </a:prstGeom>
          <a:solidFill>
            <a:srgbClr val="000000">
              <a:alpha val="9800"/>
            </a:srgbClr>
          </a:solidFill>
          <a:ln>
            <a:noFill/>
          </a:ln>
        </p:spPr>
        <p:txBody>
          <a:bodyPr spcFirstLastPara="1" wrap="square" lIns="125764" tIns="62863" rIns="125764" bIns="6286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9" name="Google Shape;709;p8"/>
          <p:cNvSpPr/>
          <p:nvPr/>
        </p:nvSpPr>
        <p:spPr>
          <a:xfrm>
            <a:off x="1175913" y="1075632"/>
            <a:ext cx="12230490" cy="7706636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125764" tIns="62863" rIns="125764" bIns="6286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0" name="Google Shape;710;p8"/>
          <p:cNvSpPr/>
          <p:nvPr/>
        </p:nvSpPr>
        <p:spPr>
          <a:xfrm>
            <a:off x="1135634" y="1018457"/>
            <a:ext cx="12230490" cy="7706636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125764" tIns="62863" rIns="125764" bIns="6286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1" name="Google Shape;711;p8"/>
          <p:cNvSpPr/>
          <p:nvPr/>
        </p:nvSpPr>
        <p:spPr>
          <a:xfrm>
            <a:off x="1053687" y="1095157"/>
            <a:ext cx="12230490" cy="7706636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125764" tIns="62863" rIns="125764" bIns="6286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2" name="Google Shape;712;p8"/>
          <p:cNvSpPr/>
          <p:nvPr/>
        </p:nvSpPr>
        <p:spPr>
          <a:xfrm>
            <a:off x="1055077" y="1021248"/>
            <a:ext cx="12230490" cy="7706636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125764" tIns="62863" rIns="125764" bIns="6286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3" name="Google Shape;713;p8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 b="20992"/>
          <a:stretch/>
        </p:blipFill>
        <p:spPr>
          <a:xfrm>
            <a:off x="1556347" y="2085905"/>
            <a:ext cx="11311478" cy="63958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4" name="Google Shape;714;p8"/>
          <p:cNvGrpSpPr/>
          <p:nvPr/>
        </p:nvGrpSpPr>
        <p:grpSpPr>
          <a:xfrm>
            <a:off x="1824997" y="384882"/>
            <a:ext cx="10758146" cy="1298240"/>
            <a:chOff x="1371600" y="234214"/>
            <a:chExt cx="7736979" cy="822900"/>
          </a:xfrm>
        </p:grpSpPr>
        <p:sp>
          <p:nvSpPr>
            <p:cNvPr id="715" name="Google Shape;715;p8"/>
            <p:cNvSpPr/>
            <p:nvPr/>
          </p:nvSpPr>
          <p:spPr>
            <a:xfrm>
              <a:off x="137160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8"/>
            <p:cNvSpPr/>
            <p:nvPr/>
          </p:nvSpPr>
          <p:spPr>
            <a:xfrm>
              <a:off x="187649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8"/>
            <p:cNvSpPr/>
            <p:nvPr/>
          </p:nvSpPr>
          <p:spPr>
            <a:xfrm>
              <a:off x="238139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8"/>
            <p:cNvSpPr/>
            <p:nvPr/>
          </p:nvSpPr>
          <p:spPr>
            <a:xfrm>
              <a:off x="288629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8"/>
            <p:cNvSpPr/>
            <p:nvPr/>
          </p:nvSpPr>
          <p:spPr>
            <a:xfrm>
              <a:off x="339119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8"/>
            <p:cNvSpPr/>
            <p:nvPr/>
          </p:nvSpPr>
          <p:spPr>
            <a:xfrm>
              <a:off x="3896095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8"/>
            <p:cNvSpPr/>
            <p:nvPr/>
          </p:nvSpPr>
          <p:spPr>
            <a:xfrm>
              <a:off x="4400994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8"/>
            <p:cNvSpPr/>
            <p:nvPr/>
          </p:nvSpPr>
          <p:spPr>
            <a:xfrm>
              <a:off x="4905893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8"/>
            <p:cNvSpPr/>
            <p:nvPr/>
          </p:nvSpPr>
          <p:spPr>
            <a:xfrm>
              <a:off x="5410792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8"/>
            <p:cNvSpPr/>
            <p:nvPr/>
          </p:nvSpPr>
          <p:spPr>
            <a:xfrm>
              <a:off x="5915691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8"/>
            <p:cNvSpPr/>
            <p:nvPr/>
          </p:nvSpPr>
          <p:spPr>
            <a:xfrm>
              <a:off x="642059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8"/>
            <p:cNvSpPr/>
            <p:nvPr/>
          </p:nvSpPr>
          <p:spPr>
            <a:xfrm>
              <a:off x="692548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8"/>
            <p:cNvSpPr/>
            <p:nvPr/>
          </p:nvSpPr>
          <p:spPr>
            <a:xfrm>
              <a:off x="743038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8"/>
            <p:cNvSpPr/>
            <p:nvPr/>
          </p:nvSpPr>
          <p:spPr>
            <a:xfrm>
              <a:off x="793528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8"/>
            <p:cNvSpPr/>
            <p:nvPr/>
          </p:nvSpPr>
          <p:spPr>
            <a:xfrm>
              <a:off x="844018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8"/>
            <p:cNvSpPr/>
            <p:nvPr/>
          </p:nvSpPr>
          <p:spPr>
            <a:xfrm>
              <a:off x="894507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1" name="Google Shape;731;p8"/>
          <p:cNvGrpSpPr/>
          <p:nvPr/>
        </p:nvGrpSpPr>
        <p:grpSpPr>
          <a:xfrm>
            <a:off x="12302645" y="7351922"/>
            <a:ext cx="3604297" cy="1386135"/>
            <a:chOff x="8939750" y="5320875"/>
            <a:chExt cx="2619075" cy="1003200"/>
          </a:xfrm>
        </p:grpSpPr>
        <p:sp>
          <p:nvSpPr>
            <p:cNvPr id="732" name="Google Shape;732;p8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33" name="Google Shape;733;p8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34" name="Google Shape;734;p8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35" name="Google Shape;735;p8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736" name="Google Shape;736;p8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37" name="Google Shape;737;p8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38" name="Google Shape;738;p8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39" name="Google Shape;739;p8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740" name="Google Shape;740;p8"/>
          <p:cNvSpPr txBox="1">
            <a:spLocks noGrp="1"/>
          </p:cNvSpPr>
          <p:nvPr>
            <p:ph type="body" idx="1"/>
          </p:nvPr>
        </p:nvSpPr>
        <p:spPr>
          <a:xfrm>
            <a:off x="1720146" y="2719695"/>
            <a:ext cx="11042954" cy="5656871"/>
          </a:xfrm>
          <a:prstGeom prst="rect">
            <a:avLst/>
          </a:prstGeom>
        </p:spPr>
        <p:txBody>
          <a:bodyPr spcFirstLastPara="1" wrap="square" lIns="121852" tIns="121852" rIns="121852" bIns="121852" anchor="t" anchorCtr="0">
            <a:noAutofit/>
          </a:bodyPr>
          <a:lstStyle>
            <a:lvl1pPr marL="628946" lvl="0" indent="-52412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chi Hand"/>
              <a:buChar char="●"/>
              <a:defRPr sz="3300">
                <a:latin typeface="Gochi Hand"/>
                <a:ea typeface="Gochi Hand"/>
                <a:cs typeface="Gochi Hand"/>
                <a:sym typeface="Gochi Hand"/>
              </a:defRPr>
            </a:lvl1pPr>
            <a:lvl2pPr marL="1257888" lvl="1" indent="-48044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2600">
                <a:latin typeface="Gochi Hand"/>
                <a:ea typeface="Gochi Hand"/>
                <a:cs typeface="Gochi Hand"/>
                <a:sym typeface="Gochi Hand"/>
              </a:defRPr>
            </a:lvl2pPr>
            <a:lvl3pPr marL="1886834" lvl="2" indent="-48044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2600">
                <a:latin typeface="Gochi Hand"/>
                <a:ea typeface="Gochi Hand"/>
                <a:cs typeface="Gochi Hand"/>
                <a:sym typeface="Gochi Hand"/>
              </a:defRPr>
            </a:lvl3pPr>
            <a:lvl4pPr marL="2515774" lvl="3" indent="-48044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2600">
                <a:latin typeface="Gochi Hand"/>
                <a:ea typeface="Gochi Hand"/>
                <a:cs typeface="Gochi Hand"/>
                <a:sym typeface="Gochi Hand"/>
              </a:defRPr>
            </a:lvl4pPr>
            <a:lvl5pPr marL="3144718" lvl="4" indent="-48044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2600">
                <a:latin typeface="Gochi Hand"/>
                <a:ea typeface="Gochi Hand"/>
                <a:cs typeface="Gochi Hand"/>
                <a:sym typeface="Gochi Hand"/>
              </a:defRPr>
            </a:lvl5pPr>
            <a:lvl6pPr marL="3773662" lvl="5" indent="-48044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2600">
                <a:latin typeface="Gochi Hand"/>
                <a:ea typeface="Gochi Hand"/>
                <a:cs typeface="Gochi Hand"/>
                <a:sym typeface="Gochi Hand"/>
              </a:defRPr>
            </a:lvl6pPr>
            <a:lvl7pPr marL="4402604" lvl="6" indent="-48044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2600">
                <a:latin typeface="Gochi Hand"/>
                <a:ea typeface="Gochi Hand"/>
                <a:cs typeface="Gochi Hand"/>
                <a:sym typeface="Gochi Hand"/>
              </a:defRPr>
            </a:lvl7pPr>
            <a:lvl8pPr marL="5031549" lvl="7" indent="-48044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2600">
                <a:latin typeface="Gochi Hand"/>
                <a:ea typeface="Gochi Hand"/>
                <a:cs typeface="Gochi Hand"/>
                <a:sym typeface="Gochi Hand"/>
              </a:defRPr>
            </a:lvl8pPr>
            <a:lvl9pPr marL="5660495" lvl="8" indent="-48044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2600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grpSp>
        <p:nvGrpSpPr>
          <p:cNvPr id="741" name="Google Shape;741;p8"/>
          <p:cNvGrpSpPr/>
          <p:nvPr/>
        </p:nvGrpSpPr>
        <p:grpSpPr>
          <a:xfrm rot="-1067895" flipH="1">
            <a:off x="1276100" y="6623491"/>
            <a:ext cx="793959" cy="1455434"/>
            <a:chOff x="5930618" y="1536098"/>
            <a:chExt cx="1609023" cy="2932306"/>
          </a:xfrm>
        </p:grpSpPr>
        <p:grpSp>
          <p:nvGrpSpPr>
            <p:cNvPr id="742" name="Google Shape;742;p8"/>
            <p:cNvGrpSpPr/>
            <p:nvPr/>
          </p:nvGrpSpPr>
          <p:grpSpPr>
            <a:xfrm>
              <a:off x="5930618" y="1536098"/>
              <a:ext cx="1609023" cy="2932306"/>
              <a:chOff x="6208295" y="550435"/>
              <a:chExt cx="1609023" cy="2932306"/>
            </a:xfrm>
          </p:grpSpPr>
          <p:sp>
            <p:nvSpPr>
              <p:cNvPr id="743" name="Google Shape;743;p8"/>
              <p:cNvSpPr/>
              <p:nvPr/>
            </p:nvSpPr>
            <p:spPr>
              <a:xfrm rot="10800000">
                <a:off x="6225940" y="2188143"/>
                <a:ext cx="1560898" cy="1286577"/>
              </a:xfrm>
              <a:custGeom>
                <a:avLst/>
                <a:gdLst/>
                <a:ahLst/>
                <a:cxnLst/>
                <a:rect l="l" t="t" r="r" b="b"/>
                <a:pathLst>
                  <a:path w="1560898" h="1286577" extrusionOk="0">
                    <a:moveTo>
                      <a:pt x="1560898" y="1286577"/>
                    </a:moveTo>
                    <a:lnTo>
                      <a:pt x="11230" y="1286577"/>
                    </a:lnTo>
                    <a:lnTo>
                      <a:pt x="11230" y="539014"/>
                    </a:lnTo>
                    <a:lnTo>
                      <a:pt x="0" y="539014"/>
                    </a:lnTo>
                    <a:lnTo>
                      <a:pt x="774834" y="0"/>
                    </a:lnTo>
                    <a:lnTo>
                      <a:pt x="1545058" y="535807"/>
                    </a:lnTo>
                    <a:lnTo>
                      <a:pt x="1560898" y="535807"/>
                    </a:lnTo>
                    <a:close/>
                  </a:path>
                </a:pathLst>
              </a:custGeom>
              <a:solidFill>
                <a:srgbClr val="F7D38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4" name="Google Shape;744;p8"/>
              <p:cNvSpPr/>
              <p:nvPr/>
            </p:nvSpPr>
            <p:spPr>
              <a:xfrm rot="10800000">
                <a:off x="6989543" y="2200976"/>
                <a:ext cx="766816" cy="1280999"/>
              </a:xfrm>
              <a:custGeom>
                <a:avLst/>
                <a:gdLst/>
                <a:ahLst/>
                <a:cxnLst/>
                <a:rect l="l" t="t" r="r" b="b"/>
                <a:pathLst>
                  <a:path w="766816" h="1280999" extrusionOk="0">
                    <a:moveTo>
                      <a:pt x="766816" y="1280999"/>
                    </a:moveTo>
                    <a:lnTo>
                      <a:pt x="11230" y="1280999"/>
                    </a:lnTo>
                    <a:lnTo>
                      <a:pt x="11230" y="533436"/>
                    </a:lnTo>
                    <a:lnTo>
                      <a:pt x="0" y="533436"/>
                    </a:lnTo>
                    <a:lnTo>
                      <a:pt x="766816" y="0"/>
                    </a:ln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5" name="Google Shape;745;p8"/>
              <p:cNvSpPr/>
              <p:nvPr/>
            </p:nvSpPr>
            <p:spPr>
              <a:xfrm>
                <a:off x="6227545" y="582329"/>
                <a:ext cx="1544855" cy="2375474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2346147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2346147"/>
                    </a:lnTo>
                    <a:lnTo>
                      <a:pt x="1271992" y="1987617"/>
                    </a:lnTo>
                    <a:lnTo>
                      <a:pt x="1016906" y="2343752"/>
                    </a:lnTo>
                    <a:lnTo>
                      <a:pt x="755493" y="1987617"/>
                    </a:lnTo>
                    <a:lnTo>
                      <a:pt x="494081" y="2300439"/>
                    </a:lnTo>
                    <a:lnTo>
                      <a:pt x="238995" y="1987617"/>
                    </a:lnTo>
                    <a:lnTo>
                      <a:pt x="0" y="2302833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6" name="Google Shape;746;p8"/>
              <p:cNvSpPr/>
              <p:nvPr/>
            </p:nvSpPr>
            <p:spPr>
              <a:xfrm>
                <a:off x="6501911" y="580726"/>
                <a:ext cx="1013174" cy="2375012"/>
              </a:xfrm>
              <a:custGeom>
                <a:avLst/>
                <a:gdLst/>
                <a:ahLst/>
                <a:cxnLst/>
                <a:rect l="l" t="t" r="r" b="b"/>
                <a:pathLst>
                  <a:path w="1013174" h="2375012" extrusionOk="0">
                    <a:moveTo>
                      <a:pt x="618189" y="0"/>
                    </a:moveTo>
                    <a:lnTo>
                      <a:pt x="722641" y="0"/>
                    </a:lnTo>
                    <a:cubicBezTo>
                      <a:pt x="798062" y="0"/>
                      <a:pt x="869913" y="15489"/>
                      <a:pt x="935264" y="43499"/>
                    </a:cubicBezTo>
                    <a:lnTo>
                      <a:pt x="1013174" y="86351"/>
                    </a:lnTo>
                    <a:lnTo>
                      <a:pt x="976198" y="2042175"/>
                    </a:lnTo>
                    <a:lnTo>
                      <a:pt x="740937" y="2375012"/>
                    </a:lnTo>
                    <a:lnTo>
                      <a:pt x="661003" y="2264663"/>
                    </a:lnTo>
                    <a:close/>
                    <a:moveTo>
                      <a:pt x="270276" y="0"/>
                    </a:moveTo>
                    <a:lnTo>
                      <a:pt x="345974" y="0"/>
                    </a:lnTo>
                    <a:lnTo>
                      <a:pt x="386192" y="2127303"/>
                    </a:lnTo>
                    <a:lnTo>
                      <a:pt x="218112" y="2331121"/>
                    </a:lnTo>
                    <a:lnTo>
                      <a:pt x="0" y="2060074"/>
                    </a:lnTo>
                    <a:lnTo>
                      <a:pt x="37919" y="54353"/>
                    </a:lnTo>
                    <a:lnTo>
                      <a:pt x="57653" y="43499"/>
                    </a:lnTo>
                    <a:cubicBezTo>
                      <a:pt x="123005" y="15489"/>
                      <a:pt x="194855" y="0"/>
                      <a:pt x="270276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7" name="Google Shape;747;p8"/>
              <p:cNvSpPr/>
              <p:nvPr/>
            </p:nvSpPr>
            <p:spPr>
              <a:xfrm>
                <a:off x="6230753" y="556661"/>
                <a:ext cx="1544855" cy="555056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555056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3607D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8" name="Google Shape;748;p8"/>
              <p:cNvSpPr/>
              <p:nvPr/>
            </p:nvSpPr>
            <p:spPr>
              <a:xfrm>
                <a:off x="6765353" y="3234088"/>
                <a:ext cx="499017" cy="248653"/>
              </a:xfrm>
              <a:custGeom>
                <a:avLst/>
                <a:gdLst/>
                <a:ahLst/>
                <a:cxnLst/>
                <a:rect l="l" t="t" r="r" b="b"/>
                <a:pathLst>
                  <a:path w="499017" h="248653" extrusionOk="0">
                    <a:moveTo>
                      <a:pt x="249058" y="0"/>
                    </a:moveTo>
                    <a:cubicBezTo>
                      <a:pt x="311852" y="0"/>
                      <a:pt x="371674" y="12726"/>
                      <a:pt x="426085" y="35740"/>
                    </a:cubicBezTo>
                    <a:lnTo>
                      <a:pt x="499017" y="75327"/>
                    </a:lnTo>
                    <a:lnTo>
                      <a:pt x="249860" y="248653"/>
                    </a:lnTo>
                    <a:lnTo>
                      <a:pt x="0" y="74838"/>
                    </a:lnTo>
                    <a:lnTo>
                      <a:pt x="72032" y="35740"/>
                    </a:lnTo>
                    <a:cubicBezTo>
                      <a:pt x="126443" y="12726"/>
                      <a:pt x="186264" y="0"/>
                      <a:pt x="249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9" name="Google Shape;749;p8"/>
              <p:cNvSpPr/>
              <p:nvPr/>
            </p:nvSpPr>
            <p:spPr>
              <a:xfrm>
                <a:off x="6208295" y="1063591"/>
                <a:ext cx="1597800" cy="375300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0" name="Google Shape;750;p8"/>
              <p:cNvSpPr/>
              <p:nvPr/>
            </p:nvSpPr>
            <p:spPr>
              <a:xfrm flipH="1">
                <a:off x="6994360" y="550435"/>
                <a:ext cx="774832" cy="512039"/>
              </a:xfrm>
              <a:custGeom>
                <a:avLst/>
                <a:gdLst/>
                <a:ahLst/>
                <a:cxnLst/>
                <a:rect l="l" t="t" r="r" b="b"/>
                <a:pathLst>
                  <a:path w="774832" h="555056" extrusionOk="0">
                    <a:moveTo>
                      <a:pt x="546245" y="0"/>
                    </a:moveTo>
                    <a:lnTo>
                      <a:pt x="774832" y="0"/>
                    </a:lnTo>
                    <a:lnTo>
                      <a:pt x="774832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1" name="Google Shape;751;p8"/>
              <p:cNvSpPr/>
              <p:nvPr/>
            </p:nvSpPr>
            <p:spPr>
              <a:xfrm flipH="1">
                <a:off x="6993134" y="1066800"/>
                <a:ext cx="824184" cy="375385"/>
              </a:xfrm>
              <a:custGeom>
                <a:avLst/>
                <a:gdLst/>
                <a:ahLst/>
                <a:cxnLst/>
                <a:rect l="l" t="t" r="r" b="b"/>
                <a:pathLst>
                  <a:path w="792485" h="375385" extrusionOk="0">
                    <a:moveTo>
                      <a:pt x="62565" y="0"/>
                    </a:moveTo>
                    <a:lnTo>
                      <a:pt x="792485" y="0"/>
                    </a:lnTo>
                    <a:lnTo>
                      <a:pt x="792485" y="375385"/>
                    </a:lnTo>
                    <a:lnTo>
                      <a:pt x="62565" y="375385"/>
                    </a:lnTo>
                    <a:cubicBezTo>
                      <a:pt x="28011" y="375385"/>
                      <a:pt x="0" y="347374"/>
                      <a:pt x="0" y="312820"/>
                    </a:cubicBezTo>
                    <a:lnTo>
                      <a:pt x="0" y="62565"/>
                    </a:lnTo>
                    <a:cubicBezTo>
                      <a:pt x="0" y="28011"/>
                      <a:pt x="28011" y="0"/>
                      <a:pt x="6256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52" name="Google Shape;752;p8"/>
            <p:cNvSpPr/>
            <p:nvPr/>
          </p:nvSpPr>
          <p:spPr>
            <a:xfrm>
              <a:off x="7382576" y="3113772"/>
              <a:ext cx="67500" cy="540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8"/>
            <p:cNvSpPr/>
            <p:nvPr/>
          </p:nvSpPr>
          <p:spPr>
            <a:xfrm>
              <a:off x="7376159" y="2890787"/>
              <a:ext cx="67500" cy="144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8"/>
            <p:cNvSpPr/>
            <p:nvPr/>
          </p:nvSpPr>
          <p:spPr>
            <a:xfrm>
              <a:off x="6731266" y="2457649"/>
              <a:ext cx="67500" cy="432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8"/>
            <p:cNvSpPr/>
            <p:nvPr/>
          </p:nvSpPr>
          <p:spPr>
            <a:xfrm>
              <a:off x="6734474" y="2956560"/>
              <a:ext cx="67500" cy="108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8"/>
            <p:cNvSpPr/>
            <p:nvPr/>
          </p:nvSpPr>
          <p:spPr>
            <a:xfrm rot="3200062">
              <a:off x="7093647" y="3970895"/>
              <a:ext cx="67320" cy="324003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8"/>
            <p:cNvSpPr/>
            <p:nvPr/>
          </p:nvSpPr>
          <p:spPr>
            <a:xfrm rot="5400000">
              <a:off x="6680505" y="1450126"/>
              <a:ext cx="97200" cy="15957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8"/>
            <p:cNvSpPr/>
            <p:nvPr/>
          </p:nvSpPr>
          <p:spPr>
            <a:xfrm rot="3484535">
              <a:off x="6838763" y="4268957"/>
              <a:ext cx="67511" cy="107961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8"/>
            <p:cNvSpPr/>
            <p:nvPr/>
          </p:nvSpPr>
          <p:spPr>
            <a:xfrm rot="-1504720">
              <a:off x="7344127" y="1872139"/>
              <a:ext cx="67239" cy="108035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8"/>
            <p:cNvSpPr/>
            <p:nvPr/>
          </p:nvSpPr>
          <p:spPr>
            <a:xfrm rot="-3012820">
              <a:off x="7177533" y="1614475"/>
              <a:ext cx="114388" cy="22685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1" name="Google Shape;761;p8"/>
          <p:cNvSpPr/>
          <p:nvPr/>
        </p:nvSpPr>
        <p:spPr>
          <a:xfrm flipH="1">
            <a:off x="1851870" y="8025853"/>
            <a:ext cx="1162315" cy="562564"/>
          </a:xfrm>
          <a:custGeom>
            <a:avLst/>
            <a:gdLst/>
            <a:ahLst/>
            <a:cxnLst/>
            <a:rect l="l" t="t" r="r" b="b"/>
            <a:pathLst>
              <a:path w="33784" h="16286" extrusionOk="0">
                <a:moveTo>
                  <a:pt x="33784" y="0"/>
                </a:moveTo>
                <a:cubicBezTo>
                  <a:pt x="32358" y="155"/>
                  <a:pt x="25586" y="-388"/>
                  <a:pt x="25229" y="932"/>
                </a:cubicBezTo>
                <a:cubicBezTo>
                  <a:pt x="24873" y="2252"/>
                  <a:pt x="33280" y="6679"/>
                  <a:pt x="31645" y="7921"/>
                </a:cubicBezTo>
                <a:cubicBezTo>
                  <a:pt x="30010" y="9164"/>
                  <a:pt x="16570" y="7048"/>
                  <a:pt x="15417" y="8387"/>
                </a:cubicBezTo>
                <a:cubicBezTo>
                  <a:pt x="14264" y="9727"/>
                  <a:pt x="27296" y="14869"/>
                  <a:pt x="24726" y="15958"/>
                </a:cubicBezTo>
                <a:cubicBezTo>
                  <a:pt x="22157" y="17047"/>
                  <a:pt x="4121" y="15092"/>
                  <a:pt x="0" y="14919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2" name="Google Shape;762;p8">
            <a:hlinkClick r:id="rId3" action="ppaction://hlinksldjump"/>
          </p:cNvPr>
          <p:cNvSpPr/>
          <p:nvPr/>
        </p:nvSpPr>
        <p:spPr>
          <a:xfrm>
            <a:off x="13447298" y="1775432"/>
            <a:ext cx="2672801" cy="97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5764" tIns="125764" rIns="125764" bIns="1257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0"/>
          </a:p>
        </p:txBody>
      </p:sp>
      <p:sp>
        <p:nvSpPr>
          <p:cNvPr id="763" name="Google Shape;763;p8">
            <a:hlinkClick r:id="rId4" action="ppaction://hlinksldjump"/>
          </p:cNvPr>
          <p:cNvSpPr/>
          <p:nvPr/>
        </p:nvSpPr>
        <p:spPr>
          <a:xfrm>
            <a:off x="13447298" y="2933584"/>
            <a:ext cx="2672801" cy="97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5764" tIns="125764" rIns="125764" bIns="1257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0"/>
          </a:p>
        </p:txBody>
      </p:sp>
      <p:sp>
        <p:nvSpPr>
          <p:cNvPr id="764" name="Google Shape;764;p8">
            <a:hlinkClick r:id="rId5" action="ppaction://hlinksldjump"/>
          </p:cNvPr>
          <p:cNvSpPr/>
          <p:nvPr/>
        </p:nvSpPr>
        <p:spPr>
          <a:xfrm>
            <a:off x="13447298" y="4091736"/>
            <a:ext cx="2672801" cy="97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5764" tIns="125764" rIns="125764" bIns="1257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0"/>
          </a:p>
        </p:txBody>
      </p:sp>
      <p:sp>
        <p:nvSpPr>
          <p:cNvPr id="765" name="Google Shape;765;p8">
            <a:hlinkClick r:id="rId6" action="ppaction://hlinksldjump"/>
          </p:cNvPr>
          <p:cNvSpPr/>
          <p:nvPr/>
        </p:nvSpPr>
        <p:spPr>
          <a:xfrm>
            <a:off x="13447298" y="5249889"/>
            <a:ext cx="2672801" cy="97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5764" tIns="125764" rIns="125764" bIns="1257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0"/>
          </a:p>
        </p:txBody>
      </p:sp>
      <p:sp>
        <p:nvSpPr>
          <p:cNvPr id="766" name="Google Shape;766;p8">
            <a:hlinkClick r:id="rId7" action="ppaction://hlinksldjump"/>
          </p:cNvPr>
          <p:cNvSpPr/>
          <p:nvPr/>
        </p:nvSpPr>
        <p:spPr>
          <a:xfrm>
            <a:off x="13447298" y="6513326"/>
            <a:ext cx="2672801" cy="97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5764" tIns="125764" rIns="125764" bIns="1257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0"/>
          </a:p>
        </p:txBody>
      </p:sp>
      <p:sp>
        <p:nvSpPr>
          <p:cNvPr id="767" name="Google Shape;767;p8">
            <a:hlinkClick r:id="rId8" action="ppaction://hlinksldjump"/>
          </p:cNvPr>
          <p:cNvSpPr/>
          <p:nvPr/>
        </p:nvSpPr>
        <p:spPr>
          <a:xfrm>
            <a:off x="13447298" y="7671478"/>
            <a:ext cx="2672801" cy="97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5764" tIns="125764" rIns="125764" bIns="1257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0"/>
          </a:p>
        </p:txBody>
      </p:sp>
    </p:spTree>
    <p:extLst>
      <p:ext uri="{BB962C8B-B14F-4D97-AF65-F5344CB8AC3E}">
        <p14:creationId xmlns:p14="http://schemas.microsoft.com/office/powerpoint/2010/main" val="39239776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sMania">
  <p:cSld name="SlidesMania"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9" name="Google Shape;769;p9"/>
          <p:cNvGrpSpPr/>
          <p:nvPr/>
        </p:nvGrpSpPr>
        <p:grpSpPr>
          <a:xfrm>
            <a:off x="0" y="0"/>
            <a:ext cx="16778288" cy="9475788"/>
            <a:chOff x="0" y="0"/>
            <a:chExt cx="12192000" cy="6858000"/>
          </a:xfrm>
        </p:grpSpPr>
        <p:sp>
          <p:nvSpPr>
            <p:cNvPr id="770" name="Google Shape;770;p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0"/>
            </a:p>
          </p:txBody>
        </p:sp>
        <p:pic>
          <p:nvPicPr>
            <p:cNvPr id="771" name="Google Shape;771;p9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65600" y="331100"/>
              <a:ext cx="5101466" cy="220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2" name="Google Shape;772;p9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n" sz="50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lang="en" sz="50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n" sz="50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lang="en" sz="50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sz="50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100" b="1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sz="4100" b="1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n" sz="3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FAQ</a:t>
              </a:r>
              <a:r>
                <a:rPr lang="en" sz="6100" b="1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" sz="3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3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" sz="28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Do not remove the slidesmania.com text on the sides.</a:t>
              </a:r>
              <a:endParaRPr sz="28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773" name="Google Shape;773;p9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w="38100" cap="flat" cmpd="sng">
              <a:solidFill>
                <a:srgbClr val="FFCB2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774" name="Google Shape;774;p9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5" name="Google Shape;775;p9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6" name="Google Shape;776;p9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7" name="Google Shape;777;p9">
              <a:hlinkClick r:id="rId11"/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8" name="Google Shape;778;p9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300" b="1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sz="3300" b="1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50565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8374" y="2943653"/>
            <a:ext cx="14261545" cy="20311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6746" y="5369613"/>
            <a:ext cx="11744802" cy="242159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39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79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18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58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19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37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876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16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9843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8234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5373" y="6089086"/>
            <a:ext cx="14261545" cy="1881997"/>
          </a:xfrm>
        </p:spPr>
        <p:txBody>
          <a:bodyPr anchor="t"/>
          <a:lstStyle>
            <a:lvl1pPr algn="l">
              <a:defRPr sz="7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5373" y="4016245"/>
            <a:ext cx="14261545" cy="2072828"/>
          </a:xfrm>
        </p:spPr>
        <p:txBody>
          <a:bodyPr anchor="b"/>
          <a:lstStyle>
            <a:lvl1pPr marL="0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1pPr>
            <a:lvl2pPr marL="839748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2pPr>
            <a:lvl3pPr marL="1679501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3pPr>
            <a:lvl4pPr marL="2518373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4pPr>
            <a:lvl5pPr marL="335812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5pPr>
            <a:lvl6pPr marL="4197872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6pPr>
            <a:lvl7pPr marL="5037623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7pPr>
            <a:lvl8pPr marL="587649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8pPr>
            <a:lvl9pPr marL="671624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0050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917" y="2211022"/>
            <a:ext cx="7410411" cy="6253582"/>
          </a:xfrm>
        </p:spPr>
        <p:txBody>
          <a:bodyPr/>
          <a:lstStyle>
            <a:lvl1pPr>
              <a:defRPr sz="5200"/>
            </a:lvl1pPr>
            <a:lvl2pPr>
              <a:defRPr sz="4400"/>
            </a:lvl2pPr>
            <a:lvl3pPr>
              <a:defRPr sz="37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28964" y="2211022"/>
            <a:ext cx="7410411" cy="6253582"/>
          </a:xfrm>
        </p:spPr>
        <p:txBody>
          <a:bodyPr/>
          <a:lstStyle>
            <a:lvl1pPr>
              <a:defRPr sz="5200"/>
            </a:lvl1pPr>
            <a:lvl2pPr>
              <a:defRPr sz="4400"/>
            </a:lvl2pPr>
            <a:lvl3pPr>
              <a:defRPr sz="37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7822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916" y="2121099"/>
            <a:ext cx="7413324" cy="883969"/>
          </a:xfrm>
        </p:spPr>
        <p:txBody>
          <a:bodyPr anchor="b"/>
          <a:lstStyle>
            <a:lvl1pPr marL="0" indent="0">
              <a:buNone/>
              <a:defRPr sz="4400" b="1"/>
            </a:lvl1pPr>
            <a:lvl2pPr marL="839748" indent="0">
              <a:buNone/>
              <a:defRPr sz="3700" b="1"/>
            </a:lvl2pPr>
            <a:lvl3pPr marL="1679501" indent="0">
              <a:buNone/>
              <a:defRPr sz="3300" b="1"/>
            </a:lvl3pPr>
            <a:lvl4pPr marL="2518373" indent="0">
              <a:buNone/>
              <a:defRPr sz="3000" b="1"/>
            </a:lvl4pPr>
            <a:lvl5pPr marL="3358127" indent="0">
              <a:buNone/>
              <a:defRPr sz="3000" b="1"/>
            </a:lvl5pPr>
            <a:lvl6pPr marL="4197872" indent="0">
              <a:buNone/>
              <a:defRPr sz="3000" b="1"/>
            </a:lvl6pPr>
            <a:lvl7pPr marL="5037623" indent="0">
              <a:buNone/>
              <a:defRPr sz="3000" b="1"/>
            </a:lvl7pPr>
            <a:lvl8pPr marL="5876497" indent="0">
              <a:buNone/>
              <a:defRPr sz="3000" b="1"/>
            </a:lvl8pPr>
            <a:lvl9pPr marL="6716248" indent="0">
              <a:buNone/>
              <a:defRPr sz="3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916" y="3005056"/>
            <a:ext cx="7413324" cy="5459546"/>
          </a:xfrm>
        </p:spPr>
        <p:txBody>
          <a:bodyPr/>
          <a:lstStyle>
            <a:lvl1pPr>
              <a:defRPr sz="4400"/>
            </a:lvl1pPr>
            <a:lvl2pPr>
              <a:defRPr sz="3700"/>
            </a:lvl2pPr>
            <a:lvl3pPr>
              <a:defRPr sz="33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523149" y="2121099"/>
            <a:ext cx="7416236" cy="883969"/>
          </a:xfrm>
        </p:spPr>
        <p:txBody>
          <a:bodyPr anchor="b"/>
          <a:lstStyle>
            <a:lvl1pPr marL="0" indent="0">
              <a:buNone/>
              <a:defRPr sz="4400" b="1"/>
            </a:lvl1pPr>
            <a:lvl2pPr marL="839748" indent="0">
              <a:buNone/>
              <a:defRPr sz="3700" b="1"/>
            </a:lvl2pPr>
            <a:lvl3pPr marL="1679501" indent="0">
              <a:buNone/>
              <a:defRPr sz="3300" b="1"/>
            </a:lvl3pPr>
            <a:lvl4pPr marL="2518373" indent="0">
              <a:buNone/>
              <a:defRPr sz="3000" b="1"/>
            </a:lvl4pPr>
            <a:lvl5pPr marL="3358127" indent="0">
              <a:buNone/>
              <a:defRPr sz="3000" b="1"/>
            </a:lvl5pPr>
            <a:lvl6pPr marL="4197872" indent="0">
              <a:buNone/>
              <a:defRPr sz="3000" b="1"/>
            </a:lvl6pPr>
            <a:lvl7pPr marL="5037623" indent="0">
              <a:buNone/>
              <a:defRPr sz="3000" b="1"/>
            </a:lvl7pPr>
            <a:lvl8pPr marL="5876497" indent="0">
              <a:buNone/>
              <a:defRPr sz="3000" b="1"/>
            </a:lvl8pPr>
            <a:lvl9pPr marL="6716248" indent="0">
              <a:buNone/>
              <a:defRPr sz="3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523149" y="3005056"/>
            <a:ext cx="7416236" cy="5459546"/>
          </a:xfrm>
        </p:spPr>
        <p:txBody>
          <a:bodyPr/>
          <a:lstStyle>
            <a:lvl1pPr>
              <a:defRPr sz="4400"/>
            </a:lvl1pPr>
            <a:lvl2pPr>
              <a:defRPr sz="3700"/>
            </a:lvl2pPr>
            <a:lvl3pPr>
              <a:defRPr sz="33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63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4812" y="2362467"/>
            <a:ext cx="14471547" cy="3941797"/>
          </a:xfrm>
          <a:prstGeom prst="rect">
            <a:avLst/>
          </a:prstGeom>
        </p:spPr>
        <p:txBody>
          <a:bodyPr lIns="91369" tIns="45683" rIns="91369" bIns="45683" anchor="b"/>
          <a:lstStyle>
            <a:lvl1pPr>
              <a:defRPr sz="83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44812" y="6341555"/>
            <a:ext cx="14471547" cy="2072897"/>
          </a:xfrm>
          <a:prstGeom prst="rect">
            <a:avLst/>
          </a:prstGeom>
        </p:spPr>
        <p:txBody>
          <a:bodyPr lIns="91369" tIns="45683" rIns="91369" bIns="45683"/>
          <a:lstStyle>
            <a:lvl1pPr marL="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1pPr>
            <a:lvl2pPr marL="628777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57553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188633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51446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14323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377201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40078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02956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9949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568332" y="1424902"/>
            <a:ext cx="13641626" cy="5926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925" tIns="62961" rIns="125925" bIns="62961" rtlCol="0" anchor="ctr"/>
          <a:lstStyle/>
          <a:p>
            <a:pPr algn="ctr" defTabSz="1259625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00">
              <a:solidFill>
                <a:srgbClr val="FFFFFF"/>
              </a:solidFill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8119504" y="8914673"/>
            <a:ext cx="539307" cy="3041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925" tIns="62961" rIns="125925" bIns="62961" rtlCol="0" anchor="ctr"/>
          <a:lstStyle/>
          <a:p>
            <a:pPr algn="ctr" defTabSz="1259625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00">
              <a:solidFill>
                <a:srgbClr val="FFFFFF"/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31678" y="8837752"/>
            <a:ext cx="3914934" cy="504498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1417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3934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20" y="377288"/>
            <a:ext cx="5519941" cy="1605621"/>
          </a:xfrm>
        </p:spPr>
        <p:txBody>
          <a:bodyPr anchor="b"/>
          <a:lstStyle>
            <a:lvl1pPr algn="l">
              <a:defRPr sz="3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9847" y="377294"/>
            <a:ext cx="9379530" cy="8087323"/>
          </a:xfrm>
        </p:spPr>
        <p:txBody>
          <a:bodyPr/>
          <a:lstStyle>
            <a:lvl1pPr>
              <a:defRPr sz="5900"/>
            </a:lvl1pPr>
            <a:lvl2pPr>
              <a:defRPr sz="5200"/>
            </a:lvl2pPr>
            <a:lvl3pPr>
              <a:defRPr sz="44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920" y="1982915"/>
            <a:ext cx="5519941" cy="6481703"/>
          </a:xfrm>
        </p:spPr>
        <p:txBody>
          <a:bodyPr/>
          <a:lstStyle>
            <a:lvl1pPr marL="0" indent="0">
              <a:buNone/>
              <a:defRPr sz="2600"/>
            </a:lvl1pPr>
            <a:lvl2pPr marL="839748" indent="0">
              <a:buNone/>
              <a:defRPr sz="2200"/>
            </a:lvl2pPr>
            <a:lvl3pPr marL="1679501" indent="0">
              <a:buNone/>
              <a:defRPr sz="1900"/>
            </a:lvl3pPr>
            <a:lvl4pPr marL="2518373" indent="0">
              <a:buNone/>
              <a:defRPr sz="1700"/>
            </a:lvl4pPr>
            <a:lvl5pPr marL="3358127" indent="0">
              <a:buNone/>
              <a:defRPr sz="1700"/>
            </a:lvl5pPr>
            <a:lvl6pPr marL="4197872" indent="0">
              <a:buNone/>
              <a:defRPr sz="1700"/>
            </a:lvl6pPr>
            <a:lvl7pPr marL="5037623" indent="0">
              <a:buNone/>
              <a:defRPr sz="1700"/>
            </a:lvl7pPr>
            <a:lvl8pPr marL="5876497" indent="0">
              <a:buNone/>
              <a:defRPr sz="1700"/>
            </a:lvl8pPr>
            <a:lvl9pPr marL="6716248" indent="0">
              <a:buNone/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592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8661" y="6633066"/>
            <a:ext cx="10066973" cy="783071"/>
          </a:xfrm>
        </p:spPr>
        <p:txBody>
          <a:bodyPr anchor="b"/>
          <a:lstStyle>
            <a:lvl1pPr algn="l">
              <a:defRPr sz="3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88661" y="846682"/>
            <a:ext cx="10066973" cy="5685473"/>
          </a:xfrm>
        </p:spPr>
        <p:txBody>
          <a:bodyPr/>
          <a:lstStyle>
            <a:lvl1pPr marL="0" indent="0">
              <a:buNone/>
              <a:defRPr sz="5900"/>
            </a:lvl1pPr>
            <a:lvl2pPr marL="839748" indent="0">
              <a:buNone/>
              <a:defRPr sz="5200"/>
            </a:lvl2pPr>
            <a:lvl3pPr marL="1679501" indent="0">
              <a:buNone/>
              <a:defRPr sz="4400"/>
            </a:lvl3pPr>
            <a:lvl4pPr marL="2518373" indent="0">
              <a:buNone/>
              <a:defRPr sz="3700"/>
            </a:lvl4pPr>
            <a:lvl5pPr marL="3358127" indent="0">
              <a:buNone/>
              <a:defRPr sz="3700"/>
            </a:lvl5pPr>
            <a:lvl6pPr marL="4197872" indent="0">
              <a:buNone/>
              <a:defRPr sz="3700"/>
            </a:lvl6pPr>
            <a:lvl7pPr marL="5037623" indent="0">
              <a:buNone/>
              <a:defRPr sz="3700"/>
            </a:lvl7pPr>
            <a:lvl8pPr marL="5876497" indent="0">
              <a:buNone/>
              <a:defRPr sz="3700"/>
            </a:lvl8pPr>
            <a:lvl9pPr marL="6716248" indent="0">
              <a:buNone/>
              <a:defRPr sz="3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88661" y="7416128"/>
            <a:ext cx="10066973" cy="1112090"/>
          </a:xfrm>
        </p:spPr>
        <p:txBody>
          <a:bodyPr/>
          <a:lstStyle>
            <a:lvl1pPr marL="0" indent="0">
              <a:buNone/>
              <a:defRPr sz="2600"/>
            </a:lvl1pPr>
            <a:lvl2pPr marL="839748" indent="0">
              <a:buNone/>
              <a:defRPr sz="2200"/>
            </a:lvl2pPr>
            <a:lvl3pPr marL="1679501" indent="0">
              <a:buNone/>
              <a:defRPr sz="1900"/>
            </a:lvl3pPr>
            <a:lvl4pPr marL="2518373" indent="0">
              <a:buNone/>
              <a:defRPr sz="1700"/>
            </a:lvl4pPr>
            <a:lvl5pPr marL="3358127" indent="0">
              <a:buNone/>
              <a:defRPr sz="1700"/>
            </a:lvl5pPr>
            <a:lvl6pPr marL="4197872" indent="0">
              <a:buNone/>
              <a:defRPr sz="1700"/>
            </a:lvl6pPr>
            <a:lvl7pPr marL="5037623" indent="0">
              <a:buNone/>
              <a:defRPr sz="1700"/>
            </a:lvl7pPr>
            <a:lvl8pPr marL="5876497" indent="0">
              <a:buNone/>
              <a:defRPr sz="1700"/>
            </a:lvl8pPr>
            <a:lvl9pPr marL="6716248" indent="0">
              <a:buNone/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8916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9967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164260" y="379477"/>
            <a:ext cx="3775115" cy="80851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917" y="379477"/>
            <a:ext cx="11045706" cy="80851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617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19277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8373" y="2943648"/>
            <a:ext cx="14261545" cy="20311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6744" y="5369613"/>
            <a:ext cx="11744802" cy="242159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49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99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49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98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748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498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247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9974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8581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915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4955"/>
            <a:ext cx="8229600" cy="1143000"/>
          </a:xfrm>
          <a:prstGeom prst="rect">
            <a:avLst/>
          </a:prstGeom>
        </p:spPr>
        <p:txBody>
          <a:bodyPr lIns="91369" tIns="45683" rIns="91369" bIns="4568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  <a:prstGeom prst="rect">
            <a:avLst/>
          </a:prstGeom>
        </p:spPr>
        <p:txBody>
          <a:bodyPr lIns="91369" tIns="45683" rIns="91369" bIns="4568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94169" y="2522574"/>
            <a:ext cx="7130907" cy="6012502"/>
          </a:xfrm>
          <a:prstGeom prst="rect">
            <a:avLst/>
          </a:prstGeom>
        </p:spPr>
        <p:txBody>
          <a:bodyPr lIns="91369" tIns="45683" rIns="91369" bIns="4568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5369" y="6089081"/>
            <a:ext cx="14261545" cy="1881997"/>
          </a:xfrm>
        </p:spPr>
        <p:txBody>
          <a:bodyPr anchor="t"/>
          <a:lstStyle>
            <a:lvl1pPr algn="l">
              <a:defRPr sz="6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5369" y="4016245"/>
            <a:ext cx="14261545" cy="2072828"/>
          </a:xfrm>
        </p:spPr>
        <p:txBody>
          <a:bodyPr anchor="b"/>
          <a:lstStyle>
            <a:lvl1pPr marL="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1pPr>
            <a:lvl2pPr marL="749681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49936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24904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9872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7483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4980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24775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99744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7098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94328" y="2948024"/>
            <a:ext cx="13297375" cy="833737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3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071332" y="2948024"/>
            <a:ext cx="13300289" cy="833737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3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3304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16" y="379471"/>
            <a:ext cx="15100459" cy="157929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916" y="2121086"/>
            <a:ext cx="7413324" cy="883967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49681" indent="0">
              <a:buNone/>
              <a:defRPr sz="3300" b="1"/>
            </a:lvl2pPr>
            <a:lvl3pPr marL="1499360" indent="0">
              <a:buNone/>
              <a:defRPr sz="3000" b="1"/>
            </a:lvl3pPr>
            <a:lvl4pPr marL="2249043" indent="0">
              <a:buNone/>
              <a:defRPr sz="2600" b="1"/>
            </a:lvl4pPr>
            <a:lvl5pPr marL="2998722" indent="0">
              <a:buNone/>
              <a:defRPr sz="2600" b="1"/>
            </a:lvl5pPr>
            <a:lvl6pPr marL="3748398" indent="0">
              <a:buNone/>
              <a:defRPr sz="2600" b="1"/>
            </a:lvl6pPr>
            <a:lvl7pPr marL="4498080" indent="0">
              <a:buNone/>
              <a:defRPr sz="2600" b="1"/>
            </a:lvl7pPr>
            <a:lvl8pPr marL="5247759" indent="0">
              <a:buNone/>
              <a:defRPr sz="2600" b="1"/>
            </a:lvl8pPr>
            <a:lvl9pPr marL="5997442" indent="0">
              <a:buNone/>
              <a:defRPr sz="2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916" y="3005053"/>
            <a:ext cx="7413324" cy="5459546"/>
          </a:xfrm>
        </p:spPr>
        <p:txBody>
          <a:bodyPr/>
          <a:lstStyle>
            <a:lvl1pPr>
              <a:defRPr sz="3900"/>
            </a:lvl1pPr>
            <a:lvl2pPr>
              <a:defRPr sz="3300"/>
            </a:lvl2pPr>
            <a:lvl3pPr>
              <a:defRPr sz="30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523141" y="2121086"/>
            <a:ext cx="7416236" cy="883967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49681" indent="0">
              <a:buNone/>
              <a:defRPr sz="3300" b="1"/>
            </a:lvl2pPr>
            <a:lvl3pPr marL="1499360" indent="0">
              <a:buNone/>
              <a:defRPr sz="3000" b="1"/>
            </a:lvl3pPr>
            <a:lvl4pPr marL="2249043" indent="0">
              <a:buNone/>
              <a:defRPr sz="2600" b="1"/>
            </a:lvl4pPr>
            <a:lvl5pPr marL="2998722" indent="0">
              <a:buNone/>
              <a:defRPr sz="2600" b="1"/>
            </a:lvl5pPr>
            <a:lvl6pPr marL="3748398" indent="0">
              <a:buNone/>
              <a:defRPr sz="2600" b="1"/>
            </a:lvl6pPr>
            <a:lvl7pPr marL="4498080" indent="0">
              <a:buNone/>
              <a:defRPr sz="2600" b="1"/>
            </a:lvl7pPr>
            <a:lvl8pPr marL="5247759" indent="0">
              <a:buNone/>
              <a:defRPr sz="2600" b="1"/>
            </a:lvl8pPr>
            <a:lvl9pPr marL="5997442" indent="0">
              <a:buNone/>
              <a:defRPr sz="2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523141" y="3005053"/>
            <a:ext cx="7416236" cy="5459546"/>
          </a:xfrm>
        </p:spPr>
        <p:txBody>
          <a:bodyPr/>
          <a:lstStyle>
            <a:lvl1pPr>
              <a:defRPr sz="3900"/>
            </a:lvl1pPr>
            <a:lvl2pPr>
              <a:defRPr sz="3300"/>
            </a:lvl2pPr>
            <a:lvl3pPr>
              <a:defRPr sz="30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5798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0572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8494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16" y="377277"/>
            <a:ext cx="5519941" cy="1605620"/>
          </a:xfrm>
        </p:spPr>
        <p:txBody>
          <a:bodyPr anchor="b"/>
          <a:lstStyle>
            <a:lvl1pPr algn="l">
              <a:defRPr sz="3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9847" y="377288"/>
            <a:ext cx="9379530" cy="8087323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9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916" y="1982908"/>
            <a:ext cx="5519941" cy="6481703"/>
          </a:xfrm>
        </p:spPr>
        <p:txBody>
          <a:bodyPr/>
          <a:lstStyle>
            <a:lvl1pPr marL="0" indent="0">
              <a:buNone/>
              <a:defRPr sz="2200"/>
            </a:lvl1pPr>
            <a:lvl2pPr marL="749681" indent="0">
              <a:buNone/>
              <a:defRPr sz="1900"/>
            </a:lvl2pPr>
            <a:lvl3pPr marL="1499360" indent="0">
              <a:buNone/>
              <a:defRPr sz="1700"/>
            </a:lvl3pPr>
            <a:lvl4pPr marL="2249043" indent="0">
              <a:buNone/>
              <a:defRPr sz="1400"/>
            </a:lvl4pPr>
            <a:lvl5pPr marL="2998722" indent="0">
              <a:buNone/>
              <a:defRPr sz="1400"/>
            </a:lvl5pPr>
            <a:lvl6pPr marL="3748398" indent="0">
              <a:buNone/>
              <a:defRPr sz="1400"/>
            </a:lvl6pPr>
            <a:lvl7pPr marL="4498080" indent="0">
              <a:buNone/>
              <a:defRPr sz="1400"/>
            </a:lvl7pPr>
            <a:lvl8pPr marL="5247759" indent="0">
              <a:buNone/>
              <a:defRPr sz="1400"/>
            </a:lvl8pPr>
            <a:lvl9pPr marL="5997442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504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8664" y="6633053"/>
            <a:ext cx="10066973" cy="783069"/>
          </a:xfrm>
        </p:spPr>
        <p:txBody>
          <a:bodyPr anchor="b"/>
          <a:lstStyle>
            <a:lvl1pPr algn="l">
              <a:defRPr sz="3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88664" y="846679"/>
            <a:ext cx="10066973" cy="5685473"/>
          </a:xfrm>
        </p:spPr>
        <p:txBody>
          <a:bodyPr/>
          <a:lstStyle>
            <a:lvl1pPr marL="0" indent="0">
              <a:buNone/>
              <a:defRPr sz="5200"/>
            </a:lvl1pPr>
            <a:lvl2pPr marL="749681" indent="0">
              <a:buNone/>
              <a:defRPr sz="4500"/>
            </a:lvl2pPr>
            <a:lvl3pPr marL="1499360" indent="0">
              <a:buNone/>
              <a:defRPr sz="3900"/>
            </a:lvl3pPr>
            <a:lvl4pPr marL="2249043" indent="0">
              <a:buNone/>
              <a:defRPr sz="3300"/>
            </a:lvl4pPr>
            <a:lvl5pPr marL="2998722" indent="0">
              <a:buNone/>
              <a:defRPr sz="3300"/>
            </a:lvl5pPr>
            <a:lvl6pPr marL="3748398" indent="0">
              <a:buNone/>
              <a:defRPr sz="3300"/>
            </a:lvl6pPr>
            <a:lvl7pPr marL="4498080" indent="0">
              <a:buNone/>
              <a:defRPr sz="3300"/>
            </a:lvl7pPr>
            <a:lvl8pPr marL="5247759" indent="0">
              <a:buNone/>
              <a:defRPr sz="3300"/>
            </a:lvl8pPr>
            <a:lvl9pPr marL="5997442" indent="0">
              <a:buNone/>
              <a:defRPr sz="3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88664" y="7416122"/>
            <a:ext cx="10066973" cy="1112088"/>
          </a:xfrm>
        </p:spPr>
        <p:txBody>
          <a:bodyPr/>
          <a:lstStyle>
            <a:lvl1pPr marL="0" indent="0">
              <a:buNone/>
              <a:defRPr sz="2200"/>
            </a:lvl1pPr>
            <a:lvl2pPr marL="749681" indent="0">
              <a:buNone/>
              <a:defRPr sz="1900"/>
            </a:lvl2pPr>
            <a:lvl3pPr marL="1499360" indent="0">
              <a:buNone/>
              <a:defRPr sz="1700"/>
            </a:lvl3pPr>
            <a:lvl4pPr marL="2249043" indent="0">
              <a:buNone/>
              <a:defRPr sz="1400"/>
            </a:lvl4pPr>
            <a:lvl5pPr marL="2998722" indent="0">
              <a:buNone/>
              <a:defRPr sz="1400"/>
            </a:lvl5pPr>
            <a:lvl6pPr marL="3748398" indent="0">
              <a:buNone/>
              <a:defRPr sz="1400"/>
            </a:lvl6pPr>
            <a:lvl7pPr marL="4498080" indent="0">
              <a:buNone/>
              <a:defRPr sz="1400"/>
            </a:lvl7pPr>
            <a:lvl8pPr marL="5247759" indent="0">
              <a:buNone/>
              <a:defRPr sz="1400"/>
            </a:lvl8pPr>
            <a:lvl9pPr marL="5997442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8453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0585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54489" y="506702"/>
            <a:ext cx="6717141" cy="1077870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94317" y="506702"/>
            <a:ext cx="19880524" cy="1077870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9936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9186" y="1962424"/>
            <a:ext cx="7130772" cy="13541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8373" y="3579742"/>
            <a:ext cx="5872401" cy="161439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0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0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0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00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20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40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60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000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0003">
                <a:defRPr/>
              </a:pPr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0003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000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000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905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36" y="504518"/>
            <a:ext cx="14471547" cy="1831608"/>
          </a:xfrm>
          <a:prstGeom prst="rect">
            <a:avLst/>
          </a:prstGeom>
        </p:spPr>
        <p:txBody>
          <a:bodyPr lIns="91369" tIns="45683" rIns="91369" bIns="4568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33235" y="2457372"/>
            <a:ext cx="6707002" cy="1138449"/>
          </a:xfrm>
          <a:prstGeom prst="rect">
            <a:avLst/>
          </a:prstGeom>
        </p:spPr>
        <p:txBody>
          <a:bodyPr lIns="91369" tIns="45683" rIns="91369" bIns="45683" anchor="ctr" anchorCtr="0"/>
          <a:lstStyle>
            <a:lvl1pPr marL="0" indent="0">
              <a:buNone/>
              <a:defRPr sz="3900"/>
            </a:lvl1pPr>
            <a:lvl2pPr marL="628777" indent="0">
              <a:buNone/>
              <a:defRPr sz="3300"/>
            </a:lvl2pPr>
            <a:lvl3pPr marL="1257553" indent="0">
              <a:buNone/>
              <a:defRPr sz="2800"/>
            </a:lvl3pPr>
            <a:lvl4pPr marL="1886331" indent="0">
              <a:buNone/>
              <a:defRPr sz="2500"/>
            </a:lvl4pPr>
            <a:lvl5pPr marL="2514466" indent="0">
              <a:buNone/>
              <a:defRPr sz="2500"/>
            </a:lvl5pPr>
            <a:lvl6pPr marL="3143237" indent="0">
              <a:buNone/>
              <a:defRPr sz="2500"/>
            </a:lvl6pPr>
            <a:lvl7pPr marL="3772017" indent="0">
              <a:buNone/>
              <a:defRPr sz="2500"/>
            </a:lvl7pPr>
            <a:lvl8pPr marL="4400789" indent="0">
              <a:buNone/>
              <a:defRPr sz="2500"/>
            </a:lvl8pPr>
            <a:lvl9pPr marL="5029566" indent="0">
              <a:buNone/>
              <a:defRPr sz="2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33235" y="3682912"/>
            <a:ext cx="6707002" cy="4869712"/>
          </a:xfrm>
          <a:prstGeom prst="rect">
            <a:avLst/>
          </a:prstGeom>
        </p:spPr>
        <p:txBody>
          <a:bodyPr lIns="91369" tIns="45683" rIns="91369" bIns="4568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8610806" y="2457372"/>
            <a:ext cx="6740035" cy="1138449"/>
          </a:xfrm>
          <a:prstGeom prst="rect">
            <a:avLst/>
          </a:prstGeom>
        </p:spPr>
        <p:txBody>
          <a:bodyPr lIns="91369" tIns="45683" rIns="91369" bIns="45683" anchor="ctr" anchorCtr="0"/>
          <a:lstStyle>
            <a:lvl1pPr marL="0" indent="0">
              <a:buNone/>
              <a:defRPr sz="3900"/>
            </a:lvl1pPr>
            <a:lvl2pPr marL="628777" indent="0">
              <a:buNone/>
              <a:defRPr sz="3300"/>
            </a:lvl2pPr>
            <a:lvl3pPr marL="1257553" indent="0">
              <a:buNone/>
              <a:defRPr sz="2800"/>
            </a:lvl3pPr>
            <a:lvl4pPr marL="1886331" indent="0">
              <a:buNone/>
              <a:defRPr sz="2500"/>
            </a:lvl4pPr>
            <a:lvl5pPr marL="2514466" indent="0">
              <a:buNone/>
              <a:defRPr sz="2500"/>
            </a:lvl5pPr>
            <a:lvl6pPr marL="3143237" indent="0">
              <a:buNone/>
              <a:defRPr sz="2500"/>
            </a:lvl6pPr>
            <a:lvl7pPr marL="3772017" indent="0">
              <a:buNone/>
              <a:defRPr sz="2500"/>
            </a:lvl7pPr>
            <a:lvl8pPr marL="4400789" indent="0">
              <a:buNone/>
              <a:defRPr sz="2500"/>
            </a:lvl8pPr>
            <a:lvl9pPr marL="5029566" indent="0">
              <a:buNone/>
              <a:defRPr sz="2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8610806" y="3682912"/>
            <a:ext cx="6740035" cy="4869712"/>
          </a:xfrm>
          <a:prstGeom prst="rect">
            <a:avLst/>
          </a:prstGeom>
        </p:spPr>
        <p:txBody>
          <a:bodyPr lIns="91369" tIns="45683" rIns="91369" bIns="4568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000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0003">
                <a:defRPr/>
              </a:pPr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0003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000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000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0611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85" y="4059381"/>
            <a:ext cx="7130772" cy="1254665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685" y="2677499"/>
            <a:ext cx="7130772" cy="1381886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2000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4000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6000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8001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10001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52001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9400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3600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000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0003">
                <a:defRPr/>
              </a:pPr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0003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000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000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7767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9457" y="1474016"/>
            <a:ext cx="3705205" cy="416905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4483" y="1474016"/>
            <a:ext cx="3705205" cy="416905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000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0003">
                <a:defRPr/>
              </a:pPr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0003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000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000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8138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9462" y="1414057"/>
            <a:ext cx="3706663" cy="58931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0002" indent="0">
              <a:buNone/>
              <a:defRPr sz="1800" b="1"/>
            </a:lvl2pPr>
            <a:lvl3pPr marL="840003" indent="0">
              <a:buNone/>
              <a:defRPr sz="1700" b="1"/>
            </a:lvl3pPr>
            <a:lvl4pPr marL="1260008" indent="0">
              <a:buNone/>
              <a:defRPr sz="1500" b="1"/>
            </a:lvl4pPr>
            <a:lvl5pPr marL="1680010" indent="0">
              <a:buNone/>
              <a:defRPr sz="1500" b="1"/>
            </a:lvl5pPr>
            <a:lvl6pPr marL="2100011" indent="0">
              <a:buNone/>
              <a:defRPr sz="1500" b="1"/>
            </a:lvl6pPr>
            <a:lvl7pPr marL="2520013" indent="0">
              <a:buNone/>
              <a:defRPr sz="1500" b="1"/>
            </a:lvl7pPr>
            <a:lvl8pPr marL="2940015" indent="0">
              <a:buNone/>
              <a:defRPr sz="1500" b="1"/>
            </a:lvl8pPr>
            <a:lvl9pPr marL="3360015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462" y="2003369"/>
            <a:ext cx="3706663" cy="3639697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61574" y="1414057"/>
            <a:ext cx="3708119" cy="58931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0002" indent="0">
              <a:buNone/>
              <a:defRPr sz="1800" b="1"/>
            </a:lvl2pPr>
            <a:lvl3pPr marL="840003" indent="0">
              <a:buNone/>
              <a:defRPr sz="1700" b="1"/>
            </a:lvl3pPr>
            <a:lvl4pPr marL="1260008" indent="0">
              <a:buNone/>
              <a:defRPr sz="1500" b="1"/>
            </a:lvl4pPr>
            <a:lvl5pPr marL="1680010" indent="0">
              <a:buNone/>
              <a:defRPr sz="1500" b="1"/>
            </a:lvl5pPr>
            <a:lvl6pPr marL="2100011" indent="0">
              <a:buNone/>
              <a:defRPr sz="1500" b="1"/>
            </a:lvl6pPr>
            <a:lvl7pPr marL="2520013" indent="0">
              <a:buNone/>
              <a:defRPr sz="1500" b="1"/>
            </a:lvl7pPr>
            <a:lvl8pPr marL="2940015" indent="0">
              <a:buNone/>
              <a:defRPr sz="1500" b="1"/>
            </a:lvl8pPr>
            <a:lvl9pPr marL="3360015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61574" y="2003369"/>
            <a:ext cx="3708119" cy="3639697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000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0003">
                <a:defRPr/>
              </a:pPr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0003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000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000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1538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000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0003">
                <a:defRPr/>
              </a:pPr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0003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000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000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5513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000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0003">
                <a:defRPr/>
              </a:pPr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0003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000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000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3185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457" y="251517"/>
            <a:ext cx="2759971" cy="107041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9923" y="251519"/>
            <a:ext cx="4689764" cy="5391548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457" y="1321937"/>
            <a:ext cx="2759971" cy="4321135"/>
          </a:xfrm>
        </p:spPr>
        <p:txBody>
          <a:bodyPr/>
          <a:lstStyle>
            <a:lvl1pPr marL="0" indent="0">
              <a:buNone/>
              <a:defRPr sz="1200"/>
            </a:lvl1pPr>
            <a:lvl2pPr marL="420002" indent="0">
              <a:buNone/>
              <a:defRPr sz="1100"/>
            </a:lvl2pPr>
            <a:lvl3pPr marL="840003" indent="0">
              <a:buNone/>
              <a:defRPr sz="1000"/>
            </a:lvl3pPr>
            <a:lvl4pPr marL="1260008" indent="0">
              <a:buNone/>
              <a:defRPr sz="800"/>
            </a:lvl4pPr>
            <a:lvl5pPr marL="1680010" indent="0">
              <a:buNone/>
              <a:defRPr sz="800"/>
            </a:lvl5pPr>
            <a:lvl6pPr marL="2100011" indent="0">
              <a:buNone/>
              <a:defRPr sz="800"/>
            </a:lvl6pPr>
            <a:lvl7pPr marL="2520013" indent="0">
              <a:buNone/>
              <a:defRPr sz="800"/>
            </a:lvl7pPr>
            <a:lvl8pPr marL="2940015" indent="0">
              <a:buNone/>
              <a:defRPr sz="800"/>
            </a:lvl8pPr>
            <a:lvl9pPr marL="336001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000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0003">
                <a:defRPr/>
              </a:pPr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0003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000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000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4500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4332" y="4422036"/>
            <a:ext cx="5033486" cy="522046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44332" y="564453"/>
            <a:ext cx="5033486" cy="3790315"/>
          </a:xfrm>
        </p:spPr>
        <p:txBody>
          <a:bodyPr/>
          <a:lstStyle>
            <a:lvl1pPr marL="0" indent="0">
              <a:buNone/>
              <a:defRPr sz="2900"/>
            </a:lvl1pPr>
            <a:lvl2pPr marL="420002" indent="0">
              <a:buNone/>
              <a:defRPr sz="2600"/>
            </a:lvl2pPr>
            <a:lvl3pPr marL="840003" indent="0">
              <a:buNone/>
              <a:defRPr sz="2200"/>
            </a:lvl3pPr>
            <a:lvl4pPr marL="1260008" indent="0">
              <a:buNone/>
              <a:defRPr sz="1800"/>
            </a:lvl4pPr>
            <a:lvl5pPr marL="1680010" indent="0">
              <a:buNone/>
              <a:defRPr sz="1800"/>
            </a:lvl5pPr>
            <a:lvl6pPr marL="2100011" indent="0">
              <a:buNone/>
              <a:defRPr sz="1800"/>
            </a:lvl6pPr>
            <a:lvl7pPr marL="2520013" indent="0">
              <a:buNone/>
              <a:defRPr sz="1800"/>
            </a:lvl7pPr>
            <a:lvl8pPr marL="2940015" indent="0">
              <a:buNone/>
              <a:defRPr sz="1800"/>
            </a:lvl8pPr>
            <a:lvl9pPr marL="3360015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4332" y="4944085"/>
            <a:ext cx="5033486" cy="741393"/>
          </a:xfrm>
        </p:spPr>
        <p:txBody>
          <a:bodyPr/>
          <a:lstStyle>
            <a:lvl1pPr marL="0" indent="0">
              <a:buNone/>
              <a:defRPr sz="1200"/>
            </a:lvl1pPr>
            <a:lvl2pPr marL="420002" indent="0">
              <a:buNone/>
              <a:defRPr sz="1100"/>
            </a:lvl2pPr>
            <a:lvl3pPr marL="840003" indent="0">
              <a:buNone/>
              <a:defRPr sz="1000"/>
            </a:lvl3pPr>
            <a:lvl4pPr marL="1260008" indent="0">
              <a:buNone/>
              <a:defRPr sz="800"/>
            </a:lvl4pPr>
            <a:lvl5pPr marL="1680010" indent="0">
              <a:buNone/>
              <a:defRPr sz="800"/>
            </a:lvl5pPr>
            <a:lvl6pPr marL="2100011" indent="0">
              <a:buNone/>
              <a:defRPr sz="800"/>
            </a:lvl6pPr>
            <a:lvl7pPr marL="2520013" indent="0">
              <a:buNone/>
              <a:defRPr sz="800"/>
            </a:lvl7pPr>
            <a:lvl8pPr marL="2940015" indent="0">
              <a:buNone/>
              <a:defRPr sz="800"/>
            </a:lvl8pPr>
            <a:lvl9pPr marL="336001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000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0003">
                <a:defRPr/>
              </a:pPr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0003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000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000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9203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000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0003">
                <a:defRPr/>
              </a:pPr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0003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000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000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720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82131" y="252981"/>
            <a:ext cx="1887557" cy="53900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9457" y="252981"/>
            <a:ext cx="5522853" cy="53900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000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0003">
                <a:defRPr/>
              </a:pPr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0003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000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000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3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4955"/>
            <a:ext cx="8229600" cy="1143000"/>
          </a:xfrm>
          <a:prstGeom prst="rect">
            <a:avLst/>
          </a:prstGeom>
        </p:spPr>
        <p:txBody>
          <a:bodyPr lIns="91369" tIns="45683" rIns="91369" bIns="45683"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5" y="631742"/>
            <a:ext cx="5411536" cy="2211090"/>
          </a:xfrm>
          <a:prstGeom prst="rect">
            <a:avLst/>
          </a:prstGeom>
        </p:spPr>
        <p:txBody>
          <a:bodyPr lIns="91369" tIns="45683" rIns="91369" bIns="45683" anchor="b"/>
          <a:lstStyle>
            <a:lvl1pPr>
              <a:defRPr sz="4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33115" y="1364384"/>
            <a:ext cx="8494169" cy="6734176"/>
          </a:xfrm>
          <a:prstGeom prst="rect">
            <a:avLst/>
          </a:prstGeom>
        </p:spPr>
        <p:txBody>
          <a:bodyPr lIns="91369" tIns="45683" rIns="91369" bIns="45683"/>
          <a:lstStyle>
            <a:lvl1pPr>
              <a:defRPr sz="4400"/>
            </a:lvl1pPr>
            <a:lvl2pPr>
              <a:defRPr sz="3900"/>
            </a:lvl2pPr>
            <a:lvl3pPr>
              <a:defRPr sz="33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5" y="2842832"/>
            <a:ext cx="5411536" cy="5266698"/>
          </a:xfrm>
          <a:prstGeom prst="rect">
            <a:avLst/>
          </a:prstGeom>
        </p:spPr>
        <p:txBody>
          <a:bodyPr lIns="91369" tIns="45683" rIns="91369" bIns="45683"/>
          <a:lstStyle>
            <a:lvl1pPr marL="0" indent="0">
              <a:buNone/>
              <a:defRPr sz="2200"/>
            </a:lvl1pPr>
            <a:lvl2pPr marL="628777" indent="0">
              <a:buNone/>
              <a:defRPr sz="1900"/>
            </a:lvl2pPr>
            <a:lvl3pPr marL="1257553" indent="0">
              <a:buNone/>
              <a:defRPr sz="1700"/>
            </a:lvl3pPr>
            <a:lvl4pPr marL="1886331" indent="0">
              <a:buNone/>
              <a:defRPr sz="1400"/>
            </a:lvl4pPr>
            <a:lvl5pPr marL="2514466" indent="0">
              <a:buNone/>
              <a:defRPr sz="1400"/>
            </a:lvl5pPr>
            <a:lvl6pPr marL="3143237" indent="0">
              <a:buNone/>
              <a:defRPr sz="1400"/>
            </a:lvl6pPr>
            <a:lvl7pPr marL="3772017" indent="0">
              <a:buNone/>
              <a:defRPr sz="1400"/>
            </a:lvl7pPr>
            <a:lvl8pPr marL="4400789" indent="0">
              <a:buNone/>
              <a:defRPr sz="1400"/>
            </a:lvl8pPr>
            <a:lvl9pPr marL="5029566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6" y="631742"/>
            <a:ext cx="5732345" cy="2211090"/>
          </a:xfrm>
          <a:prstGeom prst="rect">
            <a:avLst/>
          </a:prstGeom>
        </p:spPr>
        <p:txBody>
          <a:bodyPr lIns="91369" tIns="45683" rIns="91369" bIns="45683" anchor="b"/>
          <a:lstStyle>
            <a:lvl1pPr>
              <a:defRPr sz="4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133115" y="631742"/>
            <a:ext cx="8494169" cy="7466820"/>
          </a:xfrm>
          <a:prstGeom prst="rect">
            <a:avLst/>
          </a:prstGeom>
        </p:spPr>
        <p:txBody>
          <a:bodyPr lIns="91369" tIns="45683" rIns="91369" bIns="45683"/>
          <a:lstStyle>
            <a:lvl1pPr marL="0" indent="0">
              <a:buNone/>
              <a:defRPr sz="4400"/>
            </a:lvl1pPr>
            <a:lvl2pPr marL="628777" indent="0">
              <a:buNone/>
              <a:defRPr sz="3900"/>
            </a:lvl2pPr>
            <a:lvl3pPr marL="1257553" indent="0">
              <a:buNone/>
              <a:defRPr sz="3300"/>
            </a:lvl3pPr>
            <a:lvl4pPr marL="1886331" indent="0">
              <a:buNone/>
              <a:defRPr sz="2800"/>
            </a:lvl4pPr>
            <a:lvl5pPr marL="2514466" indent="0">
              <a:buNone/>
              <a:defRPr sz="2800"/>
            </a:lvl5pPr>
            <a:lvl6pPr marL="3143237" indent="0">
              <a:buNone/>
              <a:defRPr sz="2800"/>
            </a:lvl6pPr>
            <a:lvl7pPr marL="3772017" indent="0">
              <a:buNone/>
              <a:defRPr sz="2800"/>
            </a:lvl7pPr>
            <a:lvl8pPr marL="4400789" indent="0">
              <a:buNone/>
              <a:defRPr sz="2800"/>
            </a:lvl8pPr>
            <a:lvl9pPr marL="5029566" indent="0">
              <a:buNone/>
              <a:defRPr sz="28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6" y="2842832"/>
            <a:ext cx="5732345" cy="5266698"/>
          </a:xfrm>
          <a:prstGeom prst="rect">
            <a:avLst/>
          </a:prstGeom>
        </p:spPr>
        <p:txBody>
          <a:bodyPr lIns="91369" tIns="45683" rIns="91369" bIns="45683"/>
          <a:lstStyle>
            <a:lvl1pPr marL="0" indent="0">
              <a:buNone/>
              <a:defRPr sz="2800"/>
            </a:lvl1pPr>
            <a:lvl2pPr marL="628777" indent="0">
              <a:buNone/>
              <a:defRPr sz="2500"/>
            </a:lvl2pPr>
            <a:lvl3pPr marL="1257553" indent="0">
              <a:buNone/>
              <a:defRPr sz="2200"/>
            </a:lvl3pPr>
            <a:lvl4pPr marL="1886331" indent="0">
              <a:buNone/>
              <a:defRPr sz="1900"/>
            </a:lvl4pPr>
            <a:lvl5pPr marL="2514466" indent="0">
              <a:buNone/>
              <a:defRPr sz="1900"/>
            </a:lvl5pPr>
            <a:lvl6pPr marL="3143237" indent="0">
              <a:buNone/>
              <a:defRPr sz="1900"/>
            </a:lvl6pPr>
            <a:lvl7pPr marL="3772017" indent="0">
              <a:buNone/>
              <a:defRPr sz="1900"/>
            </a:lvl7pPr>
            <a:lvl8pPr marL="4400789" indent="0">
              <a:buNone/>
              <a:defRPr sz="1900"/>
            </a:lvl8pPr>
            <a:lvl9pPr marL="5029566" indent="0">
              <a:buNone/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0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11.jp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88" y="1611"/>
            <a:ext cx="16775112" cy="9472611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advClick="0" advTm="3000">
    <p:random/>
  </p:transition>
  <p:hf sldNum="0" hdr="0"/>
  <p:txStyles>
    <p:titleStyle>
      <a:lvl1pPr marL="0" lvl="0" indent="0" algn="ctr" defTabSz="149929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72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561515" lvl="0" indent="-561515" algn="l" defTabSz="149929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5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218209" lvl="1" indent="-469521" algn="l" defTabSz="149929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4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873633" lvl="2" indent="-374347" algn="l" defTabSz="149929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2623599" lvl="3" indent="-375614" algn="l" defTabSz="149929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3372291" lvl="4" indent="-374347" algn="l" defTabSz="149929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2560" lvl="5" indent="-228420" algn="l" defTabSz="149929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69396" lvl="6" indent="-228420" algn="l" defTabSz="149929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6221" lvl="7" indent="-228420" algn="l" defTabSz="149929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3052" lvl="8" indent="-228420" algn="l" defTabSz="149929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365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6831" lvl="1" indent="0" algn="l" defTabSz="91365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3655" lvl="2" indent="0" algn="l" defTabSz="91365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0494" lvl="3" indent="0" algn="l" defTabSz="91365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7322" lvl="4" indent="0" algn="l" defTabSz="91365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4148" lvl="5" indent="0" algn="l" defTabSz="91365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0978" lvl="6" indent="0" algn="l" defTabSz="91365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197811" lvl="7" indent="0" algn="l" defTabSz="91365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4639" lvl="8" indent="0" algn="l" defTabSz="91365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624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1259115" rtl="0" eaLnBrk="1" latinLnBrk="0" hangingPunct="1">
        <a:lnSpc>
          <a:spcPct val="90000"/>
        </a:lnSpc>
        <a:spcBef>
          <a:spcPct val="0"/>
        </a:spcBef>
        <a:buNone/>
        <a:defRPr sz="6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4783" indent="-314783" algn="l" defTabSz="125911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44338" indent="-314783" algn="l" defTabSz="1259115" rtl="0" eaLnBrk="1" latinLnBrk="0" hangingPunct="1">
        <a:lnSpc>
          <a:spcPct val="90000"/>
        </a:lnSpc>
        <a:spcBef>
          <a:spcPts val="689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573889" indent="-314783" algn="l" defTabSz="1259115" rtl="0" eaLnBrk="1" latinLnBrk="0" hangingPunct="1">
        <a:lnSpc>
          <a:spcPct val="90000"/>
        </a:lnSpc>
        <a:spcBef>
          <a:spcPts val="689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03450" indent="-314783" algn="l" defTabSz="1259115" rtl="0" eaLnBrk="1" latinLnBrk="0" hangingPunct="1">
        <a:lnSpc>
          <a:spcPct val="90000"/>
        </a:lnSpc>
        <a:spcBef>
          <a:spcPts val="689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833010" indent="-314783" algn="l" defTabSz="1259115" rtl="0" eaLnBrk="1" latinLnBrk="0" hangingPunct="1">
        <a:lnSpc>
          <a:spcPct val="90000"/>
        </a:lnSpc>
        <a:spcBef>
          <a:spcPts val="689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462569" indent="-314783" algn="l" defTabSz="1259115" rtl="0" eaLnBrk="1" latinLnBrk="0" hangingPunct="1">
        <a:lnSpc>
          <a:spcPct val="90000"/>
        </a:lnSpc>
        <a:spcBef>
          <a:spcPts val="689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4092116" indent="-314783" algn="l" defTabSz="1259115" rtl="0" eaLnBrk="1" latinLnBrk="0" hangingPunct="1">
        <a:lnSpc>
          <a:spcPct val="90000"/>
        </a:lnSpc>
        <a:spcBef>
          <a:spcPts val="689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721675" indent="-314783" algn="l" defTabSz="1259115" rtl="0" eaLnBrk="1" latinLnBrk="0" hangingPunct="1">
        <a:lnSpc>
          <a:spcPct val="90000"/>
        </a:lnSpc>
        <a:spcBef>
          <a:spcPts val="689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351228" indent="-314783" algn="l" defTabSz="1259115" rtl="0" eaLnBrk="1" latinLnBrk="0" hangingPunct="1">
        <a:lnSpc>
          <a:spcPct val="90000"/>
        </a:lnSpc>
        <a:spcBef>
          <a:spcPts val="689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5911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29560" algn="l" defTabSz="125911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115" algn="l" defTabSz="125911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888678" algn="l" defTabSz="125911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18227" algn="l" defTabSz="125911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7784" algn="l" defTabSz="125911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77339" algn="l" defTabSz="125911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06899" algn="l" defTabSz="125911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036459" algn="l" defTabSz="125911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16778288" cy="9475788"/>
          </a:xfrm>
          <a:prstGeom prst="rect">
            <a:avLst/>
          </a:prstGeom>
          <a:solidFill>
            <a:srgbClr val="FFFFFF">
              <a:alpha val="72630"/>
            </a:srgbClr>
          </a:solidFill>
          <a:ln>
            <a:noFill/>
          </a:ln>
        </p:spPr>
        <p:txBody>
          <a:bodyPr spcFirstLastPara="1" wrap="square" lIns="125764" tIns="125764" rIns="125764" bIns="1257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0"/>
          </a:p>
        </p:txBody>
      </p:sp>
      <p:sp>
        <p:nvSpPr>
          <p:cNvPr id="7" name="Google Shape;7;p1"/>
          <p:cNvSpPr/>
          <p:nvPr/>
        </p:nvSpPr>
        <p:spPr>
          <a:xfrm>
            <a:off x="572007" y="767369"/>
            <a:ext cx="13060147" cy="8258775"/>
          </a:xfrm>
          <a:prstGeom prst="roundRect">
            <a:avLst>
              <a:gd name="adj" fmla="val 8857"/>
            </a:avLst>
          </a:prstGeom>
          <a:solidFill>
            <a:srgbClr val="000000">
              <a:alpha val="9800"/>
            </a:srgbClr>
          </a:solidFill>
          <a:ln>
            <a:noFill/>
          </a:ln>
        </p:spPr>
        <p:txBody>
          <a:bodyPr spcFirstLastPara="1" wrap="square" lIns="125764" tIns="62863" rIns="125764" bIns="6286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571937" y="819863"/>
            <a:ext cx="15634276" cy="1054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2" tIns="121852" rIns="121852" bIns="121852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572006" y="2085914"/>
            <a:ext cx="15634276" cy="6293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2" tIns="121852" rIns="121852" bIns="121852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chi Hand"/>
              <a:buChar char="●"/>
              <a:defRPr sz="24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ochi Hand"/>
              <a:buChar char="○"/>
              <a:defRPr sz="19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ochi Hand"/>
              <a:buChar char="■"/>
              <a:defRPr sz="19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ochi Hand"/>
              <a:buChar char="●"/>
              <a:defRPr sz="19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ochi Hand"/>
              <a:buChar char="○"/>
              <a:defRPr sz="19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ochi Hand"/>
              <a:buChar char="■"/>
              <a:defRPr sz="19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ochi Hand"/>
              <a:buChar char="●"/>
              <a:defRPr sz="19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ochi Hand"/>
              <a:buChar char="○"/>
              <a:defRPr sz="19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Gochi Hand"/>
              <a:buChar char="■"/>
              <a:defRPr sz="19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5546077" y="8590969"/>
            <a:ext cx="1006945" cy="724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2" tIns="121852" rIns="121852" bIns="121852" anchor="ctr" anchorCtr="0">
            <a:noAutofit/>
          </a:bodyPr>
          <a:lstStyle>
            <a:lvl1pPr lvl="0" algn="r">
              <a:buNone/>
              <a:defRPr sz="1800">
                <a:solidFill>
                  <a:schemeClr val="dk2"/>
                </a:solidFill>
              </a:defRPr>
            </a:lvl1pPr>
            <a:lvl2pPr lvl="1" algn="r">
              <a:buNone/>
              <a:defRPr sz="1800">
                <a:solidFill>
                  <a:schemeClr val="dk2"/>
                </a:solidFill>
              </a:defRPr>
            </a:lvl2pPr>
            <a:lvl3pPr lvl="2" algn="r">
              <a:buNone/>
              <a:defRPr sz="1800">
                <a:solidFill>
                  <a:schemeClr val="dk2"/>
                </a:solidFill>
              </a:defRPr>
            </a:lvl3pPr>
            <a:lvl4pPr lvl="3" algn="r">
              <a:buNone/>
              <a:defRPr sz="1800">
                <a:solidFill>
                  <a:schemeClr val="dk2"/>
                </a:solidFill>
              </a:defRPr>
            </a:lvl4pPr>
            <a:lvl5pPr lvl="4" algn="r">
              <a:buNone/>
              <a:defRPr sz="1800">
                <a:solidFill>
                  <a:schemeClr val="dk2"/>
                </a:solidFill>
              </a:defRPr>
            </a:lvl5pPr>
            <a:lvl6pPr lvl="5" algn="r">
              <a:buNone/>
              <a:defRPr sz="1800">
                <a:solidFill>
                  <a:schemeClr val="dk2"/>
                </a:solidFill>
              </a:defRPr>
            </a:lvl6pPr>
            <a:lvl7pPr lvl="6" algn="r">
              <a:buNone/>
              <a:defRPr sz="1800">
                <a:solidFill>
                  <a:schemeClr val="dk2"/>
                </a:solidFill>
              </a:defRPr>
            </a:lvl7pPr>
            <a:lvl8pPr lvl="7" algn="r">
              <a:buNone/>
              <a:defRPr sz="1800">
                <a:solidFill>
                  <a:schemeClr val="dk2"/>
                </a:solidFill>
              </a:defRPr>
            </a:lvl8pPr>
            <a:lvl9pPr lvl="8" algn="r">
              <a:buNone/>
              <a:defRPr sz="1800">
                <a:solidFill>
                  <a:schemeClr val="dk2"/>
                </a:solidFill>
              </a:defRPr>
            </a:lvl9pPr>
          </a:lstStyle>
          <a:p>
            <a:pPr rtl="0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 rtl="0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  <p:sp>
        <p:nvSpPr>
          <p:cNvPr id="11" name="Google Shape;11;p1"/>
          <p:cNvSpPr txBox="1"/>
          <p:nvPr/>
        </p:nvSpPr>
        <p:spPr>
          <a:xfrm rot="5400000">
            <a:off x="-939279" y="842774"/>
            <a:ext cx="2182830" cy="5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5764" tIns="125764" rIns="125764" bIns="125764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4100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487193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916" y="379474"/>
            <a:ext cx="15100459" cy="1579298"/>
          </a:xfrm>
          <a:prstGeom prst="rect">
            <a:avLst/>
          </a:prstGeom>
        </p:spPr>
        <p:txBody>
          <a:bodyPr vert="horz" lIns="125954" tIns="62976" rIns="125954" bIns="62976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916" y="2211022"/>
            <a:ext cx="15100459" cy="6253582"/>
          </a:xfrm>
          <a:prstGeom prst="rect">
            <a:avLst/>
          </a:prstGeom>
        </p:spPr>
        <p:txBody>
          <a:bodyPr vert="horz" lIns="125954" tIns="62976" rIns="125954" bIns="6297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916" y="8782656"/>
            <a:ext cx="3914934" cy="504498"/>
          </a:xfrm>
          <a:prstGeom prst="rect">
            <a:avLst/>
          </a:prstGeom>
        </p:spPr>
        <p:txBody>
          <a:bodyPr vert="horz" lIns="125954" tIns="62976" rIns="125954" bIns="62976" rtlCol="0" anchor="ctr"/>
          <a:lstStyle>
            <a:lvl1pPr algn="l">
              <a:defRPr sz="2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59625" rtl="0" fontAlgn="auto">
              <a:spcBef>
                <a:spcPts val="0"/>
              </a:spcBef>
              <a:spcAft>
                <a:spcPts val="0"/>
              </a:spcAft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pPr defTabSz="1259625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12/10/2024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32584" y="8782656"/>
            <a:ext cx="5313125" cy="504498"/>
          </a:xfrm>
          <a:prstGeom prst="rect">
            <a:avLst/>
          </a:prstGeom>
        </p:spPr>
        <p:txBody>
          <a:bodyPr vert="horz" lIns="125954" tIns="62976" rIns="125954" bIns="62976" rtlCol="0" anchor="ctr"/>
          <a:lstStyle>
            <a:lvl1pPr algn="ctr">
              <a:defRPr sz="2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59625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024441" y="8782656"/>
            <a:ext cx="3914934" cy="504498"/>
          </a:xfrm>
          <a:prstGeom prst="rect">
            <a:avLst/>
          </a:prstGeom>
        </p:spPr>
        <p:txBody>
          <a:bodyPr vert="horz" lIns="125954" tIns="62976" rIns="125954" bIns="62976" rtlCol="0" anchor="ctr"/>
          <a:lstStyle>
            <a:lvl1pPr algn="r">
              <a:defRPr sz="2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59625" rtl="0" fontAlgn="auto">
              <a:spcBef>
                <a:spcPts val="0"/>
              </a:spcBef>
              <a:spcAft>
                <a:spcPts val="0"/>
              </a:spcAft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259625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272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hf hdr="0" ftr="0" dt="0"/>
  <p:txStyles>
    <p:titleStyle>
      <a:lvl1pPr algn="ctr" defTabSz="1679501" rtl="0" eaLnBrk="1" latinLnBrk="0" hangingPunct="1">
        <a:spcBef>
          <a:spcPct val="0"/>
        </a:spcBef>
        <a:buNone/>
        <a:defRPr sz="8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9814" indent="-629814" algn="l" defTabSz="1679501" rtl="0" eaLnBrk="1" latinLnBrk="0" hangingPunct="1">
        <a:spcBef>
          <a:spcPct val="20000"/>
        </a:spcBef>
        <a:buFont typeface="Arial" panose="020B0604020202020204" pitchFamily="34" charset="0"/>
        <a:buChar char="•"/>
        <a:defRPr sz="5900" kern="1200">
          <a:solidFill>
            <a:schemeClr val="tx1"/>
          </a:solidFill>
          <a:latin typeface="+mn-lt"/>
          <a:ea typeface="+mn-ea"/>
          <a:cs typeface="+mn-cs"/>
        </a:defRPr>
      </a:lvl1pPr>
      <a:lvl2pPr marL="1364595" indent="-524844" algn="l" defTabSz="1679501" rtl="0" eaLnBrk="1" latinLnBrk="0" hangingPunct="1">
        <a:spcBef>
          <a:spcPct val="20000"/>
        </a:spcBef>
        <a:buFont typeface="Arial" panose="020B0604020202020204" pitchFamily="34" charset="0"/>
        <a:buChar char="–"/>
        <a:defRPr sz="5200" kern="1200">
          <a:solidFill>
            <a:schemeClr val="tx1"/>
          </a:solidFill>
          <a:latin typeface="+mn-lt"/>
          <a:ea typeface="+mn-ea"/>
          <a:cs typeface="+mn-cs"/>
        </a:defRPr>
      </a:lvl2pPr>
      <a:lvl3pPr marL="2098500" indent="-419871" algn="l" defTabSz="167950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2938248" indent="-419871" algn="l" defTabSz="1679501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4pPr>
      <a:lvl5pPr marL="3777996" indent="-419871" algn="l" defTabSz="1679501" rtl="0" eaLnBrk="1" latinLnBrk="0" hangingPunct="1">
        <a:spcBef>
          <a:spcPct val="20000"/>
        </a:spcBef>
        <a:buFont typeface="Arial" panose="020B0604020202020204" pitchFamily="34" charset="0"/>
        <a:buChar char="»"/>
        <a:defRPr sz="3700" kern="1200">
          <a:solidFill>
            <a:schemeClr val="tx1"/>
          </a:solidFill>
          <a:latin typeface="+mn-lt"/>
          <a:ea typeface="+mn-ea"/>
          <a:cs typeface="+mn-cs"/>
        </a:defRPr>
      </a:lvl5pPr>
      <a:lvl6pPr marL="4617749" indent="-419871" algn="l" defTabSz="1679501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6pPr>
      <a:lvl7pPr marL="5457492" indent="-419871" algn="l" defTabSz="1679501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6296371" indent="-419871" algn="l" defTabSz="1679501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8pPr>
      <a:lvl9pPr marL="7136123" indent="-419871" algn="l" defTabSz="1679501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79501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39748" algn="l" defTabSz="1679501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679501" algn="l" defTabSz="1679501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518373" algn="l" defTabSz="1679501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4pPr>
      <a:lvl5pPr marL="3358127" algn="l" defTabSz="1679501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5pPr>
      <a:lvl6pPr marL="4197872" algn="l" defTabSz="1679501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6pPr>
      <a:lvl7pPr marL="5037623" algn="l" defTabSz="1679501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7pPr>
      <a:lvl8pPr marL="5876497" algn="l" defTabSz="1679501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8pPr>
      <a:lvl9pPr marL="6716248" algn="l" defTabSz="1679501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916" y="379471"/>
            <a:ext cx="15100459" cy="1579298"/>
          </a:xfrm>
          <a:prstGeom prst="rect">
            <a:avLst/>
          </a:prstGeom>
        </p:spPr>
        <p:txBody>
          <a:bodyPr vert="horz" lIns="149936" tIns="74969" rIns="149936" bIns="7496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916" y="2211019"/>
            <a:ext cx="15100459" cy="6253582"/>
          </a:xfrm>
          <a:prstGeom prst="rect">
            <a:avLst/>
          </a:prstGeom>
        </p:spPr>
        <p:txBody>
          <a:bodyPr vert="horz" lIns="149936" tIns="74969" rIns="149936" bIns="7496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914" y="8782655"/>
            <a:ext cx="3914934" cy="504498"/>
          </a:xfrm>
          <a:prstGeom prst="rect">
            <a:avLst/>
          </a:prstGeom>
        </p:spPr>
        <p:txBody>
          <a:bodyPr vert="horz" lIns="149936" tIns="74969" rIns="149936" bIns="74969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99360" rtl="0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499360" rtl="0" fontAlgn="auto">
                <a:spcBef>
                  <a:spcPts val="0"/>
                </a:spcBef>
                <a:spcAft>
                  <a:spcPts val="0"/>
                </a:spcAft>
              </a:pPr>
              <a:t>12/10/2024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32583" y="8782655"/>
            <a:ext cx="5313125" cy="504498"/>
          </a:xfrm>
          <a:prstGeom prst="rect">
            <a:avLst/>
          </a:prstGeom>
        </p:spPr>
        <p:txBody>
          <a:bodyPr vert="horz" lIns="149936" tIns="74969" rIns="149936" bIns="74969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99360" rtl="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024440" y="8782655"/>
            <a:ext cx="3914934" cy="504498"/>
          </a:xfrm>
          <a:prstGeom prst="rect">
            <a:avLst/>
          </a:prstGeom>
        </p:spPr>
        <p:txBody>
          <a:bodyPr vert="horz" lIns="149936" tIns="74969" rIns="149936" bIns="74969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99360" rtl="0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499360" rtl="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6042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1499360" rtl="0" eaLnBrk="1" latinLnBrk="0" hangingPunct="1">
        <a:spcBef>
          <a:spcPct val="0"/>
        </a:spcBef>
        <a:buNone/>
        <a:defRPr sz="7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62257" indent="-562257" algn="l" defTabSz="1499360" rtl="0" eaLnBrk="1" latinLnBrk="0" hangingPunct="1">
        <a:spcBef>
          <a:spcPct val="20000"/>
        </a:spcBef>
        <a:buFont typeface="Arial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218228" indent="-468551" algn="l" defTabSz="1499360" rtl="0" eaLnBrk="1" latinLnBrk="0" hangingPunct="1">
        <a:spcBef>
          <a:spcPct val="20000"/>
        </a:spcBef>
        <a:buFont typeface="Arial" pitchFamily="34" charset="0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74199" indent="-374839" algn="l" defTabSz="1499360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623880" indent="-374839" algn="l" defTabSz="1499360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4pPr>
      <a:lvl5pPr marL="3373560" indent="-374839" algn="l" defTabSz="1499360" rtl="0" eaLnBrk="1" latinLnBrk="0" hangingPunct="1">
        <a:spcBef>
          <a:spcPct val="20000"/>
        </a:spcBef>
        <a:buFont typeface="Arial" pitchFamily="34" charset="0"/>
        <a:buChar char="»"/>
        <a:defRPr sz="3300" kern="1200">
          <a:solidFill>
            <a:schemeClr val="tx1"/>
          </a:solidFill>
          <a:latin typeface="+mn-lt"/>
          <a:ea typeface="+mn-ea"/>
          <a:cs typeface="+mn-cs"/>
        </a:defRPr>
      </a:lvl5pPr>
      <a:lvl6pPr marL="4123238" indent="-374839" algn="l" defTabSz="1499360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6pPr>
      <a:lvl7pPr marL="4872922" indent="-374839" algn="l" defTabSz="1499360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7pPr>
      <a:lvl8pPr marL="5622604" indent="-374839" algn="l" defTabSz="1499360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8pPr>
      <a:lvl9pPr marL="6372281" indent="-374839" algn="l" defTabSz="1499360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9936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9681" algn="l" defTabSz="149936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499360" algn="l" defTabSz="149936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49043" algn="l" defTabSz="149936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2998722" algn="l" defTabSz="149936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48398" algn="l" defTabSz="149936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98080" algn="l" defTabSz="149936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247759" algn="l" defTabSz="149936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997442" algn="l" defTabSz="149936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9457" y="252982"/>
            <a:ext cx="7550230" cy="1052865"/>
          </a:xfrm>
          <a:prstGeom prst="rect">
            <a:avLst/>
          </a:prstGeom>
        </p:spPr>
        <p:txBody>
          <a:bodyPr vert="horz" lIns="125994" tIns="62998" rIns="125994" bIns="6299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9457" y="1474016"/>
            <a:ext cx="7550230" cy="4169055"/>
          </a:xfrm>
          <a:prstGeom prst="rect">
            <a:avLst/>
          </a:prstGeom>
        </p:spPr>
        <p:txBody>
          <a:bodyPr vert="horz" lIns="125994" tIns="62998" rIns="125994" bIns="6299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9457" y="5855102"/>
            <a:ext cx="1957467" cy="336332"/>
          </a:xfrm>
          <a:prstGeom prst="rect">
            <a:avLst/>
          </a:prstGeom>
        </p:spPr>
        <p:txBody>
          <a:bodyPr vert="horz" lIns="125994" tIns="62998" rIns="125994" bIns="62998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40003" rtl="0" fontAlgn="auto">
              <a:spcBef>
                <a:spcPts val="0"/>
              </a:spcBef>
              <a:spcAft>
                <a:spcPts val="0"/>
              </a:spcAft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840003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12/10/2024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6291" y="5855102"/>
            <a:ext cx="2656562" cy="336332"/>
          </a:xfrm>
          <a:prstGeom prst="rect">
            <a:avLst/>
          </a:prstGeom>
        </p:spPr>
        <p:txBody>
          <a:bodyPr vert="horz" lIns="125994" tIns="62998" rIns="125994" bIns="62998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40003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2220" y="5855102"/>
            <a:ext cx="1957467" cy="336332"/>
          </a:xfrm>
          <a:prstGeom prst="rect">
            <a:avLst/>
          </a:prstGeom>
        </p:spPr>
        <p:txBody>
          <a:bodyPr vert="horz" lIns="125994" tIns="62998" rIns="125994" bIns="62998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40003" rtl="0" fontAlgn="auto">
              <a:spcBef>
                <a:spcPts val="0"/>
              </a:spcBef>
              <a:spcAft>
                <a:spcPts val="0"/>
              </a:spcAft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840003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3859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defTabSz="840003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5003" indent="-315003" algn="l" defTabSz="840003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2504" indent="-262500" algn="l" defTabSz="840003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50005" indent="-210000" algn="l" defTabSz="84000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70007" indent="-210000" algn="l" defTabSz="840003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90012" indent="-210000" algn="l" defTabSz="840003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10011" indent="-210000" algn="l" defTabSz="84000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0013" indent="-210000" algn="l" defTabSz="84000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50014" indent="-210000" algn="l" defTabSz="84000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70019" indent="-210000" algn="l" defTabSz="84000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00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0002" algn="l" defTabSz="8400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0003" algn="l" defTabSz="8400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8" algn="l" defTabSz="8400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80010" algn="l" defTabSz="8400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00011" algn="l" defTabSz="8400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20013" algn="l" defTabSz="8400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40015" algn="l" defTabSz="8400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60015" algn="l" defTabSz="8400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slide" Target="slide13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3.wdp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microsoft.com/office/2007/relationships/hdphoto" Target="../media/hdphoto6.wdp"/><Relationship Id="rId4" Type="http://schemas.microsoft.com/office/2007/relationships/hdphoto" Target="../media/hdphoto4.wdp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microsoft.com/office/2007/relationships/hdphoto" Target="../media/hdphoto7.wdp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slide" Target="slide22.xml"/><Relationship Id="rId18" Type="http://schemas.openxmlformats.org/officeDocument/2006/relationships/image" Target="../media/image33.png"/><Relationship Id="rId3" Type="http://schemas.openxmlformats.org/officeDocument/2006/relationships/slideLayout" Target="../slideLayouts/slideLayout1.xml"/><Relationship Id="rId7" Type="http://schemas.openxmlformats.org/officeDocument/2006/relationships/slide" Target="slide16.xml"/><Relationship Id="rId12" Type="http://schemas.openxmlformats.org/officeDocument/2006/relationships/slide" Target="slide21.xml"/><Relationship Id="rId17" Type="http://schemas.openxmlformats.org/officeDocument/2006/relationships/slide" Target="slide26.xml"/><Relationship Id="rId2" Type="http://schemas.openxmlformats.org/officeDocument/2006/relationships/audio" Target="../media/media1.mp3"/><Relationship Id="rId16" Type="http://schemas.openxmlformats.org/officeDocument/2006/relationships/slide" Target="slide25.xml"/><Relationship Id="rId1" Type="http://schemas.microsoft.com/office/2007/relationships/media" Target="../media/media1.mp3"/><Relationship Id="rId6" Type="http://schemas.openxmlformats.org/officeDocument/2006/relationships/slide" Target="slide15.xml"/><Relationship Id="rId11" Type="http://schemas.openxmlformats.org/officeDocument/2006/relationships/slide" Target="slide20.xml"/><Relationship Id="rId5" Type="http://schemas.openxmlformats.org/officeDocument/2006/relationships/image" Target="../media/image32.jpeg"/><Relationship Id="rId15" Type="http://schemas.openxmlformats.org/officeDocument/2006/relationships/slide" Target="slide24.xml"/><Relationship Id="rId10" Type="http://schemas.openxmlformats.org/officeDocument/2006/relationships/slide" Target="slide19.xml"/><Relationship Id="rId19" Type="http://schemas.openxmlformats.org/officeDocument/2006/relationships/slide" Target="slide27.xml"/><Relationship Id="rId4" Type="http://schemas.openxmlformats.org/officeDocument/2006/relationships/notesSlide" Target="../notesSlides/notesSlide10.xml"/><Relationship Id="rId9" Type="http://schemas.openxmlformats.org/officeDocument/2006/relationships/slide" Target="slide18.xml"/><Relationship Id="rId14" Type="http://schemas.openxmlformats.org/officeDocument/2006/relationships/slide" Target="slide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1.jpeg"/><Relationship Id="rId4" Type="http://schemas.openxmlformats.org/officeDocument/2006/relationships/slide" Target="slid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6.xml"/><Relationship Id="rId4" Type="http://schemas.openxmlformats.org/officeDocument/2006/relationships/slide" Target="slide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6.xml"/><Relationship Id="rId4" Type="http://schemas.openxmlformats.org/officeDocument/2006/relationships/slide" Target="slide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6.xml"/><Relationship Id="rId4" Type="http://schemas.openxmlformats.org/officeDocument/2006/relationships/slide" Target="slide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6.xml"/><Relationship Id="rId4" Type="http://schemas.openxmlformats.org/officeDocument/2006/relationships/slide" Target="slide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microsoft.com/office/2007/relationships/hdphoto" Target="../media/hdphoto7.wdp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10"/>
          <p:cNvSpPr txBox="1"/>
          <p:nvPr/>
        </p:nvSpPr>
        <p:spPr>
          <a:xfrm>
            <a:off x="1924404" y="740632"/>
            <a:ext cx="2570827" cy="1067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5764" tIns="125764" rIns="125764" bIns="125764" anchor="t" anchorCtr="0">
            <a:noAutofit/>
          </a:bodyPr>
          <a:lstStyle/>
          <a:p>
            <a:pPr defTabSz="1257888" rt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900" kern="0">
              <a:solidFill>
                <a:srgbClr val="000000"/>
              </a:solidFill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794" name="Google Shape;794;p10">
            <a:hlinkClick r:id="rId3" action="ppaction://hlinksldjump"/>
          </p:cNvPr>
          <p:cNvSpPr/>
          <p:nvPr/>
        </p:nvSpPr>
        <p:spPr>
          <a:xfrm>
            <a:off x="13447298" y="4094327"/>
            <a:ext cx="2672801" cy="966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5764" tIns="125764" rIns="125764" bIns="125764" anchor="ctr" anchorCtr="0">
            <a:noAutofit/>
          </a:bodyPr>
          <a:lstStyle/>
          <a:p>
            <a:pPr defTabSz="1257888" rt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96" name="Google Shape;796;p10">
            <a:hlinkClick r:id="rId4" action="ppaction://hlinksldjump"/>
          </p:cNvPr>
          <p:cNvSpPr/>
          <p:nvPr/>
        </p:nvSpPr>
        <p:spPr>
          <a:xfrm>
            <a:off x="13447298" y="6506206"/>
            <a:ext cx="2672801" cy="966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5764" tIns="125764" rIns="125764" bIns="125764" anchor="ctr" anchorCtr="0">
            <a:noAutofit/>
          </a:bodyPr>
          <a:lstStyle/>
          <a:p>
            <a:pPr defTabSz="1257888" rt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" name="文本框 2055">
            <a:extLst>
              <a:ext uri="{FF2B5EF4-FFF2-40B4-BE49-F238E27FC236}">
                <a16:creationId xmlns:a16="http://schemas.microsoft.com/office/drawing/2014/main" id="{2FCF92CD-A4DE-4FAC-84AE-2E5EECDA70A8}"/>
              </a:ext>
            </a:extLst>
          </p:cNvPr>
          <p:cNvSpPr txBox="1"/>
          <p:nvPr/>
        </p:nvSpPr>
        <p:spPr>
          <a:xfrm>
            <a:off x="-373856" y="4377865"/>
            <a:ext cx="14630400" cy="2862283"/>
          </a:xfrm>
          <a:prstGeom prst="rect">
            <a:avLst/>
          </a:prstGeom>
          <a:noFill/>
          <a:ln w="9525">
            <a:noFill/>
          </a:ln>
        </p:spPr>
        <p:txBody>
          <a:bodyPr wrap="square" lIns="91369" tIns="45683" rIns="91369" bIns="45683">
            <a:spAutoFit/>
          </a:bodyPr>
          <a:lstStyle/>
          <a:p>
            <a:pPr algn="ctr" defTabSz="1499291">
              <a:spcBef>
                <a:spcPct val="50000"/>
              </a:spcBef>
            </a:pPr>
            <a:r>
              <a:rPr lang="en-US" altLang="zh-CN" sz="7200" b="1" dirty="0" err="1">
                <a:solidFill>
                  <a:srgbClr val="FF000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Bài</a:t>
            </a:r>
            <a:r>
              <a:rPr lang="en-US" altLang="zh-CN" sz="7200" b="1" dirty="0">
                <a:solidFill>
                  <a:srgbClr val="FF000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12: </a:t>
            </a:r>
            <a:r>
              <a:rPr lang="en-US" altLang="zh-CN" sz="7200" b="1" dirty="0" err="1">
                <a:solidFill>
                  <a:srgbClr val="FF000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Bảng</a:t>
            </a:r>
            <a:r>
              <a:rPr lang="en-US" altLang="zh-CN" sz="7200" b="1" dirty="0">
                <a:solidFill>
                  <a:srgbClr val="FF000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7200" b="1" dirty="0" err="1">
                <a:solidFill>
                  <a:srgbClr val="FF000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trừ</a:t>
            </a:r>
            <a:r>
              <a:rPr lang="en-US" altLang="zh-CN" sz="7200" b="1" dirty="0">
                <a:solidFill>
                  <a:srgbClr val="FF000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(qua 10) </a:t>
            </a:r>
          </a:p>
          <a:p>
            <a:pPr algn="ctr" defTabSz="1499291">
              <a:spcBef>
                <a:spcPct val="50000"/>
              </a:spcBef>
            </a:pPr>
            <a:r>
              <a:rPr lang="en-US" altLang="zh-CN" sz="7200" b="1" dirty="0" err="1">
                <a:solidFill>
                  <a:srgbClr val="FF000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Tiết</a:t>
            </a:r>
            <a:r>
              <a:rPr lang="en-US" altLang="zh-CN" sz="7200" b="1" dirty="0">
                <a:solidFill>
                  <a:srgbClr val="FF000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1</a:t>
            </a:r>
            <a:r>
              <a:rPr lang="en-US" altLang="zh-CN" sz="7200" b="1" dirty="0">
                <a:solidFill>
                  <a:srgbClr val="FF0000"/>
                </a:solidFill>
                <a:latin typeface="The GodFather" pitchFamily="2" charset="0"/>
                <a:ea typeface="黑体" panose="02010609060101010101" pitchFamily="2" charset="-122"/>
              </a:rPr>
              <a:t>1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C5906A6-35F5-46C6-ACF4-B8D2919AFA51}"/>
              </a:ext>
            </a:extLst>
          </p:cNvPr>
          <p:cNvSpPr/>
          <p:nvPr/>
        </p:nvSpPr>
        <p:spPr>
          <a:xfrm>
            <a:off x="-251816" y="0"/>
            <a:ext cx="504056" cy="221761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1" rIns="91404" bIns="45701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260" y1="34307" x2="9145" y2="85401"/>
                        <a14:foregroundMark x1="12094" y1="90511" x2="29204" y2="62774"/>
                        <a14:foregroundMark x1="18879" y1="16058" x2="22419" y2="21168"/>
                        <a14:foregroundMark x1="42183" y1="17518" x2="42478" y2="27737"/>
                        <a14:foregroundMark x1="76401" y1="67883" x2="97345" y2="708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3" y="86882"/>
            <a:ext cx="3269296" cy="1293427"/>
          </a:xfrm>
          <a:prstGeom prst="rect">
            <a:avLst/>
          </a:prstGeom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542" b="63672" l="74451" r="85359">
                        <a14:foregroundMark x1="75842" y1="44271" x2="77013" y2="45052"/>
                        <a14:foregroundMark x1="77013" y1="45052" x2="81625" y2="470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292" t="37847" r="14580" b="34722"/>
          <a:stretch/>
        </p:blipFill>
        <p:spPr bwMode="auto">
          <a:xfrm>
            <a:off x="14096609" y="4118304"/>
            <a:ext cx="1939747" cy="269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622463"/>
              </p:ext>
            </p:extLst>
          </p:nvPr>
        </p:nvGraphicFramePr>
        <p:xfrm>
          <a:off x="967254" y="2167488"/>
          <a:ext cx="1882322" cy="6176108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882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6578">
                <a:tc>
                  <a:txBody>
                    <a:bodyPr/>
                    <a:lstStyle/>
                    <a:p>
                      <a:pPr algn="ctr"/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11 - 2 = 9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5804" marR="125804" marT="63172" marB="6317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790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11 -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= 8 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5804" marR="125804" marT="63172" marB="6317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7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11 - 4 = 7</a:t>
                      </a:r>
                    </a:p>
                  </a:txBody>
                  <a:tcPr marL="125804" marR="125804" marT="63172" marB="6317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7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11 - 5 = 6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5804" marR="125804" marT="63172" marB="6317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7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11 - 6 = 5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5804" marR="125804" marT="63172" marB="6317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27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11 - 7 = 4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5804" marR="125804" marT="63172" marB="6317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27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11 - 8 = 3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5804" marR="125804" marT="63172" marB="6317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27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11 - 9 = 2</a:t>
                      </a:r>
                    </a:p>
                  </a:txBody>
                  <a:tcPr marL="125804" marR="125804" marT="63172" marB="6317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231765"/>
              </p:ext>
            </p:extLst>
          </p:nvPr>
        </p:nvGraphicFramePr>
        <p:xfrm>
          <a:off x="2849573" y="3022841"/>
          <a:ext cx="1882322" cy="533953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882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279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12 -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= 9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5804" marR="125804" marT="63172" marB="6317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7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12 - 4 = 8</a:t>
                      </a:r>
                    </a:p>
                  </a:txBody>
                  <a:tcPr marL="125804" marR="125804" marT="63172" marB="6317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7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12 - 5 =    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5804" marR="125804" marT="63172" marB="6317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7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12 - 6 = 6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5804" marR="125804" marT="63172" marB="6317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7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12 - 7 = 5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5804" marR="125804" marT="63172" marB="6317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27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12 - 8 = 4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5804" marR="125804" marT="63172" marB="6317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27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12 - 9 = 3</a:t>
                      </a:r>
                    </a:p>
                  </a:txBody>
                  <a:tcPr marL="125804" marR="125804" marT="63172" marB="6317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515418"/>
              </p:ext>
            </p:extLst>
          </p:nvPr>
        </p:nvGraphicFramePr>
        <p:xfrm>
          <a:off x="4731897" y="3795253"/>
          <a:ext cx="1882322" cy="457674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882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27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13 - 4 = 9</a:t>
                      </a:r>
                    </a:p>
                  </a:txBody>
                  <a:tcPr marL="125804" marR="125804" marT="63172" marB="6317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7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13 - 5 =  8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5804" marR="125804" marT="63172" marB="6317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7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13 - 6 = 7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5804" marR="125804" marT="63172" marB="6317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7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13 - 7 = 6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5804" marR="125804" marT="63172" marB="6317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7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13 - 8 = 5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5804" marR="125804" marT="63172" marB="6317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27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13 - 9 = 4</a:t>
                      </a:r>
                    </a:p>
                  </a:txBody>
                  <a:tcPr marL="125804" marR="125804" marT="63172" marB="6317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80757"/>
              </p:ext>
            </p:extLst>
          </p:nvPr>
        </p:nvGraphicFramePr>
        <p:xfrm>
          <a:off x="6614220" y="4578559"/>
          <a:ext cx="1882322" cy="381395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882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27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14 - 5 = 9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5804" marR="125804" marT="63172" marB="6317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7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14 - 6 = 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5804" marR="125804" marT="63172" marB="6317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7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14 - 7 = 7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5804" marR="125804" marT="63172" marB="6317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7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14 - 8 = 6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5804" marR="125804" marT="63172" marB="6317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7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14 - 9 = 5</a:t>
                      </a:r>
                    </a:p>
                  </a:txBody>
                  <a:tcPr marL="125804" marR="125804" marT="63172" marB="6317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480026"/>
              </p:ext>
            </p:extLst>
          </p:nvPr>
        </p:nvGraphicFramePr>
        <p:xfrm>
          <a:off x="8496541" y="5325835"/>
          <a:ext cx="1882322" cy="3087158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882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87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15 - 6 = 9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5804" marR="125804" marT="63172" marB="6317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7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15 - 7 = 8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5804" marR="125804" marT="63172" marB="6317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7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15 - 8 = 7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5804" marR="125804" marT="63172" marB="6317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7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15 - 9 = 6</a:t>
                      </a:r>
                    </a:p>
                  </a:txBody>
                  <a:tcPr marL="125804" marR="125804" marT="63172" marB="6317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908246"/>
              </p:ext>
            </p:extLst>
          </p:nvPr>
        </p:nvGraphicFramePr>
        <p:xfrm>
          <a:off x="10378864" y="6145140"/>
          <a:ext cx="1882322" cy="228837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882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27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16 - 7 = 9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5804" marR="125804" marT="63172" marB="6317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7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16 - 8 =  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5804" marR="125804" marT="63172" marB="6317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7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16 - 9 =7</a:t>
                      </a:r>
                    </a:p>
                  </a:txBody>
                  <a:tcPr marL="125804" marR="125804" marT="63172" marB="6317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383748"/>
              </p:ext>
            </p:extLst>
          </p:nvPr>
        </p:nvGraphicFramePr>
        <p:xfrm>
          <a:off x="12261187" y="6917749"/>
          <a:ext cx="1882322" cy="152558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882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27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17 - 8 = 9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5804" marR="125804" marT="63172" marB="6317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7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17 - 9 = 8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5804" marR="125804" marT="63172" marB="6317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264490"/>
              </p:ext>
            </p:extLst>
          </p:nvPr>
        </p:nvGraphicFramePr>
        <p:xfrm>
          <a:off x="14195677" y="7681203"/>
          <a:ext cx="1882322" cy="76279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882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27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18- 9 = </a:t>
                      </a:r>
                    </a:p>
                  </a:txBody>
                  <a:tcPr marL="125804" marR="125804" marT="63172" marB="6317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4021222" y="4693876"/>
            <a:ext cx="891626" cy="552837"/>
          </a:xfrm>
          <a:prstGeom prst="rect">
            <a:avLst/>
          </a:prstGeom>
          <a:noFill/>
        </p:spPr>
        <p:txBody>
          <a:bodyPr wrap="square" lIns="125889" tIns="62939" rIns="125889" bIns="62939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7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756156" y="5446445"/>
            <a:ext cx="891626" cy="552837"/>
          </a:xfrm>
          <a:prstGeom prst="rect">
            <a:avLst/>
          </a:prstGeom>
          <a:noFill/>
        </p:spPr>
        <p:txBody>
          <a:bodyPr wrap="square" lIns="125889" tIns="62939" rIns="125889" bIns="62939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8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1609251" y="6999880"/>
            <a:ext cx="891626" cy="552837"/>
          </a:xfrm>
          <a:prstGeom prst="rect">
            <a:avLst/>
          </a:prstGeom>
          <a:noFill/>
        </p:spPr>
        <p:txBody>
          <a:bodyPr wrap="square" lIns="125889" tIns="62939" rIns="125889" bIns="62939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8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5496559" y="7731115"/>
            <a:ext cx="891626" cy="552837"/>
          </a:xfrm>
          <a:prstGeom prst="rect">
            <a:avLst/>
          </a:prstGeom>
          <a:noFill/>
        </p:spPr>
        <p:txBody>
          <a:bodyPr wrap="square" lIns="125889" tIns="62939" rIns="125889" bIns="62939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9</a:t>
            </a: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016" y="3712965"/>
            <a:ext cx="1173729" cy="724938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393" y="5297361"/>
            <a:ext cx="1173729" cy="724938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650" y="6789776"/>
            <a:ext cx="1173729" cy="724938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167" y="3733927"/>
            <a:ext cx="1173729" cy="724938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271" y="6062868"/>
            <a:ext cx="1173729" cy="724938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015" y="7546825"/>
            <a:ext cx="1173729" cy="724938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038" y="5297495"/>
            <a:ext cx="1173729" cy="724938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361" y="6790362"/>
            <a:ext cx="1173729" cy="724938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982" y="6093314"/>
            <a:ext cx="1173729" cy="724938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641" y="7585732"/>
            <a:ext cx="1173729" cy="724938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110" y="6155940"/>
            <a:ext cx="1173729" cy="724938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235" y="7605815"/>
            <a:ext cx="1173729" cy="724938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141" y="7614207"/>
            <a:ext cx="1173729" cy="724938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3623" y="6880878"/>
            <a:ext cx="1173729" cy="724938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6482" y="7700488"/>
            <a:ext cx="1173729" cy="724938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0358150" y="1164287"/>
            <a:ext cx="4939329" cy="2591521"/>
            <a:chOff x="10358150" y="1164285"/>
            <a:chExt cx="4939329" cy="2591522"/>
          </a:xfrm>
        </p:grpSpPr>
        <p:sp>
          <p:nvSpPr>
            <p:cNvPr id="77" name="Oval Callout 76"/>
            <p:cNvSpPr/>
            <p:nvPr/>
          </p:nvSpPr>
          <p:spPr>
            <a:xfrm>
              <a:off x="10358150" y="1164285"/>
              <a:ext cx="4939329" cy="2591522"/>
            </a:xfrm>
            <a:prstGeom prst="wedgeEllipseCallout">
              <a:avLst>
                <a:gd name="adj1" fmla="val 36253"/>
                <a:gd name="adj2" fmla="val 54917"/>
              </a:avLst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4" tIns="45701" rIns="91404" bIns="45701"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0929354" y="1515143"/>
              <a:ext cx="3940521" cy="1938955"/>
            </a:xfrm>
            <a:prstGeom prst="rect">
              <a:avLst/>
            </a:prstGeom>
            <a:noFill/>
          </p:spPr>
          <p:txBody>
            <a:bodyPr wrap="square" lIns="91404" tIns="45701" rIns="91404" bIns="45701" rtlCol="0">
              <a:spAutoFit/>
            </a:bodyPr>
            <a:lstStyle/>
            <a:p>
              <a:pPr algn="just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A,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cs typeface="Arial" panose="020B0604020202020204" pitchFamily="34" charset="0"/>
                </a:rPr>
                <a:t>trừ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qua 10.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Chúng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ta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luôn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bảng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cs typeface="Arial" panose="020B0604020202020204" pitchFamily="34" charset="0"/>
                </a:rPr>
                <a:t>trừ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(qua 10)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80" name="图片 7">
            <a:extLst>
              <a:ext uri="{FF2B5EF4-FFF2-40B4-BE49-F238E27FC236}">
                <a16:creationId xmlns:a16="http://schemas.microsoft.com/office/drawing/2014/main" id="{8F4A96DD-D565-445E-BF6E-A03B972336DD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53480" flipH="1">
            <a:off x="15093382" y="82176"/>
            <a:ext cx="1391465" cy="139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6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5">
            <a:extLst>
              <a:ext uri="{FF2B5EF4-FFF2-40B4-BE49-F238E27FC236}">
                <a16:creationId xmlns:a16="http://schemas.microsoft.com/office/drawing/2014/main" id="{EB5DBE17-FEA2-4EFB-BF18-25A485792D1A}"/>
              </a:ext>
            </a:extLst>
          </p:cNvPr>
          <p:cNvSpPr/>
          <p:nvPr/>
        </p:nvSpPr>
        <p:spPr>
          <a:xfrm>
            <a:off x="1305007" y="2307374"/>
            <a:ext cx="2882605" cy="853309"/>
          </a:xfrm>
          <a:prstGeom prst="roundRect">
            <a:avLst/>
          </a:prstGeom>
          <a:solidFill>
            <a:srgbClr val="FFE575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1" rIns="91404" bIns="45701"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97" y="4038242"/>
            <a:ext cx="5045416" cy="3607356"/>
          </a:xfrm>
          <a:prstGeom prst="rect">
            <a:avLst/>
          </a:prstGeom>
        </p:spPr>
      </p:pic>
      <p:pic>
        <p:nvPicPr>
          <p:cNvPr id="41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858" y="3966231"/>
            <a:ext cx="5045416" cy="3607356"/>
          </a:xfrm>
          <a:prstGeom prst="rect">
            <a:avLst/>
          </a:prstGeom>
        </p:spPr>
      </p:pic>
      <p:pic>
        <p:nvPicPr>
          <p:cNvPr id="42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1474" y="4038236"/>
            <a:ext cx="5045416" cy="3607356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900712" y="5197324"/>
            <a:ext cx="3316845" cy="707886"/>
          </a:xfrm>
          <a:prstGeom prst="rect">
            <a:avLst/>
          </a:prstGeom>
          <a:noFill/>
        </p:spPr>
        <p:txBody>
          <a:bodyPr wrap="square" lIns="91369" tIns="45683" rIns="91369" bIns="45683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a) 11 - 6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377798" y="5197324"/>
            <a:ext cx="3316845" cy="707886"/>
          </a:xfrm>
          <a:prstGeom prst="rect">
            <a:avLst/>
          </a:prstGeom>
          <a:noFill/>
        </p:spPr>
        <p:txBody>
          <a:bodyPr wrap="square" lIns="91369" tIns="45683" rIns="91369" bIns="45683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b) 13 - 8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1922414" y="5125313"/>
            <a:ext cx="3316845" cy="707886"/>
          </a:xfrm>
          <a:prstGeom prst="rect">
            <a:avLst/>
          </a:prstGeom>
          <a:noFill/>
        </p:spPr>
        <p:txBody>
          <a:bodyPr wrap="square" lIns="91369" tIns="45683" rIns="91369" bIns="45683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c) 16 - 7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105838" y="5200123"/>
            <a:ext cx="1111699" cy="707886"/>
          </a:xfrm>
          <a:prstGeom prst="rect">
            <a:avLst/>
          </a:prstGeom>
          <a:noFill/>
        </p:spPr>
        <p:txBody>
          <a:bodyPr wrap="square" lIns="91369" tIns="45683" rIns="91369" bIns="45683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5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650451" y="5221027"/>
            <a:ext cx="1759772" cy="707886"/>
          </a:xfrm>
          <a:prstGeom prst="rect">
            <a:avLst/>
          </a:prstGeom>
          <a:noFill/>
        </p:spPr>
        <p:txBody>
          <a:bodyPr wrap="square" lIns="91369" tIns="45683" rIns="91369" bIns="45683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5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4298676" y="5128114"/>
            <a:ext cx="2057433" cy="707886"/>
          </a:xfrm>
          <a:prstGeom prst="rect">
            <a:avLst/>
          </a:prstGeom>
          <a:noFill/>
        </p:spPr>
        <p:txBody>
          <a:bodyPr wrap="square" lIns="91369" tIns="45683" rIns="91369" bIns="45683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9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900712" y="6025137"/>
            <a:ext cx="3316845" cy="707886"/>
          </a:xfrm>
          <a:prstGeom prst="rect">
            <a:avLst/>
          </a:prstGeom>
          <a:noFill/>
        </p:spPr>
        <p:txBody>
          <a:bodyPr wrap="square" lIns="91369" tIns="45683" rIns="91369" bIns="45683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   14 - 7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105838" y="6027928"/>
            <a:ext cx="1111699" cy="707886"/>
          </a:xfrm>
          <a:prstGeom prst="rect">
            <a:avLst/>
          </a:prstGeom>
          <a:noFill/>
        </p:spPr>
        <p:txBody>
          <a:bodyPr wrap="square" lIns="91369" tIns="45683" rIns="91369" bIns="45683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7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382287" y="6058620"/>
            <a:ext cx="3316845" cy="707886"/>
          </a:xfrm>
          <a:prstGeom prst="rect">
            <a:avLst/>
          </a:prstGeom>
          <a:noFill/>
        </p:spPr>
        <p:txBody>
          <a:bodyPr wrap="square" lIns="91369" tIns="45683" rIns="91369" bIns="45683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    15 - 6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654943" y="6082325"/>
            <a:ext cx="1759772" cy="707886"/>
          </a:xfrm>
          <a:prstGeom prst="rect">
            <a:avLst/>
          </a:prstGeom>
          <a:noFill/>
        </p:spPr>
        <p:txBody>
          <a:bodyPr wrap="square" lIns="91369" tIns="45683" rIns="91369" bIns="45683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9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1922414" y="6085533"/>
            <a:ext cx="3316845" cy="707886"/>
          </a:xfrm>
          <a:prstGeom prst="rect">
            <a:avLst/>
          </a:prstGeom>
          <a:noFill/>
        </p:spPr>
        <p:txBody>
          <a:bodyPr wrap="square" lIns="91369" tIns="45683" rIns="91369" bIns="45683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   17 - 9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4298676" y="6088331"/>
            <a:ext cx="2057433" cy="707886"/>
          </a:xfrm>
          <a:prstGeom prst="rect">
            <a:avLst/>
          </a:prstGeom>
          <a:noFill/>
        </p:spPr>
        <p:txBody>
          <a:bodyPr wrap="square" lIns="91369" tIns="45683" rIns="91369" bIns="45683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02" y="83052"/>
            <a:ext cx="4244676" cy="191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07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3" grpId="0"/>
      <p:bldP spid="58" grpId="0"/>
      <p:bldP spid="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714B8A-FBEF-41EA-B57D-A4CBAF495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643" y="2145606"/>
            <a:ext cx="13541856" cy="720135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435440" y="-590697"/>
            <a:ext cx="14372888" cy="2880320"/>
            <a:chOff x="-17334" y="-731547"/>
            <a:chExt cx="10071676" cy="2708604"/>
          </a:xfrm>
        </p:grpSpPr>
        <p:sp>
          <p:nvSpPr>
            <p:cNvPr id="4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51559" y="429211"/>
              <a:ext cx="9002783" cy="802436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2.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cầm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đèn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lồng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ghi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bé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nhất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334" y="-731547"/>
              <a:ext cx="2056636" cy="2708604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9714B8A-FBEF-41EA-B57D-A4CBAF495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344" y="1766094"/>
            <a:ext cx="13541856" cy="72013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74247" y="2408713"/>
            <a:ext cx="1295400" cy="646331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65144" y="1593107"/>
            <a:ext cx="762000" cy="646331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608344" y="2147105"/>
            <a:ext cx="1219200" cy="646331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570744" y="2909105"/>
            <a:ext cx="838200" cy="584775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7473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178487" y="-830856"/>
            <a:ext cx="4250218" cy="3096344"/>
            <a:chOff x="548313" y="-889672"/>
            <a:chExt cx="2713072" cy="2911749"/>
          </a:xfrm>
        </p:grpSpPr>
        <p:sp>
          <p:nvSpPr>
            <p:cNvPr id="36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373318" y="286113"/>
              <a:ext cx="1888067" cy="802436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  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7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313" y="-889672"/>
              <a:ext cx="1909679" cy="2911749"/>
            </a:xfrm>
            <a:prstGeom prst="rect">
              <a:avLst/>
            </a:prstGeom>
          </p:spPr>
        </p:pic>
      </p:grp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982"/>
          <a:stretch/>
        </p:blipFill>
        <p:spPr>
          <a:xfrm>
            <a:off x="3420765" y="2289623"/>
            <a:ext cx="10008940" cy="6791401"/>
          </a:xfrm>
          <a:prstGeom prst="rect">
            <a:avLst/>
          </a:prstGeom>
        </p:spPr>
      </p:pic>
      <p:pic>
        <p:nvPicPr>
          <p:cNvPr id="29" name="图片 7">
            <a:extLst>
              <a:ext uri="{FF2B5EF4-FFF2-40B4-BE49-F238E27FC236}">
                <a16:creationId xmlns:a16="http://schemas.microsoft.com/office/drawing/2014/main" id="{8F4A96DD-D565-445E-BF6E-A03B972336D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32991" flipH="1" flipV="1">
            <a:off x="13783799" y="7858175"/>
            <a:ext cx="997993" cy="876912"/>
          </a:xfrm>
          <a:prstGeom prst="rect">
            <a:avLst/>
          </a:prstGeom>
        </p:spPr>
      </p:pic>
      <p:pic>
        <p:nvPicPr>
          <p:cNvPr id="17" name="PA_库_图片 5">
            <a:extLst>
              <a:ext uri="{FF2B5EF4-FFF2-40B4-BE49-F238E27FC236}">
                <a16:creationId xmlns:a16="http://schemas.microsoft.com/office/drawing/2014/main" id="{717E47C9-41A7-4F20-97DE-91EC28898EA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5010698" y="7362757"/>
            <a:ext cx="1789728" cy="204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88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bstract Circle Light Blue Background Royalty Free Vector">
            <a:extLst>
              <a:ext uri="{FF2B5EF4-FFF2-40B4-BE49-F238E27FC236}">
                <a16:creationId xmlns:a16="http://schemas.microsoft.com/office/drawing/2014/main" id="{125D7195-0F1B-4ACC-874C-2C88ED9FD2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6" t="8223" r="3748" b="24870"/>
          <a:stretch/>
        </p:blipFill>
        <p:spPr bwMode="auto">
          <a:xfrm>
            <a:off x="19770" y="-14634"/>
            <a:ext cx="16758518" cy="951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8" name="Freeform: Shape 237">
            <a:extLst>
              <a:ext uri="{FF2B5EF4-FFF2-40B4-BE49-F238E27FC236}">
                <a16:creationId xmlns:a16="http://schemas.microsoft.com/office/drawing/2014/main" id="{21DBBBDF-4715-4F93-A1A3-0098C61E20A3}"/>
              </a:ext>
            </a:extLst>
          </p:cNvPr>
          <p:cNvSpPr/>
          <p:nvPr/>
        </p:nvSpPr>
        <p:spPr>
          <a:xfrm>
            <a:off x="5269211" y="7666647"/>
            <a:ext cx="6239866" cy="1587827"/>
          </a:xfrm>
          <a:custGeom>
            <a:avLst/>
            <a:gdLst>
              <a:gd name="connsiteX0" fmla="*/ 1193175 w 4534220"/>
              <a:gd name="connsiteY0" fmla="*/ 0 h 1149173"/>
              <a:gd name="connsiteX1" fmla="*/ 3341046 w 4534220"/>
              <a:gd name="connsiteY1" fmla="*/ 0 h 1149173"/>
              <a:gd name="connsiteX2" fmla="*/ 3708005 w 4534220"/>
              <a:gd name="connsiteY2" fmla="*/ 756632 h 1149173"/>
              <a:gd name="connsiteX3" fmla="*/ 4468795 w 4534220"/>
              <a:gd name="connsiteY3" fmla="*/ 756632 h 1149173"/>
              <a:gd name="connsiteX4" fmla="*/ 4534220 w 4534220"/>
              <a:gd name="connsiteY4" fmla="*/ 822057 h 1149173"/>
              <a:gd name="connsiteX5" fmla="*/ 4534220 w 4534220"/>
              <a:gd name="connsiteY5" fmla="*/ 1083748 h 1149173"/>
              <a:gd name="connsiteX6" fmla="*/ 4468795 w 4534220"/>
              <a:gd name="connsiteY6" fmla="*/ 1149173 h 1149173"/>
              <a:gd name="connsiteX7" fmla="*/ 65425 w 4534220"/>
              <a:gd name="connsiteY7" fmla="*/ 1149173 h 1149173"/>
              <a:gd name="connsiteX8" fmla="*/ 0 w 4534220"/>
              <a:gd name="connsiteY8" fmla="*/ 1083748 h 1149173"/>
              <a:gd name="connsiteX9" fmla="*/ 0 w 4534220"/>
              <a:gd name="connsiteY9" fmla="*/ 822057 h 1149173"/>
              <a:gd name="connsiteX10" fmla="*/ 65425 w 4534220"/>
              <a:gd name="connsiteY10" fmla="*/ 756632 h 1149173"/>
              <a:gd name="connsiteX11" fmla="*/ 826216 w 4534220"/>
              <a:gd name="connsiteY11" fmla="*/ 756632 h 114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34220" h="1149173">
                <a:moveTo>
                  <a:pt x="1193175" y="0"/>
                </a:moveTo>
                <a:lnTo>
                  <a:pt x="3341046" y="0"/>
                </a:lnTo>
                <a:lnTo>
                  <a:pt x="3708005" y="756632"/>
                </a:lnTo>
                <a:lnTo>
                  <a:pt x="4468795" y="756632"/>
                </a:lnTo>
                <a:cubicBezTo>
                  <a:pt x="4504928" y="756632"/>
                  <a:pt x="4534220" y="785924"/>
                  <a:pt x="4534220" y="822057"/>
                </a:cubicBezTo>
                <a:lnTo>
                  <a:pt x="4534220" y="1083748"/>
                </a:lnTo>
                <a:cubicBezTo>
                  <a:pt x="4534220" y="1119881"/>
                  <a:pt x="4504928" y="1149173"/>
                  <a:pt x="4468795" y="1149173"/>
                </a:cubicBezTo>
                <a:lnTo>
                  <a:pt x="65425" y="1149173"/>
                </a:lnTo>
                <a:cubicBezTo>
                  <a:pt x="29292" y="1149173"/>
                  <a:pt x="0" y="1119881"/>
                  <a:pt x="0" y="1083748"/>
                </a:cubicBezTo>
                <a:lnTo>
                  <a:pt x="0" y="822057"/>
                </a:lnTo>
                <a:cubicBezTo>
                  <a:pt x="0" y="785924"/>
                  <a:pt x="29292" y="756632"/>
                  <a:pt x="65425" y="756632"/>
                </a:cubicBezTo>
                <a:lnTo>
                  <a:pt x="826216" y="756632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5907" tIns="62950" rIns="125907" bIns="6295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1" name="Circle: Hollow 200">
            <a:extLst>
              <a:ext uri="{FF2B5EF4-FFF2-40B4-BE49-F238E27FC236}">
                <a16:creationId xmlns:a16="http://schemas.microsoft.com/office/drawing/2014/main" id="{DB9F5274-672D-4331-ACA3-C923D634DBE4}"/>
              </a:ext>
            </a:extLst>
          </p:cNvPr>
          <p:cNvSpPr/>
          <p:nvPr/>
        </p:nvSpPr>
        <p:spPr>
          <a:xfrm>
            <a:off x="5045003" y="1655853"/>
            <a:ext cx="6440485" cy="6466417"/>
          </a:xfrm>
          <a:prstGeom prst="donut">
            <a:avLst>
              <a:gd name="adj" fmla="val 7995"/>
            </a:avLst>
          </a:prstGeom>
          <a:gradFill>
            <a:gsLst>
              <a:gs pos="0">
                <a:srgbClr val="FFFF00"/>
              </a:gs>
              <a:gs pos="42000">
                <a:schemeClr val="accent4">
                  <a:lumMod val="75000"/>
                </a:schemeClr>
              </a:gs>
              <a:gs pos="69000">
                <a:srgbClr val="FFC000"/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907" tIns="62950" rIns="125907" bIns="6295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88237" y="57374"/>
            <a:ext cx="6801863" cy="923330"/>
          </a:xfrm>
          <a:prstGeom prst="rect">
            <a:avLst/>
          </a:prstGeom>
          <a:noFill/>
        </p:spPr>
        <p:txBody>
          <a:bodyPr wrap="none" lIns="91369" tIns="45683" rIns="91369" bIns="45683">
            <a:prstTxWarp prst="textInflat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Chiếc</a:t>
            </a:r>
            <a:r>
              <a:rPr lang="en-US" sz="5400" b="1" cap="all" dirty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nón</a:t>
            </a:r>
            <a:r>
              <a:rPr lang="en-US" sz="5400" b="1" cap="all" dirty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kì</a:t>
            </a:r>
            <a:r>
              <a:rPr lang="en-US" sz="5400" b="1" cap="all" dirty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diệu</a:t>
            </a:r>
            <a:endParaRPr lang="en-US" sz="5400" b="1" cap="all" dirty="0">
              <a:ln w="0">
                <a:solidFill>
                  <a:srgbClr val="FFFF00"/>
                </a:solidFill>
              </a:ln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1F536E87-4E3F-4CC7-BAF4-32B8BADA7BB3}"/>
              </a:ext>
            </a:extLst>
          </p:cNvPr>
          <p:cNvSpPr/>
          <p:nvPr/>
        </p:nvSpPr>
        <p:spPr>
          <a:xfrm>
            <a:off x="11035796" y="4000888"/>
            <a:ext cx="235945" cy="23689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907" tIns="62950" rIns="125907" bIns="62950" rtlCol="0" anchor="ctr"/>
          <a:lstStyle/>
          <a:p>
            <a:pPr algn="ctr"/>
            <a:endParaRPr lang="en-US"/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id="{C4E88E96-4A9D-4530-9B57-AAE8C67F05AB}"/>
              </a:ext>
            </a:extLst>
          </p:cNvPr>
          <p:cNvSpPr/>
          <p:nvPr/>
        </p:nvSpPr>
        <p:spPr>
          <a:xfrm>
            <a:off x="11020781" y="5585138"/>
            <a:ext cx="235945" cy="23689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907" tIns="62950" rIns="125907" bIns="62950" rtlCol="0" anchor="ctr"/>
          <a:lstStyle/>
          <a:p>
            <a:pPr algn="ctr"/>
            <a:endParaRPr lang="en-US"/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1FEC8EE4-A2F2-48E5-A509-15789D081FAE}"/>
              </a:ext>
            </a:extLst>
          </p:cNvPr>
          <p:cNvSpPr/>
          <p:nvPr/>
        </p:nvSpPr>
        <p:spPr>
          <a:xfrm>
            <a:off x="10377840" y="6806524"/>
            <a:ext cx="235945" cy="23689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907" tIns="62950" rIns="125907" bIns="62950" rtlCol="0" anchor="ctr"/>
          <a:lstStyle/>
          <a:p>
            <a:pPr algn="ctr"/>
            <a:endParaRPr lang="en-US"/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A5CBADB5-379B-4BDA-9D24-CAB5ABFE0049}"/>
              </a:ext>
            </a:extLst>
          </p:cNvPr>
          <p:cNvSpPr/>
          <p:nvPr/>
        </p:nvSpPr>
        <p:spPr>
          <a:xfrm>
            <a:off x="9060077" y="7672388"/>
            <a:ext cx="235945" cy="23689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907" tIns="62950" rIns="125907" bIns="62950" rtlCol="0" anchor="ctr"/>
          <a:lstStyle/>
          <a:p>
            <a:pPr algn="ctr"/>
            <a:endParaRPr lang="en-US"/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E332926B-3D3A-4E8C-9F8E-9FE2AE8F371C}"/>
              </a:ext>
            </a:extLst>
          </p:cNvPr>
          <p:cNvSpPr/>
          <p:nvPr/>
        </p:nvSpPr>
        <p:spPr>
          <a:xfrm>
            <a:off x="7406242" y="7645105"/>
            <a:ext cx="235945" cy="23689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907" tIns="62950" rIns="125907" bIns="62950" rtlCol="0" anchor="ctr"/>
          <a:lstStyle/>
          <a:p>
            <a:pPr algn="ctr"/>
            <a:endParaRPr lang="en-US"/>
          </a:p>
        </p:txBody>
      </p:sp>
      <p:sp>
        <p:nvSpPr>
          <p:cNvPr id="207" name="Oval 206">
            <a:extLst>
              <a:ext uri="{FF2B5EF4-FFF2-40B4-BE49-F238E27FC236}">
                <a16:creationId xmlns:a16="http://schemas.microsoft.com/office/drawing/2014/main" id="{C91C8033-4ED9-4DA3-83E7-406EFA66847E}"/>
              </a:ext>
            </a:extLst>
          </p:cNvPr>
          <p:cNvSpPr/>
          <p:nvPr/>
        </p:nvSpPr>
        <p:spPr>
          <a:xfrm>
            <a:off x="6042955" y="6864107"/>
            <a:ext cx="235945" cy="23689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907" tIns="62950" rIns="125907" bIns="62950" rtlCol="0" anchor="ctr"/>
          <a:lstStyle/>
          <a:p>
            <a:pPr algn="ctr"/>
            <a:endParaRPr lang="en-US"/>
          </a:p>
        </p:txBody>
      </p:sp>
      <p:sp>
        <p:nvSpPr>
          <p:cNvPr id="208" name="Oval 207">
            <a:extLst>
              <a:ext uri="{FF2B5EF4-FFF2-40B4-BE49-F238E27FC236}">
                <a16:creationId xmlns:a16="http://schemas.microsoft.com/office/drawing/2014/main" id="{615CBB3F-5559-4F79-B25E-BBAAF5AB8133}"/>
              </a:ext>
            </a:extLst>
          </p:cNvPr>
          <p:cNvSpPr/>
          <p:nvPr/>
        </p:nvSpPr>
        <p:spPr>
          <a:xfrm>
            <a:off x="5321281" y="5585138"/>
            <a:ext cx="235945" cy="23689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907" tIns="62950" rIns="125907" bIns="62950" rtlCol="0" anchor="ctr"/>
          <a:lstStyle/>
          <a:p>
            <a:pPr algn="ctr"/>
            <a:endParaRPr lang="en-US"/>
          </a:p>
        </p:txBody>
      </p:sp>
      <p:sp>
        <p:nvSpPr>
          <p:cNvPr id="209" name="Oval 208">
            <a:extLst>
              <a:ext uri="{FF2B5EF4-FFF2-40B4-BE49-F238E27FC236}">
                <a16:creationId xmlns:a16="http://schemas.microsoft.com/office/drawing/2014/main" id="{AE329F6B-AF0C-4162-A3EE-07C6F7DAAC18}"/>
              </a:ext>
            </a:extLst>
          </p:cNvPr>
          <p:cNvSpPr/>
          <p:nvPr/>
        </p:nvSpPr>
        <p:spPr>
          <a:xfrm>
            <a:off x="5343945" y="3938509"/>
            <a:ext cx="235945" cy="23689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907" tIns="62950" rIns="125907" bIns="62950" rtlCol="0" anchor="ctr"/>
          <a:lstStyle/>
          <a:p>
            <a:pPr algn="ctr"/>
            <a:endParaRPr lang="en-US"/>
          </a:p>
        </p:txBody>
      </p:sp>
      <p:sp>
        <p:nvSpPr>
          <p:cNvPr id="210" name="Oval 209">
            <a:extLst>
              <a:ext uri="{FF2B5EF4-FFF2-40B4-BE49-F238E27FC236}">
                <a16:creationId xmlns:a16="http://schemas.microsoft.com/office/drawing/2014/main" id="{34D64325-9D44-4878-B04E-40F83539C62B}"/>
              </a:ext>
            </a:extLst>
          </p:cNvPr>
          <p:cNvSpPr/>
          <p:nvPr/>
        </p:nvSpPr>
        <p:spPr>
          <a:xfrm>
            <a:off x="6069105" y="2690883"/>
            <a:ext cx="235945" cy="23689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907" tIns="62950" rIns="125907" bIns="62950" rtlCol="0" anchor="ctr"/>
          <a:lstStyle/>
          <a:p>
            <a:pPr algn="ctr"/>
            <a:endParaRPr lang="en-US"/>
          </a:p>
        </p:txBody>
      </p:sp>
      <p:sp>
        <p:nvSpPr>
          <p:cNvPr id="211" name="Oval 210">
            <a:extLst>
              <a:ext uri="{FF2B5EF4-FFF2-40B4-BE49-F238E27FC236}">
                <a16:creationId xmlns:a16="http://schemas.microsoft.com/office/drawing/2014/main" id="{E8D39F06-8A72-4BF3-91A6-99315375F899}"/>
              </a:ext>
            </a:extLst>
          </p:cNvPr>
          <p:cNvSpPr/>
          <p:nvPr/>
        </p:nvSpPr>
        <p:spPr>
          <a:xfrm>
            <a:off x="7406242" y="1955421"/>
            <a:ext cx="235945" cy="23689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907" tIns="62950" rIns="125907" bIns="62950" rtlCol="0" anchor="ctr"/>
          <a:lstStyle/>
          <a:p>
            <a:pPr algn="ctr"/>
            <a:endParaRPr lang="en-US"/>
          </a:p>
        </p:txBody>
      </p:sp>
      <p:sp>
        <p:nvSpPr>
          <p:cNvPr id="212" name="Oval 211">
            <a:extLst>
              <a:ext uri="{FF2B5EF4-FFF2-40B4-BE49-F238E27FC236}">
                <a16:creationId xmlns:a16="http://schemas.microsoft.com/office/drawing/2014/main" id="{594CBD55-2E9A-4653-B97A-EC9DFFC644A2}"/>
              </a:ext>
            </a:extLst>
          </p:cNvPr>
          <p:cNvSpPr/>
          <p:nvPr/>
        </p:nvSpPr>
        <p:spPr>
          <a:xfrm>
            <a:off x="8916391" y="1931636"/>
            <a:ext cx="235945" cy="23689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907" tIns="62950" rIns="125907" bIns="62950" rtlCol="0" anchor="ctr"/>
          <a:lstStyle/>
          <a:p>
            <a:pPr algn="ctr"/>
            <a:endParaRPr lang="en-US"/>
          </a:p>
        </p:txBody>
      </p:sp>
      <p:sp>
        <p:nvSpPr>
          <p:cNvPr id="213" name="Oval 212">
            <a:extLst>
              <a:ext uri="{FF2B5EF4-FFF2-40B4-BE49-F238E27FC236}">
                <a16:creationId xmlns:a16="http://schemas.microsoft.com/office/drawing/2014/main" id="{40E4EF22-43A8-48C2-BC6F-1B85E945A66D}"/>
              </a:ext>
            </a:extLst>
          </p:cNvPr>
          <p:cNvSpPr/>
          <p:nvPr/>
        </p:nvSpPr>
        <p:spPr>
          <a:xfrm>
            <a:off x="10189346" y="2718147"/>
            <a:ext cx="235945" cy="23689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907" tIns="62950" rIns="125907" bIns="62950" rtlCol="0" anchor="ctr"/>
          <a:lstStyle/>
          <a:p>
            <a:pPr algn="ctr"/>
            <a:endParaRPr lang="en-US"/>
          </a:p>
        </p:txBody>
      </p:sp>
      <p:grpSp>
        <p:nvGrpSpPr>
          <p:cNvPr id="12" name="vòng tròn nhỏ"/>
          <p:cNvGrpSpPr/>
          <p:nvPr/>
        </p:nvGrpSpPr>
        <p:grpSpPr>
          <a:xfrm>
            <a:off x="5425714" y="2001601"/>
            <a:ext cx="5699745" cy="5757649"/>
            <a:chOff x="-827880" y="1929582"/>
            <a:chExt cx="5699745" cy="5757649"/>
          </a:xfrm>
        </p:grpSpPr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1D609167-CDE9-49D5-ABEA-CC6C5704B77B}"/>
                </a:ext>
              </a:extLst>
            </p:cNvPr>
            <p:cNvGrpSpPr/>
            <p:nvPr/>
          </p:nvGrpSpPr>
          <p:grpSpPr>
            <a:xfrm>
              <a:off x="-827880" y="1929582"/>
              <a:ext cx="5699745" cy="5757649"/>
              <a:chOff x="4013301" y="1180697"/>
              <a:chExt cx="4141740" cy="4167037"/>
            </a:xfrm>
          </p:grpSpPr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D05997F9-80DC-4E4D-837B-BA2C20A4934A}"/>
                  </a:ext>
                </a:extLst>
              </p:cNvPr>
              <p:cNvSpPr/>
              <p:nvPr/>
            </p:nvSpPr>
            <p:spPr>
              <a:xfrm rot="9000000">
                <a:off x="5554218" y="1180697"/>
                <a:ext cx="911062" cy="1831573"/>
              </a:xfrm>
              <a:custGeom>
                <a:avLst/>
                <a:gdLst>
                  <a:gd name="connsiteX0" fmla="*/ 0 w 911062"/>
                  <a:gd name="connsiteY0" fmla="*/ 1578006 h 1831573"/>
                  <a:gd name="connsiteX1" fmla="*/ 911062 w 911062"/>
                  <a:gd name="connsiteY1" fmla="*/ 0 h 1831573"/>
                  <a:gd name="connsiteX2" fmla="*/ 911062 w 911062"/>
                  <a:gd name="connsiteY2" fmla="*/ 1831573 h 1831573"/>
                  <a:gd name="connsiteX3" fmla="*/ 722833 w 911062"/>
                  <a:gd name="connsiteY3" fmla="*/ 1817490 h 1831573"/>
                  <a:gd name="connsiteX4" fmla="*/ 159565 w 911062"/>
                  <a:gd name="connsiteY4" fmla="*/ 1659691 h 1831573"/>
                  <a:gd name="connsiteX5" fmla="*/ 0 w 911062"/>
                  <a:gd name="connsiteY5" fmla="*/ 1578006 h 1831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1062" h="1831573">
                    <a:moveTo>
                      <a:pt x="0" y="1578006"/>
                    </a:moveTo>
                    <a:lnTo>
                      <a:pt x="911062" y="0"/>
                    </a:lnTo>
                    <a:lnTo>
                      <a:pt x="911062" y="1831573"/>
                    </a:lnTo>
                    <a:lnTo>
                      <a:pt x="722833" y="1817490"/>
                    </a:lnTo>
                    <a:cubicBezTo>
                      <a:pt x="531925" y="1793801"/>
                      <a:pt x="342135" y="1741747"/>
                      <a:pt x="159565" y="1659691"/>
                    </a:cubicBezTo>
                    <a:lnTo>
                      <a:pt x="0" y="1578006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308E873C-7B6E-4A2D-83C9-BB5D3AA3F85B}"/>
                  </a:ext>
                </a:extLst>
              </p:cNvPr>
              <p:cNvSpPr/>
              <p:nvPr/>
            </p:nvSpPr>
            <p:spPr>
              <a:xfrm rot="9000000">
                <a:off x="5597019" y="1248985"/>
                <a:ext cx="1645044" cy="1646576"/>
              </a:xfrm>
              <a:custGeom>
                <a:avLst/>
                <a:gdLst>
                  <a:gd name="connsiteX0" fmla="*/ 694393 w 1645044"/>
                  <a:gd name="connsiteY0" fmla="*/ 1646576 h 1646576"/>
                  <a:gd name="connsiteX1" fmla="*/ 543870 w 1645044"/>
                  <a:gd name="connsiteY1" fmla="*/ 1549232 h 1646576"/>
                  <a:gd name="connsiteX2" fmla="*/ 17671 w 1645044"/>
                  <a:gd name="connsiteY2" fmla="*/ 982015 h 1646576"/>
                  <a:gd name="connsiteX3" fmla="*/ 0 w 1645044"/>
                  <a:gd name="connsiteY3" fmla="*/ 949766 h 1646576"/>
                  <a:gd name="connsiteX4" fmla="*/ 1645044 w 1645044"/>
                  <a:gd name="connsiteY4" fmla="*/ 0 h 1646576"/>
                  <a:gd name="connsiteX5" fmla="*/ 694393 w 1645044"/>
                  <a:gd name="connsiteY5" fmla="*/ 1646576 h 1646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45044" h="1646576">
                    <a:moveTo>
                      <a:pt x="694393" y="1646576"/>
                    </a:moveTo>
                    <a:lnTo>
                      <a:pt x="543870" y="1549232"/>
                    </a:lnTo>
                    <a:cubicBezTo>
                      <a:pt x="327407" y="1393122"/>
                      <a:pt x="150716" y="1199229"/>
                      <a:pt x="17671" y="982015"/>
                    </a:cubicBezTo>
                    <a:lnTo>
                      <a:pt x="0" y="949766"/>
                    </a:lnTo>
                    <a:lnTo>
                      <a:pt x="1645044" y="0"/>
                    </a:lnTo>
                    <a:lnTo>
                      <a:pt x="694393" y="1646576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4A55BA5B-E772-4480-A8F8-DFE1B5C486AF}"/>
                  </a:ext>
                </a:extLst>
              </p:cNvPr>
              <p:cNvSpPr/>
              <p:nvPr/>
            </p:nvSpPr>
            <p:spPr>
              <a:xfrm rot="9000000">
                <a:off x="4697499" y="1667370"/>
                <a:ext cx="963241" cy="1912325"/>
              </a:xfrm>
              <a:custGeom>
                <a:avLst/>
                <a:gdLst>
                  <a:gd name="connsiteX0" fmla="*/ 0 w 963241"/>
                  <a:gd name="connsiteY0" fmla="*/ 1912325 h 1912325"/>
                  <a:gd name="connsiteX1" fmla="*/ 0 w 963241"/>
                  <a:gd name="connsiteY1" fmla="*/ 2311 h 1912325"/>
                  <a:gd name="connsiteX2" fmla="*/ 1334 w 963241"/>
                  <a:gd name="connsiteY2" fmla="*/ 0 h 1912325"/>
                  <a:gd name="connsiteX3" fmla="*/ 963241 w 963241"/>
                  <a:gd name="connsiteY3" fmla="*/ 1666072 h 1912325"/>
                  <a:gd name="connsiteX4" fmla="*/ 876116 w 963241"/>
                  <a:gd name="connsiteY4" fmla="*/ 1713812 h 1912325"/>
                  <a:gd name="connsiteX5" fmla="*/ 147553 w 963241"/>
                  <a:gd name="connsiteY5" fmla="*/ 1909030 h 1912325"/>
                  <a:gd name="connsiteX6" fmla="*/ 0 w 963241"/>
                  <a:gd name="connsiteY6" fmla="*/ 1912325 h 1912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63241" h="1912325">
                    <a:moveTo>
                      <a:pt x="0" y="1912325"/>
                    </a:moveTo>
                    <a:lnTo>
                      <a:pt x="0" y="2311"/>
                    </a:lnTo>
                    <a:lnTo>
                      <a:pt x="1334" y="0"/>
                    </a:lnTo>
                    <a:lnTo>
                      <a:pt x="963241" y="1666072"/>
                    </a:lnTo>
                    <a:lnTo>
                      <a:pt x="876116" y="1713812"/>
                    </a:lnTo>
                    <a:cubicBezTo>
                      <a:pt x="648145" y="1824792"/>
                      <a:pt x="400470" y="1891156"/>
                      <a:pt x="147553" y="1909030"/>
                    </a:cubicBezTo>
                    <a:lnTo>
                      <a:pt x="0" y="191232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3200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725AE515-686A-429B-B4D1-CCBC12B14A9E}"/>
                  </a:ext>
                </a:extLst>
              </p:cNvPr>
              <p:cNvSpPr/>
              <p:nvPr/>
            </p:nvSpPr>
            <p:spPr>
              <a:xfrm rot="9000000">
                <a:off x="5799470" y="1858819"/>
                <a:ext cx="1887402" cy="945448"/>
              </a:xfrm>
              <a:custGeom>
                <a:avLst/>
                <a:gdLst>
                  <a:gd name="connsiteX0" fmla="*/ 249840 w 1887402"/>
                  <a:gd name="connsiteY0" fmla="*/ 945448 h 945448"/>
                  <a:gd name="connsiteX1" fmla="*/ 197947 w 1887402"/>
                  <a:gd name="connsiteY1" fmla="*/ 850744 h 945448"/>
                  <a:gd name="connsiteX2" fmla="*/ 2729 w 1887402"/>
                  <a:gd name="connsiteY2" fmla="*/ 122181 h 945448"/>
                  <a:gd name="connsiteX3" fmla="*/ 0 w 1887402"/>
                  <a:gd name="connsiteY3" fmla="*/ 0 h 945448"/>
                  <a:gd name="connsiteX4" fmla="*/ 1887402 w 1887402"/>
                  <a:gd name="connsiteY4" fmla="*/ 1 h 945448"/>
                  <a:gd name="connsiteX5" fmla="*/ 249840 w 1887402"/>
                  <a:gd name="connsiteY5" fmla="*/ 945448 h 945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7402" h="945448">
                    <a:moveTo>
                      <a:pt x="249840" y="945448"/>
                    </a:moveTo>
                    <a:lnTo>
                      <a:pt x="197947" y="850744"/>
                    </a:lnTo>
                    <a:cubicBezTo>
                      <a:pt x="86967" y="622774"/>
                      <a:pt x="20603" y="375099"/>
                      <a:pt x="2729" y="122181"/>
                    </a:cubicBezTo>
                    <a:lnTo>
                      <a:pt x="0" y="0"/>
                    </a:lnTo>
                    <a:lnTo>
                      <a:pt x="1887402" y="1"/>
                    </a:lnTo>
                    <a:lnTo>
                      <a:pt x="249840" y="945448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FBABB896-D747-439F-837E-A213FBD761C8}"/>
                  </a:ext>
                </a:extLst>
              </p:cNvPr>
              <p:cNvSpPr/>
              <p:nvPr/>
            </p:nvSpPr>
            <p:spPr>
              <a:xfrm rot="9000000">
                <a:off x="4076464" y="2114381"/>
                <a:ext cx="1661542" cy="1657839"/>
              </a:xfrm>
              <a:custGeom>
                <a:avLst/>
                <a:gdLst>
                  <a:gd name="connsiteX0" fmla="*/ 957153 w 1661542"/>
                  <a:gd name="connsiteY0" fmla="*/ 1657839 h 1657839"/>
                  <a:gd name="connsiteX1" fmla="*/ 0 w 1661542"/>
                  <a:gd name="connsiteY1" fmla="*/ 0 h 1657839"/>
                  <a:gd name="connsiteX2" fmla="*/ 1661542 w 1661542"/>
                  <a:gd name="connsiteY2" fmla="*/ 959292 h 1657839"/>
                  <a:gd name="connsiteX3" fmla="*/ 1564198 w 1661542"/>
                  <a:gd name="connsiteY3" fmla="*/ 1109816 h 1657839"/>
                  <a:gd name="connsiteX4" fmla="*/ 996981 w 1661542"/>
                  <a:gd name="connsiteY4" fmla="*/ 1636015 h 1657839"/>
                  <a:gd name="connsiteX5" fmla="*/ 957153 w 1661542"/>
                  <a:gd name="connsiteY5" fmla="*/ 1657839 h 1657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61542" h="1657839">
                    <a:moveTo>
                      <a:pt x="957153" y="1657839"/>
                    </a:moveTo>
                    <a:lnTo>
                      <a:pt x="0" y="0"/>
                    </a:lnTo>
                    <a:lnTo>
                      <a:pt x="1661542" y="959292"/>
                    </a:lnTo>
                    <a:lnTo>
                      <a:pt x="1564198" y="1109816"/>
                    </a:lnTo>
                    <a:cubicBezTo>
                      <a:pt x="1408087" y="1326279"/>
                      <a:pt x="1214194" y="1502970"/>
                      <a:pt x="996981" y="1636015"/>
                    </a:cubicBezTo>
                    <a:lnTo>
                      <a:pt x="957153" y="1657839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6A52275D-49DD-4CE1-919B-EA433E219466}"/>
                  </a:ext>
                </a:extLst>
              </p:cNvPr>
              <p:cNvSpPr/>
              <p:nvPr/>
            </p:nvSpPr>
            <p:spPr>
              <a:xfrm rot="9000000">
                <a:off x="6279311" y="2714118"/>
                <a:ext cx="1875730" cy="936435"/>
              </a:xfrm>
              <a:custGeom>
                <a:avLst/>
                <a:gdLst>
                  <a:gd name="connsiteX0" fmla="*/ 503 w 1875730"/>
                  <a:gd name="connsiteY0" fmla="*/ 936435 h 936435"/>
                  <a:gd name="connsiteX1" fmla="*/ 0 w 1875730"/>
                  <a:gd name="connsiteY1" fmla="*/ 913889 h 936435"/>
                  <a:gd name="connsiteX2" fmla="*/ 172093 w 1875730"/>
                  <a:gd name="connsiteY2" fmla="*/ 159565 h 936435"/>
                  <a:gd name="connsiteX3" fmla="*/ 253778 w 1875730"/>
                  <a:gd name="connsiteY3" fmla="*/ 0 h 936435"/>
                  <a:gd name="connsiteX4" fmla="*/ 1875730 w 1875730"/>
                  <a:gd name="connsiteY4" fmla="*/ 936435 h 936435"/>
                  <a:gd name="connsiteX5" fmla="*/ 503 w 1875730"/>
                  <a:gd name="connsiteY5" fmla="*/ 936435 h 936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75730" h="936435">
                    <a:moveTo>
                      <a:pt x="503" y="936435"/>
                    </a:moveTo>
                    <a:lnTo>
                      <a:pt x="0" y="913889"/>
                    </a:lnTo>
                    <a:cubicBezTo>
                      <a:pt x="6614" y="659254"/>
                      <a:pt x="62686" y="402992"/>
                      <a:pt x="172093" y="159565"/>
                    </a:cubicBezTo>
                    <a:lnTo>
                      <a:pt x="253778" y="0"/>
                    </a:lnTo>
                    <a:lnTo>
                      <a:pt x="1875730" y="936435"/>
                    </a:lnTo>
                    <a:lnTo>
                      <a:pt x="503" y="93643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359A5F7D-3100-44CD-A1D7-E6E677B066F6}"/>
                  </a:ext>
                </a:extLst>
              </p:cNvPr>
              <p:cNvSpPr/>
              <p:nvPr/>
            </p:nvSpPr>
            <p:spPr>
              <a:xfrm rot="9000000">
                <a:off x="4013301" y="2879107"/>
                <a:ext cx="1902124" cy="951673"/>
              </a:xfrm>
              <a:custGeom>
                <a:avLst/>
                <a:gdLst>
                  <a:gd name="connsiteX0" fmla="*/ 1648346 w 1902124"/>
                  <a:gd name="connsiteY0" fmla="*/ 951673 h 951673"/>
                  <a:gd name="connsiteX1" fmla="*/ 0 w 1902124"/>
                  <a:gd name="connsiteY1" fmla="*/ 0 h 951673"/>
                  <a:gd name="connsiteX2" fmla="*/ 1901280 w 1902124"/>
                  <a:gd name="connsiteY2" fmla="*/ 0 h 951673"/>
                  <a:gd name="connsiteX3" fmla="*/ 1902124 w 1902124"/>
                  <a:gd name="connsiteY3" fmla="*/ 37786 h 951673"/>
                  <a:gd name="connsiteX4" fmla="*/ 1730031 w 1902124"/>
                  <a:gd name="connsiteY4" fmla="*/ 792109 h 951673"/>
                  <a:gd name="connsiteX5" fmla="*/ 1648346 w 1902124"/>
                  <a:gd name="connsiteY5" fmla="*/ 951673 h 951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2124" h="951673">
                    <a:moveTo>
                      <a:pt x="1648346" y="951673"/>
                    </a:moveTo>
                    <a:lnTo>
                      <a:pt x="0" y="0"/>
                    </a:lnTo>
                    <a:lnTo>
                      <a:pt x="1901280" y="0"/>
                    </a:lnTo>
                    <a:lnTo>
                      <a:pt x="1902124" y="37786"/>
                    </a:lnTo>
                    <a:cubicBezTo>
                      <a:pt x="1895510" y="292420"/>
                      <a:pt x="1839438" y="548682"/>
                      <a:pt x="1730031" y="792109"/>
                    </a:cubicBezTo>
                    <a:lnTo>
                      <a:pt x="1648346" y="951673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1F51D06B-63CA-476E-8F7C-714A91492850}"/>
                  </a:ext>
                </a:extLst>
              </p:cNvPr>
              <p:cNvSpPr/>
              <p:nvPr/>
            </p:nvSpPr>
            <p:spPr>
              <a:xfrm rot="9000000">
                <a:off x="5694547" y="3404722"/>
                <a:ext cx="977045" cy="1943012"/>
              </a:xfrm>
              <a:custGeom>
                <a:avLst/>
                <a:gdLst>
                  <a:gd name="connsiteX0" fmla="*/ 1765 w 977045"/>
                  <a:gd name="connsiteY0" fmla="*/ 1943012 h 1943012"/>
                  <a:gd name="connsiteX1" fmla="*/ 472 w 977045"/>
                  <a:gd name="connsiteY1" fmla="*/ 1942266 h 1943012"/>
                  <a:gd name="connsiteX2" fmla="*/ 0 w 977045"/>
                  <a:gd name="connsiteY2" fmla="*/ 1941448 h 1943012"/>
                  <a:gd name="connsiteX3" fmla="*/ 0 w 977045"/>
                  <a:gd name="connsiteY3" fmla="*/ 1411 h 1943012"/>
                  <a:gd name="connsiteX4" fmla="*/ 63157 w 977045"/>
                  <a:gd name="connsiteY4" fmla="*/ 0 h 1943012"/>
                  <a:gd name="connsiteX5" fmla="*/ 817481 w 977045"/>
                  <a:gd name="connsiteY5" fmla="*/ 172093 h 1943012"/>
                  <a:gd name="connsiteX6" fmla="*/ 977045 w 977045"/>
                  <a:gd name="connsiteY6" fmla="*/ 253778 h 1943012"/>
                  <a:gd name="connsiteX7" fmla="*/ 1765 w 977045"/>
                  <a:gd name="connsiteY7" fmla="*/ 1943012 h 1943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77045" h="1943012">
                    <a:moveTo>
                      <a:pt x="1765" y="1943012"/>
                    </a:moveTo>
                    <a:lnTo>
                      <a:pt x="472" y="1942266"/>
                    </a:lnTo>
                    <a:lnTo>
                      <a:pt x="0" y="1941448"/>
                    </a:lnTo>
                    <a:lnTo>
                      <a:pt x="0" y="1411"/>
                    </a:lnTo>
                    <a:lnTo>
                      <a:pt x="63157" y="0"/>
                    </a:lnTo>
                    <a:cubicBezTo>
                      <a:pt x="317792" y="6614"/>
                      <a:pt x="574054" y="62686"/>
                      <a:pt x="817481" y="172093"/>
                    </a:cubicBezTo>
                    <a:lnTo>
                      <a:pt x="977045" y="253778"/>
                    </a:lnTo>
                    <a:lnTo>
                      <a:pt x="1765" y="1943012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B9402556-599A-4AC4-805D-C62208D821F4}"/>
                  </a:ext>
                </a:extLst>
              </p:cNvPr>
              <p:cNvSpPr/>
              <p:nvPr/>
            </p:nvSpPr>
            <p:spPr>
              <a:xfrm rot="9000000">
                <a:off x="6507201" y="2781279"/>
                <a:ext cx="1608755" cy="1612713"/>
              </a:xfrm>
              <a:custGeom>
                <a:avLst/>
                <a:gdLst>
                  <a:gd name="connsiteX0" fmla="*/ 1608755 w 1608755"/>
                  <a:gd name="connsiteY0" fmla="*/ 1612713 h 1612713"/>
                  <a:gd name="connsiteX1" fmla="*/ 0 w 1608755"/>
                  <a:gd name="connsiteY1" fmla="*/ 683898 h 1612713"/>
                  <a:gd name="connsiteX2" fmla="*/ 97344 w 1608755"/>
                  <a:gd name="connsiteY2" fmla="*/ 533374 h 1612713"/>
                  <a:gd name="connsiteX3" fmla="*/ 664561 w 1608755"/>
                  <a:gd name="connsiteY3" fmla="*/ 7176 h 1612713"/>
                  <a:gd name="connsiteX4" fmla="*/ 677655 w 1608755"/>
                  <a:gd name="connsiteY4" fmla="*/ 0 h 1612713"/>
                  <a:gd name="connsiteX5" fmla="*/ 1608755 w 1608755"/>
                  <a:gd name="connsiteY5" fmla="*/ 1612713 h 1612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8755" h="1612713">
                    <a:moveTo>
                      <a:pt x="1608755" y="1612713"/>
                    </a:moveTo>
                    <a:lnTo>
                      <a:pt x="0" y="683898"/>
                    </a:lnTo>
                    <a:lnTo>
                      <a:pt x="97344" y="533374"/>
                    </a:lnTo>
                    <a:cubicBezTo>
                      <a:pt x="253454" y="316912"/>
                      <a:pt x="447348" y="140221"/>
                      <a:pt x="664561" y="7176"/>
                    </a:cubicBezTo>
                    <a:lnTo>
                      <a:pt x="677655" y="0"/>
                    </a:lnTo>
                    <a:lnTo>
                      <a:pt x="1608755" y="1612713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FC0519B8-D642-4C02-99A2-3B3B2336066A}"/>
                  </a:ext>
                </a:extLst>
              </p:cNvPr>
              <p:cNvSpPr/>
              <p:nvPr/>
            </p:nvSpPr>
            <p:spPr>
              <a:xfrm rot="9000000">
                <a:off x="4512150" y="3746368"/>
                <a:ext cx="1887062" cy="941785"/>
              </a:xfrm>
              <a:custGeom>
                <a:avLst/>
                <a:gdLst>
                  <a:gd name="connsiteX0" fmla="*/ 0 w 1887062"/>
                  <a:gd name="connsiteY0" fmla="*/ 941785 h 941785"/>
                  <a:gd name="connsiteX1" fmla="*/ 1631219 w 1887062"/>
                  <a:gd name="connsiteY1" fmla="*/ 0 h 941785"/>
                  <a:gd name="connsiteX2" fmla="*/ 1689456 w 1887062"/>
                  <a:gd name="connsiteY2" fmla="*/ 106280 h 941785"/>
                  <a:gd name="connsiteX3" fmla="*/ 1884674 w 1887062"/>
                  <a:gd name="connsiteY3" fmla="*/ 834843 h 941785"/>
                  <a:gd name="connsiteX4" fmla="*/ 1887062 w 1887062"/>
                  <a:gd name="connsiteY4" fmla="*/ 941785 h 941785"/>
                  <a:gd name="connsiteX5" fmla="*/ 0 w 1887062"/>
                  <a:gd name="connsiteY5" fmla="*/ 941785 h 941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7062" h="941785">
                    <a:moveTo>
                      <a:pt x="0" y="941785"/>
                    </a:moveTo>
                    <a:lnTo>
                      <a:pt x="1631219" y="0"/>
                    </a:lnTo>
                    <a:lnTo>
                      <a:pt x="1689456" y="106280"/>
                    </a:lnTo>
                    <a:cubicBezTo>
                      <a:pt x="1800435" y="334251"/>
                      <a:pt x="1866799" y="581925"/>
                      <a:pt x="1884674" y="834843"/>
                    </a:cubicBezTo>
                    <a:lnTo>
                      <a:pt x="1887062" y="941785"/>
                    </a:lnTo>
                    <a:lnTo>
                      <a:pt x="0" y="941785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2F5F4EEC-25AA-40E1-967F-67B19811FC8F}"/>
                  </a:ext>
                </a:extLst>
              </p:cNvPr>
              <p:cNvSpPr/>
              <p:nvPr/>
            </p:nvSpPr>
            <p:spPr>
              <a:xfrm rot="9000000">
                <a:off x="6603420" y="2982108"/>
                <a:ext cx="923991" cy="1859828"/>
              </a:xfrm>
              <a:custGeom>
                <a:avLst/>
                <a:gdLst>
                  <a:gd name="connsiteX0" fmla="*/ 923991 w 923991"/>
                  <a:gd name="connsiteY0" fmla="*/ 1859828 h 1859828"/>
                  <a:gd name="connsiteX1" fmla="*/ 0 w 923991"/>
                  <a:gd name="connsiteY1" fmla="*/ 259428 h 1859828"/>
                  <a:gd name="connsiteX2" fmla="*/ 113859 w 923991"/>
                  <a:gd name="connsiteY2" fmla="*/ 197039 h 1859828"/>
                  <a:gd name="connsiteX3" fmla="*/ 842422 w 923991"/>
                  <a:gd name="connsiteY3" fmla="*/ 1821 h 1859828"/>
                  <a:gd name="connsiteX4" fmla="*/ 923991 w 923991"/>
                  <a:gd name="connsiteY4" fmla="*/ 0 h 1859828"/>
                  <a:gd name="connsiteX5" fmla="*/ 923991 w 923991"/>
                  <a:gd name="connsiteY5" fmla="*/ 1859828 h 1859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3991" h="1859828">
                    <a:moveTo>
                      <a:pt x="923991" y="1859828"/>
                    </a:moveTo>
                    <a:lnTo>
                      <a:pt x="0" y="259428"/>
                    </a:lnTo>
                    <a:lnTo>
                      <a:pt x="113859" y="197039"/>
                    </a:lnTo>
                    <a:cubicBezTo>
                      <a:pt x="341829" y="86060"/>
                      <a:pt x="589504" y="19696"/>
                      <a:pt x="842422" y="1821"/>
                    </a:cubicBezTo>
                    <a:lnTo>
                      <a:pt x="923991" y="0"/>
                    </a:lnTo>
                    <a:lnTo>
                      <a:pt x="923991" y="185982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87990840-F46F-47EE-852B-C2DFF256C684}"/>
                  </a:ext>
                </a:extLst>
              </p:cNvPr>
              <p:cNvSpPr/>
              <p:nvPr/>
            </p:nvSpPr>
            <p:spPr>
              <a:xfrm rot="9000000">
                <a:off x="4962453" y="3664757"/>
                <a:ext cx="1625505" cy="1623719"/>
              </a:xfrm>
              <a:custGeom>
                <a:avLst/>
                <a:gdLst>
                  <a:gd name="connsiteX0" fmla="*/ 0 w 1625505"/>
                  <a:gd name="connsiteY0" fmla="*/ 1623719 h 1623719"/>
                  <a:gd name="connsiteX1" fmla="*/ 937454 w 1625505"/>
                  <a:gd name="connsiteY1" fmla="*/ 0 h 1623719"/>
                  <a:gd name="connsiteX2" fmla="*/ 1087979 w 1625505"/>
                  <a:gd name="connsiteY2" fmla="*/ 97344 h 1623719"/>
                  <a:gd name="connsiteX3" fmla="*/ 1614177 w 1625505"/>
                  <a:gd name="connsiteY3" fmla="*/ 664561 h 1623719"/>
                  <a:gd name="connsiteX4" fmla="*/ 1625505 w 1625505"/>
                  <a:gd name="connsiteY4" fmla="*/ 685233 h 1623719"/>
                  <a:gd name="connsiteX5" fmla="*/ 0 w 1625505"/>
                  <a:gd name="connsiteY5" fmla="*/ 1623719 h 1623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5505" h="1623719">
                    <a:moveTo>
                      <a:pt x="0" y="1623719"/>
                    </a:moveTo>
                    <a:lnTo>
                      <a:pt x="937454" y="0"/>
                    </a:lnTo>
                    <a:lnTo>
                      <a:pt x="1087979" y="97344"/>
                    </a:lnTo>
                    <a:cubicBezTo>
                      <a:pt x="1304441" y="253455"/>
                      <a:pt x="1481132" y="447348"/>
                      <a:pt x="1614177" y="664561"/>
                    </a:cubicBezTo>
                    <a:lnTo>
                      <a:pt x="1625505" y="685233"/>
                    </a:lnTo>
                    <a:lnTo>
                      <a:pt x="0" y="1623719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9" name="Oval 198">
                <a:extLst>
                  <a:ext uri="{FF2B5EF4-FFF2-40B4-BE49-F238E27FC236}">
                    <a16:creationId xmlns:a16="http://schemas.microsoft.com/office/drawing/2014/main" id="{0D80562B-AFBC-4CBC-B197-17E054EEAFF3}"/>
                  </a:ext>
                </a:extLst>
              </p:cNvPr>
              <p:cNvSpPr/>
              <p:nvPr/>
            </p:nvSpPr>
            <p:spPr>
              <a:xfrm>
                <a:off x="5844505" y="3012286"/>
                <a:ext cx="492092" cy="492090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/>
                  </a:gs>
                  <a:gs pos="42000">
                    <a:schemeClr val="accent4">
                      <a:lumMod val="75000"/>
                    </a:schemeClr>
                  </a:gs>
                  <a:gs pos="69000">
                    <a:srgbClr val="FFC000"/>
                  </a:gs>
                  <a:gs pos="100000">
                    <a:schemeClr val="accent4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222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-304305" y="2655449"/>
              <a:ext cx="4546666" cy="4174818"/>
              <a:chOff x="5976620" y="2793534"/>
              <a:chExt cx="4546666" cy="4174818"/>
            </a:xfrm>
          </p:grpSpPr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5EEAB854-0CCD-4C1E-9032-347F1CA9D495}"/>
                  </a:ext>
                </a:extLst>
              </p:cNvPr>
              <p:cNvSpPr txBox="1"/>
              <p:nvPr/>
            </p:nvSpPr>
            <p:spPr>
              <a:xfrm rot="18900000">
                <a:off x="8584395" y="3749836"/>
                <a:ext cx="126882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>
                    <a:solidFill>
                      <a:schemeClr val="bg1"/>
                    </a:solidFill>
                    <a:latin typeface="iCiel Cadena" panose="02000503000000020004" pitchFamily="2" charset="0"/>
                  </a:rPr>
                  <a:t>Câu</a:t>
                </a:r>
                <a:r>
                  <a:rPr lang="en-US" sz="3200" dirty="0">
                    <a:solidFill>
                      <a:schemeClr val="bg1"/>
                    </a:solidFill>
                    <a:latin typeface="iCiel Cadena" panose="02000503000000020004" pitchFamily="2" charset="0"/>
                  </a:rPr>
                  <a:t> 2</a:t>
                </a:r>
              </a:p>
            </p:txBody>
          </p:sp>
          <p:sp>
            <p:nvSpPr>
              <p:cNvPr id="215" name="TextBox 214">
                <a:extLst>
                  <a:ext uri="{FF2B5EF4-FFF2-40B4-BE49-F238E27FC236}">
                    <a16:creationId xmlns:a16="http://schemas.microsoft.com/office/drawing/2014/main" id="{921B4200-05FF-4209-819E-213A6FEE04D0}"/>
                  </a:ext>
                </a:extLst>
              </p:cNvPr>
              <p:cNvSpPr txBox="1"/>
              <p:nvPr/>
            </p:nvSpPr>
            <p:spPr>
              <a:xfrm rot="20826295">
                <a:off x="8967617" y="4237364"/>
                <a:ext cx="144145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>
                    <a:solidFill>
                      <a:schemeClr val="bg1"/>
                    </a:solidFill>
                    <a:latin typeface="iCiel Cadena" panose="02000503000000020004" pitchFamily="2" charset="0"/>
                  </a:rPr>
                  <a:t>Câu</a:t>
                </a:r>
                <a:r>
                  <a:rPr lang="en-US" sz="3200" dirty="0">
                    <a:solidFill>
                      <a:schemeClr val="bg1"/>
                    </a:solidFill>
                    <a:latin typeface="iCiel Cadena" panose="02000503000000020004" pitchFamily="2" charset="0"/>
                  </a:rPr>
                  <a:t> 3</a:t>
                </a:r>
              </a:p>
            </p:txBody>
          </p:sp>
          <p:sp>
            <p:nvSpPr>
              <p:cNvPr id="216" name="TextBox 215">
                <a:extLst>
                  <a:ext uri="{FF2B5EF4-FFF2-40B4-BE49-F238E27FC236}">
                    <a16:creationId xmlns:a16="http://schemas.microsoft.com/office/drawing/2014/main" id="{AA9586FF-1F81-453B-8F4B-FCCF91164235}"/>
                  </a:ext>
                </a:extLst>
              </p:cNvPr>
              <p:cNvSpPr txBox="1"/>
              <p:nvPr/>
            </p:nvSpPr>
            <p:spPr>
              <a:xfrm rot="823021">
                <a:off x="8925853" y="4991304"/>
                <a:ext cx="159743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>
                    <a:solidFill>
                      <a:schemeClr val="bg1"/>
                    </a:solidFill>
                    <a:latin typeface="iCiel Cadena" panose="02000503000000020004" pitchFamily="2" charset="0"/>
                  </a:rPr>
                  <a:t>Câu</a:t>
                </a:r>
                <a:r>
                  <a:rPr lang="en-US" sz="3200" dirty="0">
                    <a:solidFill>
                      <a:schemeClr val="bg1"/>
                    </a:solidFill>
                    <a:latin typeface="iCiel Cadena" panose="02000503000000020004" pitchFamily="2" charset="0"/>
                  </a:rPr>
                  <a:t> 4</a:t>
                </a:r>
              </a:p>
            </p:txBody>
          </p:sp>
          <p:sp>
            <p:nvSpPr>
              <p:cNvPr id="217" name="TextBox 216">
                <a:extLst>
                  <a:ext uri="{FF2B5EF4-FFF2-40B4-BE49-F238E27FC236}">
                    <a16:creationId xmlns:a16="http://schemas.microsoft.com/office/drawing/2014/main" id="{8555EC59-E377-4A3D-B2C1-D3DE8DBB9D42}"/>
                  </a:ext>
                </a:extLst>
              </p:cNvPr>
              <p:cNvSpPr txBox="1"/>
              <p:nvPr/>
            </p:nvSpPr>
            <p:spPr>
              <a:xfrm rot="2685929">
                <a:off x="8551347" y="5508982"/>
                <a:ext cx="136221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>
                    <a:solidFill>
                      <a:schemeClr val="bg1"/>
                    </a:solidFill>
                    <a:latin typeface="iCiel Cadena" panose="02000503000000020004" pitchFamily="2" charset="0"/>
                  </a:rPr>
                  <a:t>Câu</a:t>
                </a:r>
                <a:r>
                  <a:rPr lang="en-US" sz="3200" dirty="0">
                    <a:solidFill>
                      <a:schemeClr val="bg1"/>
                    </a:solidFill>
                    <a:latin typeface="iCiel Cadena" panose="02000503000000020004" pitchFamily="2" charset="0"/>
                  </a:rPr>
                  <a:t> 5</a:t>
                </a:r>
              </a:p>
            </p:txBody>
          </p:sp>
          <p:sp>
            <p:nvSpPr>
              <p:cNvPr id="218" name="TextBox 217">
                <a:extLst>
                  <a:ext uri="{FF2B5EF4-FFF2-40B4-BE49-F238E27FC236}">
                    <a16:creationId xmlns:a16="http://schemas.microsoft.com/office/drawing/2014/main" id="{A1DE6665-41B3-48E4-8F71-44A9EC985B40}"/>
                  </a:ext>
                </a:extLst>
              </p:cNvPr>
              <p:cNvSpPr txBox="1"/>
              <p:nvPr/>
            </p:nvSpPr>
            <p:spPr>
              <a:xfrm rot="4655925">
                <a:off x="7976232" y="5684654"/>
                <a:ext cx="130623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>
                    <a:solidFill>
                      <a:schemeClr val="bg1"/>
                    </a:solidFill>
                    <a:latin typeface="iCiel Cadena" panose="02000503000000020004" pitchFamily="2" charset="0"/>
                  </a:rPr>
                  <a:t>Câu</a:t>
                </a:r>
                <a:r>
                  <a:rPr lang="en-US" sz="3200" dirty="0">
                    <a:solidFill>
                      <a:schemeClr val="bg1"/>
                    </a:solidFill>
                    <a:latin typeface="iCiel Cadena" panose="02000503000000020004" pitchFamily="2" charset="0"/>
                  </a:rPr>
                  <a:t> 6</a:t>
                </a:r>
              </a:p>
            </p:txBody>
          </p:sp>
          <p:sp>
            <p:nvSpPr>
              <p:cNvPr id="219" name="TextBox 218">
                <a:extLst>
                  <a:ext uri="{FF2B5EF4-FFF2-40B4-BE49-F238E27FC236}">
                    <a16:creationId xmlns:a16="http://schemas.microsoft.com/office/drawing/2014/main" id="{DA116507-5667-47E3-8962-74F96C789769}"/>
                  </a:ext>
                </a:extLst>
              </p:cNvPr>
              <p:cNvSpPr txBox="1"/>
              <p:nvPr/>
            </p:nvSpPr>
            <p:spPr>
              <a:xfrm rot="6267848">
                <a:off x="7205892" y="5912333"/>
                <a:ext cx="152726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  <a:latin typeface="iCiel Cadena" panose="02000503000000020004" pitchFamily="2" charset="0"/>
                  </a:rPr>
                  <a:t>CâU 7</a:t>
                </a:r>
              </a:p>
            </p:txBody>
          </p:sp>
          <p:sp>
            <p:nvSpPr>
              <p:cNvPr id="220" name="TextBox 219">
                <a:extLst>
                  <a:ext uri="{FF2B5EF4-FFF2-40B4-BE49-F238E27FC236}">
                    <a16:creationId xmlns:a16="http://schemas.microsoft.com/office/drawing/2014/main" id="{54D54EEF-0762-4D28-9359-0092FD6079CF}"/>
                  </a:ext>
                </a:extLst>
              </p:cNvPr>
              <p:cNvSpPr txBox="1"/>
              <p:nvPr/>
            </p:nvSpPr>
            <p:spPr>
              <a:xfrm rot="8314163">
                <a:off x="6820804" y="5487181"/>
                <a:ext cx="133529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>
                    <a:solidFill>
                      <a:schemeClr val="bg1"/>
                    </a:solidFill>
                    <a:latin typeface="iCiel Cadena" panose="02000503000000020004" pitchFamily="2" charset="0"/>
                  </a:rPr>
                  <a:t>Câu</a:t>
                </a:r>
                <a:r>
                  <a:rPr lang="en-US" sz="3200" dirty="0">
                    <a:solidFill>
                      <a:schemeClr val="bg1"/>
                    </a:solidFill>
                    <a:latin typeface="iCiel Cadena" panose="02000503000000020004" pitchFamily="2" charset="0"/>
                  </a:rPr>
                  <a:t> 8</a:t>
                </a:r>
              </a:p>
            </p:txBody>
          </p:sp>
          <p:sp>
            <p:nvSpPr>
              <p:cNvPr id="221" name="TextBox 220">
                <a:extLst>
                  <a:ext uri="{FF2B5EF4-FFF2-40B4-BE49-F238E27FC236}">
                    <a16:creationId xmlns:a16="http://schemas.microsoft.com/office/drawing/2014/main" id="{1502DFEF-8656-47F4-AB6B-CC45F49B75DE}"/>
                  </a:ext>
                </a:extLst>
              </p:cNvPr>
              <p:cNvSpPr txBox="1"/>
              <p:nvPr/>
            </p:nvSpPr>
            <p:spPr>
              <a:xfrm rot="10207448">
                <a:off x="6489701" y="4944657"/>
                <a:ext cx="126120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>
                    <a:solidFill>
                      <a:schemeClr val="bg1"/>
                    </a:solidFill>
                    <a:latin typeface="iCiel Cadena" panose="02000503000000020004" pitchFamily="2" charset="0"/>
                  </a:rPr>
                  <a:t>Câu</a:t>
                </a:r>
                <a:r>
                  <a:rPr lang="en-US" sz="3200" dirty="0">
                    <a:solidFill>
                      <a:schemeClr val="bg1"/>
                    </a:solidFill>
                    <a:latin typeface="iCiel Cadena" panose="02000503000000020004" pitchFamily="2" charset="0"/>
                  </a:rPr>
                  <a:t> 9</a:t>
                </a:r>
              </a:p>
            </p:txBody>
          </p:sp>
          <p:sp>
            <p:nvSpPr>
              <p:cNvPr id="222" name="TextBox 221">
                <a:extLst>
                  <a:ext uri="{FF2B5EF4-FFF2-40B4-BE49-F238E27FC236}">
                    <a16:creationId xmlns:a16="http://schemas.microsoft.com/office/drawing/2014/main" id="{E6562E2C-5D0D-440D-BD78-984225C148B5}"/>
                  </a:ext>
                </a:extLst>
              </p:cNvPr>
              <p:cNvSpPr txBox="1"/>
              <p:nvPr/>
            </p:nvSpPr>
            <p:spPr>
              <a:xfrm rot="11499479">
                <a:off x="5976620" y="4268028"/>
                <a:ext cx="182981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  <a:latin typeface="iCiel Cadena" panose="02000503000000020004" pitchFamily="2" charset="0"/>
                  </a:rPr>
                  <a:t>Câu10</a:t>
                </a:r>
              </a:p>
            </p:txBody>
          </p:sp>
          <p:sp>
            <p:nvSpPr>
              <p:cNvPr id="223" name="TextBox 222">
                <a:extLst>
                  <a:ext uri="{FF2B5EF4-FFF2-40B4-BE49-F238E27FC236}">
                    <a16:creationId xmlns:a16="http://schemas.microsoft.com/office/drawing/2014/main" id="{07AE0122-31B5-4F4A-BC71-E7DDE4F0FCF2}"/>
                  </a:ext>
                </a:extLst>
              </p:cNvPr>
              <p:cNvSpPr txBox="1"/>
              <p:nvPr/>
            </p:nvSpPr>
            <p:spPr>
              <a:xfrm rot="13358356">
                <a:off x="6315504" y="3656609"/>
                <a:ext cx="189778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>
                    <a:solidFill>
                      <a:schemeClr val="bg1"/>
                    </a:solidFill>
                    <a:latin typeface="iCiel Cadena" panose="02000503000000020004" pitchFamily="2" charset="0"/>
                  </a:rPr>
                  <a:t>Câu</a:t>
                </a:r>
                <a:r>
                  <a:rPr lang="en-US" sz="3200" dirty="0">
                    <a:solidFill>
                      <a:schemeClr val="bg1"/>
                    </a:solidFill>
                    <a:latin typeface="iCiel Cadena" panose="02000503000000020004" pitchFamily="2" charset="0"/>
                  </a:rPr>
                  <a:t> 11</a:t>
                </a:r>
              </a:p>
            </p:txBody>
          </p:sp>
          <p:sp>
            <p:nvSpPr>
              <p:cNvPr id="224" name="TextBox 223">
                <a:extLst>
                  <a:ext uri="{FF2B5EF4-FFF2-40B4-BE49-F238E27FC236}">
                    <a16:creationId xmlns:a16="http://schemas.microsoft.com/office/drawing/2014/main" id="{069D7A7F-B543-4887-97C7-CED46D7E945A}"/>
                  </a:ext>
                </a:extLst>
              </p:cNvPr>
              <p:cNvSpPr txBox="1"/>
              <p:nvPr/>
            </p:nvSpPr>
            <p:spPr>
              <a:xfrm rot="15311981">
                <a:off x="7259504" y="3414649"/>
                <a:ext cx="142795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>
                    <a:solidFill>
                      <a:schemeClr val="bg1"/>
                    </a:solidFill>
                    <a:latin typeface="iCiel Cadena" panose="02000503000000020004" pitchFamily="2" charset="0"/>
                  </a:rPr>
                  <a:t>Câu</a:t>
                </a:r>
                <a:r>
                  <a:rPr lang="en-US" sz="3200" dirty="0">
                    <a:solidFill>
                      <a:schemeClr val="bg1"/>
                    </a:solidFill>
                    <a:latin typeface="iCiel Cadena" panose="02000503000000020004" pitchFamily="2" charset="0"/>
                  </a:rPr>
                  <a:t> 12</a:t>
                </a:r>
              </a:p>
            </p:txBody>
          </p:sp>
          <p:grpSp>
            <p:nvGrpSpPr>
              <p:cNvPr id="5" name="Group 4"/>
              <p:cNvGrpSpPr/>
              <p:nvPr/>
            </p:nvGrpSpPr>
            <p:grpSpPr>
              <a:xfrm>
                <a:off x="8366959" y="2793534"/>
                <a:ext cx="584775" cy="1527872"/>
                <a:chOff x="8366959" y="2793534"/>
                <a:chExt cx="584775" cy="1527872"/>
              </a:xfrm>
            </p:grpSpPr>
            <p:sp>
              <p:nvSpPr>
                <p:cNvPr id="225" name="TextBox 224">
                  <a:extLst>
                    <a:ext uri="{FF2B5EF4-FFF2-40B4-BE49-F238E27FC236}">
                      <a16:creationId xmlns:a16="http://schemas.microsoft.com/office/drawing/2014/main" id="{1446158D-8E1C-4F9E-B352-E831FF6B96DE}"/>
                    </a:ext>
                  </a:extLst>
                </p:cNvPr>
                <p:cNvSpPr txBox="1"/>
                <p:nvPr/>
              </p:nvSpPr>
              <p:spPr>
                <a:xfrm rot="17000997">
                  <a:off x="8030183" y="3399855"/>
                  <a:ext cx="125832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err="1">
                      <a:solidFill>
                        <a:schemeClr val="bg1"/>
                      </a:solidFill>
                      <a:latin typeface="iCiel Cadena" panose="02000503000000020004" pitchFamily="2" charset="0"/>
                    </a:rPr>
                    <a:t>Câu</a:t>
                  </a:r>
                  <a:r>
                    <a:rPr lang="en-US" sz="3200" dirty="0">
                      <a:solidFill>
                        <a:schemeClr val="bg1"/>
                      </a:solidFill>
                      <a:latin typeface="iCiel Cadena" panose="02000503000000020004" pitchFamily="2" charset="0"/>
                    </a:rPr>
                    <a:t> 1</a:t>
                  </a:r>
                </a:p>
              </p:txBody>
            </p:sp>
            <p:sp>
              <p:nvSpPr>
                <p:cNvPr id="3" name="Oval 2">
                  <a:hlinkClick r:id="rId6" action="ppaction://hlinksldjump"/>
                </p:cNvPr>
                <p:cNvSpPr/>
                <p:nvPr/>
              </p:nvSpPr>
              <p:spPr>
                <a:xfrm rot="16404834">
                  <a:off x="8674477" y="2793534"/>
                  <a:ext cx="274320" cy="274320"/>
                </a:xfrm>
                <a:prstGeom prst="ellipse">
                  <a:avLst/>
                </a:prstGeom>
                <a:solidFill>
                  <a:srgbClr val="FFEFAB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rgbClr val="FFEFAB"/>
                      </a:solidFill>
                    </a:ln>
                  </a:endParaRPr>
                </a:p>
              </p:txBody>
            </p:sp>
          </p:grpSp>
        </p:grpSp>
        <p:sp>
          <p:nvSpPr>
            <p:cNvPr id="55" name="Oval 54">
              <a:hlinkClick r:id="rId7" action="ppaction://hlinksldjump"/>
            </p:cNvPr>
            <p:cNvSpPr/>
            <p:nvPr/>
          </p:nvSpPr>
          <p:spPr>
            <a:xfrm rot="18609808">
              <a:off x="3279646" y="3183315"/>
              <a:ext cx="274320" cy="274320"/>
            </a:xfrm>
            <a:prstGeom prst="ellipse">
              <a:avLst/>
            </a:prstGeom>
            <a:solidFill>
              <a:srgbClr val="FFEFA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EFAB"/>
                  </a:solidFill>
                </a:ln>
              </a:endParaRPr>
            </a:p>
          </p:txBody>
        </p:sp>
        <p:sp>
          <p:nvSpPr>
            <p:cNvPr id="56" name="Oval 55">
              <a:hlinkClick r:id="rId8" action="ppaction://hlinksldjump"/>
            </p:cNvPr>
            <p:cNvSpPr/>
            <p:nvPr/>
          </p:nvSpPr>
          <p:spPr>
            <a:xfrm rot="18609808">
              <a:off x="3908763" y="4166090"/>
              <a:ext cx="274320" cy="274320"/>
            </a:xfrm>
            <a:prstGeom prst="ellipse">
              <a:avLst/>
            </a:prstGeom>
            <a:solidFill>
              <a:srgbClr val="FFEFA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EFAB"/>
                  </a:solidFill>
                </a:ln>
              </a:endParaRPr>
            </a:p>
          </p:txBody>
        </p:sp>
        <p:sp>
          <p:nvSpPr>
            <p:cNvPr id="57" name="Oval 56">
              <a:hlinkClick r:id="rId9" action="ppaction://hlinksldjump"/>
            </p:cNvPr>
            <p:cNvSpPr/>
            <p:nvPr/>
          </p:nvSpPr>
          <p:spPr>
            <a:xfrm rot="18609808">
              <a:off x="3969405" y="5246210"/>
              <a:ext cx="274320" cy="274320"/>
            </a:xfrm>
            <a:prstGeom prst="ellipse">
              <a:avLst/>
            </a:prstGeom>
            <a:solidFill>
              <a:srgbClr val="FFEFA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EFAB"/>
                  </a:solidFill>
                </a:ln>
              </a:endParaRPr>
            </a:p>
          </p:txBody>
        </p:sp>
        <p:sp>
          <p:nvSpPr>
            <p:cNvPr id="59" name="Oval 58">
              <a:hlinkClick r:id="rId10" action="ppaction://hlinksldjump"/>
            </p:cNvPr>
            <p:cNvSpPr/>
            <p:nvPr/>
          </p:nvSpPr>
          <p:spPr>
            <a:xfrm rot="18609808">
              <a:off x="3415820" y="6162169"/>
              <a:ext cx="274320" cy="274320"/>
            </a:xfrm>
            <a:prstGeom prst="ellipse">
              <a:avLst/>
            </a:prstGeom>
            <a:solidFill>
              <a:srgbClr val="FFEFA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EFAB"/>
                  </a:solidFill>
                </a:ln>
              </a:endParaRPr>
            </a:p>
          </p:txBody>
        </p:sp>
        <p:sp>
          <p:nvSpPr>
            <p:cNvPr id="60" name="Oval 59">
              <a:hlinkClick r:id="rId11" action="ppaction://hlinksldjump"/>
            </p:cNvPr>
            <p:cNvSpPr/>
            <p:nvPr/>
          </p:nvSpPr>
          <p:spPr>
            <a:xfrm rot="18609808">
              <a:off x="2457237" y="6666225"/>
              <a:ext cx="274320" cy="274320"/>
            </a:xfrm>
            <a:prstGeom prst="ellipse">
              <a:avLst/>
            </a:prstGeom>
            <a:solidFill>
              <a:srgbClr val="FFEFA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EFAB"/>
                  </a:solidFill>
                </a:ln>
              </a:endParaRPr>
            </a:p>
          </p:txBody>
        </p:sp>
        <p:sp>
          <p:nvSpPr>
            <p:cNvPr id="61" name="Oval 60">
              <a:hlinkClick r:id="rId12" action="ppaction://hlinksldjump"/>
            </p:cNvPr>
            <p:cNvSpPr/>
            <p:nvPr/>
          </p:nvSpPr>
          <p:spPr>
            <a:xfrm rot="18609808">
              <a:off x="1301062" y="6666225"/>
              <a:ext cx="274320" cy="274320"/>
            </a:xfrm>
            <a:prstGeom prst="ellipse">
              <a:avLst/>
            </a:prstGeom>
            <a:solidFill>
              <a:srgbClr val="FFEFA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EFAB"/>
                  </a:solidFill>
                </a:ln>
              </a:endParaRPr>
            </a:p>
          </p:txBody>
        </p:sp>
        <p:sp>
          <p:nvSpPr>
            <p:cNvPr id="62" name="Oval 61">
              <a:hlinkClick r:id="rId13" action="ppaction://hlinksldjump"/>
            </p:cNvPr>
            <p:cNvSpPr/>
            <p:nvPr/>
          </p:nvSpPr>
          <p:spPr>
            <a:xfrm rot="18609808">
              <a:off x="364958" y="6162169"/>
              <a:ext cx="274320" cy="274320"/>
            </a:xfrm>
            <a:prstGeom prst="ellipse">
              <a:avLst/>
            </a:prstGeom>
            <a:solidFill>
              <a:srgbClr val="FFEFA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EFAB"/>
                  </a:solidFill>
                </a:ln>
              </a:endParaRPr>
            </a:p>
          </p:txBody>
        </p:sp>
        <p:sp>
          <p:nvSpPr>
            <p:cNvPr id="63" name="Oval 62">
              <a:hlinkClick r:id="rId14" action="ppaction://hlinksldjump"/>
            </p:cNvPr>
            <p:cNvSpPr/>
            <p:nvPr/>
          </p:nvSpPr>
          <p:spPr>
            <a:xfrm rot="18609808">
              <a:off x="-139098" y="5154057"/>
              <a:ext cx="274320" cy="274320"/>
            </a:xfrm>
            <a:prstGeom prst="ellipse">
              <a:avLst/>
            </a:prstGeom>
            <a:solidFill>
              <a:srgbClr val="FFEFA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EFAB"/>
                  </a:solidFill>
                </a:ln>
              </a:endParaRPr>
            </a:p>
          </p:txBody>
        </p:sp>
        <p:sp>
          <p:nvSpPr>
            <p:cNvPr id="64" name="Oval 63">
              <a:hlinkClick r:id="rId15" action="ppaction://hlinksldjump"/>
            </p:cNvPr>
            <p:cNvSpPr/>
            <p:nvPr/>
          </p:nvSpPr>
          <p:spPr>
            <a:xfrm rot="18609808">
              <a:off x="-222219" y="4206968"/>
              <a:ext cx="274320" cy="274320"/>
            </a:xfrm>
            <a:prstGeom prst="ellipse">
              <a:avLst/>
            </a:prstGeom>
            <a:solidFill>
              <a:srgbClr val="FFEFA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EFAB"/>
                  </a:solidFill>
                </a:ln>
              </a:endParaRPr>
            </a:p>
          </p:txBody>
        </p:sp>
        <p:sp>
          <p:nvSpPr>
            <p:cNvPr id="65" name="Oval 64">
              <a:hlinkClick r:id="rId16" action="ppaction://hlinksldjump"/>
            </p:cNvPr>
            <p:cNvSpPr/>
            <p:nvPr/>
          </p:nvSpPr>
          <p:spPr>
            <a:xfrm rot="18609808">
              <a:off x="364958" y="3183315"/>
              <a:ext cx="274320" cy="274320"/>
            </a:xfrm>
            <a:prstGeom prst="ellipse">
              <a:avLst/>
            </a:prstGeom>
            <a:solidFill>
              <a:srgbClr val="FFEFA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EFAB"/>
                  </a:solidFill>
                </a:ln>
              </a:endParaRPr>
            </a:p>
          </p:txBody>
        </p:sp>
        <p:sp>
          <p:nvSpPr>
            <p:cNvPr id="66" name="Oval 65">
              <a:hlinkClick r:id="rId17" action="ppaction://hlinksldjump"/>
            </p:cNvPr>
            <p:cNvSpPr/>
            <p:nvPr/>
          </p:nvSpPr>
          <p:spPr>
            <a:xfrm rot="18609808">
              <a:off x="1305109" y="2607251"/>
              <a:ext cx="274320" cy="274320"/>
            </a:xfrm>
            <a:prstGeom prst="ellipse">
              <a:avLst/>
            </a:prstGeom>
            <a:solidFill>
              <a:srgbClr val="FFEFA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EFAB"/>
                  </a:solidFill>
                </a:ln>
              </a:endParaRPr>
            </a:p>
          </p:txBody>
        </p:sp>
      </p:grpSp>
      <p:sp>
        <p:nvSpPr>
          <p:cNvPr id="228" name="Freeform: Shape 227">
            <a:extLst>
              <a:ext uri="{FF2B5EF4-FFF2-40B4-BE49-F238E27FC236}">
                <a16:creationId xmlns:a16="http://schemas.microsoft.com/office/drawing/2014/main" id="{659C230E-3E02-4EC2-AF3A-D1C8C10DFB24}"/>
              </a:ext>
            </a:extLst>
          </p:cNvPr>
          <p:cNvSpPr/>
          <p:nvPr/>
        </p:nvSpPr>
        <p:spPr>
          <a:xfrm rot="10800000">
            <a:off x="8189210" y="6901563"/>
            <a:ext cx="214878" cy="1074419"/>
          </a:xfrm>
          <a:custGeom>
            <a:avLst/>
            <a:gdLst>
              <a:gd name="connsiteX0" fmla="*/ 0 w 156142"/>
              <a:gd name="connsiteY0" fmla="*/ 0 h 885825"/>
              <a:gd name="connsiteX1" fmla="*/ 156142 w 156142"/>
              <a:gd name="connsiteY1" fmla="*/ 0 h 885825"/>
              <a:gd name="connsiteX2" fmla="*/ 156142 w 156142"/>
              <a:gd name="connsiteY2" fmla="*/ 738672 h 885825"/>
              <a:gd name="connsiteX3" fmla="*/ 78071 w 156142"/>
              <a:gd name="connsiteY3" fmla="*/ 885825 h 885825"/>
              <a:gd name="connsiteX4" fmla="*/ 0 w 156142"/>
              <a:gd name="connsiteY4" fmla="*/ 738672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142" h="885825">
                <a:moveTo>
                  <a:pt x="0" y="0"/>
                </a:moveTo>
                <a:lnTo>
                  <a:pt x="156142" y="0"/>
                </a:lnTo>
                <a:lnTo>
                  <a:pt x="156142" y="738672"/>
                </a:lnTo>
                <a:lnTo>
                  <a:pt x="78071" y="885825"/>
                </a:lnTo>
                <a:lnTo>
                  <a:pt x="0" y="738672"/>
                </a:ln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42000">
                <a:schemeClr val="accent4">
                  <a:lumMod val="75000"/>
                </a:schemeClr>
              </a:gs>
              <a:gs pos="69000">
                <a:srgbClr val="FFC000"/>
              </a:gs>
              <a:gs pos="100000">
                <a:schemeClr val="accent4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5907" tIns="62950" rIns="125907" bIns="6295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7" name="Oval 236">
            <a:extLst>
              <a:ext uri="{FF2B5EF4-FFF2-40B4-BE49-F238E27FC236}">
                <a16:creationId xmlns:a16="http://schemas.microsoft.com/office/drawing/2014/main" id="{4EFF3A6F-2940-4811-B21D-81C9E8F35B7D}"/>
              </a:ext>
            </a:extLst>
          </p:cNvPr>
          <p:cNvSpPr/>
          <p:nvPr/>
        </p:nvSpPr>
        <p:spPr>
          <a:xfrm>
            <a:off x="8143175" y="7790836"/>
            <a:ext cx="303600" cy="30482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317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907" tIns="62950" rIns="125907" bIns="62950" rtlCol="0" anchor="ctr"/>
          <a:lstStyle/>
          <a:p>
            <a:pPr algn="ctr"/>
            <a:endParaRPr lang="en-US"/>
          </a:p>
        </p:txBody>
      </p:sp>
      <p:pic>
        <p:nvPicPr>
          <p:cNvPr id="4" name="NhacCacVongQuayCuaChiecNonKyDieu-VA-622641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 cstate="print"/>
          <a:stretch>
            <a:fillRect/>
          </a:stretch>
        </p:blipFill>
        <p:spPr>
          <a:xfrm>
            <a:off x="17318136" y="8849490"/>
            <a:ext cx="609600" cy="609599"/>
          </a:xfrm>
          <a:prstGeom prst="rect">
            <a:avLst/>
          </a:prstGeom>
        </p:spPr>
      </p:pic>
      <p:sp>
        <p:nvSpPr>
          <p:cNvPr id="7" name="Right Arrow 6">
            <a:hlinkClick r:id="rId19" action="ppaction://hlinksldjump"/>
          </p:cNvPr>
          <p:cNvSpPr/>
          <p:nvPr/>
        </p:nvSpPr>
        <p:spPr>
          <a:xfrm>
            <a:off x="15877976" y="8338294"/>
            <a:ext cx="576064" cy="8159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1" rIns="91404" bIns="45701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35109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94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43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B17B0-85D3-451B-9A8D-C5B7FBB2D635}"/>
              </a:ext>
            </a:extLst>
          </p:cNvPr>
          <p:cNvSpPr/>
          <p:nvPr/>
        </p:nvSpPr>
        <p:spPr>
          <a:xfrm>
            <a:off x="833607" y="607730"/>
            <a:ext cx="15132316" cy="8236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907" tIns="62950" rIns="125907" bIns="62950" rtlCol="0" anchor="ctr"/>
          <a:lstStyle/>
          <a:p>
            <a:pPr algn="ctr"/>
            <a:endParaRPr lang="zh-CN" altLang="en-US"/>
          </a:p>
        </p:txBody>
      </p:sp>
      <p:sp>
        <p:nvSpPr>
          <p:cNvPr id="2" name="Oval Callout 1"/>
          <p:cNvSpPr/>
          <p:nvPr/>
        </p:nvSpPr>
        <p:spPr>
          <a:xfrm>
            <a:off x="4860752" y="1144075"/>
            <a:ext cx="3051447" cy="1522177"/>
          </a:xfrm>
          <a:prstGeom prst="wedgeEllipseCallout">
            <a:avLst>
              <a:gd name="adj1" fmla="val -50850"/>
              <a:gd name="adj2" fmla="val 67931"/>
            </a:avLst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spcCol="0" rtlCol="0" anchor="ctr"/>
          <a:lstStyle/>
          <a:p>
            <a:pPr algn="ctr"/>
            <a:r>
              <a:rPr lang="en-US" sz="6100" dirty="0" err="1">
                <a:solidFill>
                  <a:srgbClr val="00B050"/>
                </a:solidFill>
                <a:latin typeface="iCiel Cadena" panose="02000503000000020004" pitchFamily="2" charset="0"/>
              </a:rPr>
              <a:t>Câu</a:t>
            </a:r>
            <a:r>
              <a:rPr lang="en-US" sz="6100" dirty="0">
                <a:solidFill>
                  <a:srgbClr val="00B050"/>
                </a:solidFill>
                <a:latin typeface="iCiel Cadena" panose="02000503000000020004" pitchFamily="2" charset="0"/>
              </a:rPr>
              <a:t> 1</a:t>
            </a:r>
          </a:p>
        </p:txBody>
      </p:sp>
      <p:sp>
        <p:nvSpPr>
          <p:cNvPr id="3" name="Heart 2">
            <a:hlinkClick r:id="rId3" action="ppaction://hlinksldjump"/>
          </p:cNvPr>
          <p:cNvSpPr/>
          <p:nvPr/>
        </p:nvSpPr>
        <p:spPr>
          <a:xfrm>
            <a:off x="15373930" y="8338294"/>
            <a:ext cx="1224137" cy="1008112"/>
          </a:xfrm>
          <a:prstGeom prst="heart">
            <a:avLst/>
          </a:prstGeom>
          <a:solidFill>
            <a:srgbClr val="FF9900"/>
          </a:solidFill>
          <a:ln>
            <a:solidFill>
              <a:srgbClr val="FFEF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1" rIns="91404" bIns="45701" rtlCol="0" anchor="ctr"/>
          <a:lstStyle/>
          <a:p>
            <a:pPr algn="ctr"/>
            <a:endParaRPr lang="en-US"/>
          </a:p>
        </p:txBody>
      </p:sp>
      <p:pic>
        <p:nvPicPr>
          <p:cNvPr id="6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25D3DEBC-EB35-4F84-A001-494C4A7DCCB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729" y="2616721"/>
            <a:ext cx="5705475" cy="5715000"/>
          </a:xfrm>
          <a:prstGeom prst="rect">
            <a:avLst/>
          </a:prstGeom>
        </p:spPr>
      </p:pic>
      <p:pic>
        <p:nvPicPr>
          <p:cNvPr id="16" name="Picture 15" descr="A picture containing flower, vector graphics&#10;&#10;Description automatically generated">
            <a:extLst>
              <a:ext uri="{FF2B5EF4-FFF2-40B4-BE49-F238E27FC236}">
                <a16:creationId xmlns:a16="http://schemas.microsoft.com/office/drawing/2014/main" id="{AA15AF47-81D5-4DAA-9A8A-4841B6E4B8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210" y="3671093"/>
            <a:ext cx="6959149" cy="3048001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E0B55495-7621-4C46-8F01-8BE9D6234268}"/>
              </a:ext>
            </a:extLst>
          </p:cNvPr>
          <p:cNvSpPr txBox="1"/>
          <p:nvPr/>
        </p:nvSpPr>
        <p:spPr>
          <a:xfrm>
            <a:off x="8998744" y="5066863"/>
            <a:ext cx="5443997" cy="1142907"/>
          </a:xfrm>
          <a:prstGeom prst="rect">
            <a:avLst/>
          </a:prstGeom>
          <a:noFill/>
        </p:spPr>
        <p:txBody>
          <a:bodyPr wrap="square" lIns="125907" tIns="62950" rIns="125907" bIns="62950" rtlCol="0">
            <a:spAutoFit/>
          </a:bodyPr>
          <a:lstStyle/>
          <a:p>
            <a:r>
              <a:rPr lang="en-US" altLang="zh-CN" sz="6600" b="1" dirty="0">
                <a:solidFill>
                  <a:srgbClr val="FF0000"/>
                </a:solidFill>
                <a:latin typeface="字魂17号-萌趣果冻体" panose="02000000000000000000" pitchFamily="2" charset="-122"/>
                <a:ea typeface="字魂17号-萌趣果冻体" panose="02000000000000000000" pitchFamily="2" charset="-122"/>
              </a:rPr>
              <a:t>11 - 4 = 7</a:t>
            </a:r>
            <a:endParaRPr lang="zh-CN" altLang="en-US" sz="6600" b="1" dirty="0">
              <a:solidFill>
                <a:srgbClr val="FF0000"/>
              </a:solidFill>
              <a:latin typeface="字魂17号-萌趣果冻体" panose="02000000000000000000" pitchFamily="2" charset="-122"/>
              <a:ea typeface="字魂17号-萌趣果冻体" panose="02000000000000000000" pitchFamily="2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A62B8F5-DF95-40CC-9A9F-A669F2A3871F}"/>
              </a:ext>
            </a:extLst>
          </p:cNvPr>
          <p:cNvSpPr txBox="1"/>
          <p:nvPr/>
        </p:nvSpPr>
        <p:spPr>
          <a:xfrm>
            <a:off x="9304033" y="4099065"/>
            <a:ext cx="6861976" cy="1142907"/>
          </a:xfrm>
          <a:prstGeom prst="rect">
            <a:avLst/>
          </a:prstGeom>
          <a:noFill/>
        </p:spPr>
        <p:txBody>
          <a:bodyPr wrap="square" lIns="125907" tIns="62950" rIns="125907" bIns="62950" rtlCol="0">
            <a:spAutoFit/>
          </a:bodyPr>
          <a:lstStyle/>
          <a:p>
            <a:r>
              <a:rPr lang="en-US" altLang="zh-CN" sz="6600" b="1" dirty="0">
                <a:solidFill>
                  <a:srgbClr val="D27C15"/>
                </a:solidFill>
                <a:latin typeface="字魂17号-萌趣果冻体" panose="02000000000000000000" pitchFamily="2" charset="-122"/>
                <a:ea typeface="字魂17号-萌趣果冻体" panose="02000000000000000000" pitchFamily="2" charset="-122"/>
              </a:rPr>
              <a:t>11 - 4 = ?</a:t>
            </a:r>
            <a:endParaRPr lang="zh-CN" altLang="en-US" sz="6600" b="1" dirty="0">
              <a:solidFill>
                <a:srgbClr val="D27C15"/>
              </a:solidFill>
              <a:latin typeface="字魂17号-萌趣果冻体" panose="02000000000000000000" pitchFamily="2" charset="-122"/>
              <a:ea typeface="字魂17号-萌趣果冻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5772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817668" y="750027"/>
            <a:ext cx="15132316" cy="8236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914" tIns="62954" rIns="125914" bIns="62954" rtlCol="0" anchor="ctr"/>
          <a:lstStyle/>
          <a:p>
            <a:pPr algn="ctr" defTabSz="629592" rtl="0" fontAlgn="auto">
              <a:spcBef>
                <a:spcPts val="0"/>
              </a:spcBef>
              <a:spcAft>
                <a:spcPts val="0"/>
              </a:spcAft>
            </a:pPr>
            <a:endParaRPr lang="zh-CN" altLang="en-US" sz="2500">
              <a:solidFill>
                <a:prstClr val="white"/>
              </a:solidFill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5160063" y="1137413"/>
            <a:ext cx="3229084" cy="1451304"/>
          </a:xfrm>
          <a:prstGeom prst="wedgeEllipseCallout">
            <a:avLst>
              <a:gd name="adj1" fmla="val -50850"/>
              <a:gd name="adj2" fmla="val 67931"/>
            </a:avLst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spcCol="0" rtlCol="0" anchor="ctr"/>
          <a:lstStyle/>
          <a:p>
            <a:pPr algn="ctr"/>
            <a:r>
              <a:rPr lang="en-US" sz="6100" dirty="0" err="1">
                <a:solidFill>
                  <a:srgbClr val="00B050"/>
                </a:solidFill>
                <a:latin typeface="iCiel Cadena" panose="02000503000000020004" pitchFamily="2" charset="0"/>
              </a:rPr>
              <a:t>Câu</a:t>
            </a:r>
            <a:r>
              <a:rPr lang="en-US" sz="6100" dirty="0">
                <a:solidFill>
                  <a:srgbClr val="00B050"/>
                </a:solidFill>
                <a:latin typeface="iCiel Cadena" panose="02000503000000020004" pitchFamily="2" charset="0"/>
              </a:rPr>
              <a:t> 2</a:t>
            </a:r>
          </a:p>
        </p:txBody>
      </p:sp>
      <p:sp>
        <p:nvSpPr>
          <p:cNvPr id="14" name="Heart 13">
            <a:hlinkClick r:id="rId2" action="ppaction://hlinksldjump"/>
          </p:cNvPr>
          <p:cNvSpPr/>
          <p:nvPr/>
        </p:nvSpPr>
        <p:spPr>
          <a:xfrm>
            <a:off x="15373930" y="8338294"/>
            <a:ext cx="1224137" cy="1008112"/>
          </a:xfrm>
          <a:prstGeom prst="heart">
            <a:avLst/>
          </a:prstGeom>
          <a:solidFill>
            <a:srgbClr val="FF9900"/>
          </a:solidFill>
          <a:ln>
            <a:solidFill>
              <a:srgbClr val="FFEF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1" rIns="91404" bIns="45701" rtlCol="0" anchor="ctr"/>
          <a:lstStyle/>
          <a:p>
            <a:pPr algn="ctr"/>
            <a:endParaRPr lang="en-US"/>
          </a:p>
        </p:txBody>
      </p:sp>
      <p:pic>
        <p:nvPicPr>
          <p:cNvPr id="15" name="Picture 14" descr="A picture containing flower, vector graphics&#10;&#10;Description automatically generated">
            <a:extLst>
              <a:ext uri="{FF2B5EF4-FFF2-40B4-BE49-F238E27FC236}">
                <a16:creationId xmlns:a16="http://schemas.microsoft.com/office/drawing/2014/main" id="{8BF977D7-6DFB-45A5-8F9A-F7F3C92C27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327" y="2371783"/>
            <a:ext cx="6959149" cy="5034839"/>
          </a:xfrm>
          <a:prstGeom prst="rect">
            <a:avLst/>
          </a:prstGeom>
        </p:spPr>
      </p:pic>
      <p:sp>
        <p:nvSpPr>
          <p:cNvPr id="11" name="文本框 9">
            <a:extLst>
              <a:ext uri="{FF2B5EF4-FFF2-40B4-BE49-F238E27FC236}">
                <a16:creationId xmlns:a16="http://schemas.microsoft.com/office/drawing/2014/main" id="{E0B55495-7621-4C46-8F01-8BE9D6234268}"/>
              </a:ext>
            </a:extLst>
          </p:cNvPr>
          <p:cNvSpPr txBox="1"/>
          <p:nvPr/>
        </p:nvSpPr>
        <p:spPr>
          <a:xfrm>
            <a:off x="9131902" y="4296742"/>
            <a:ext cx="5443997" cy="1142907"/>
          </a:xfrm>
          <a:prstGeom prst="rect">
            <a:avLst/>
          </a:prstGeom>
          <a:noFill/>
        </p:spPr>
        <p:txBody>
          <a:bodyPr wrap="square" lIns="125907" tIns="62950" rIns="125907" bIns="62950" rtlCol="0">
            <a:spAutoFit/>
          </a:bodyPr>
          <a:lstStyle/>
          <a:p>
            <a:r>
              <a:rPr lang="en-US" altLang="zh-CN" sz="6600" b="1" dirty="0">
                <a:solidFill>
                  <a:srgbClr val="FF0000"/>
                </a:solidFill>
                <a:latin typeface="字魂17号-萌趣果冻体" panose="02000000000000000000" pitchFamily="2" charset="-122"/>
                <a:ea typeface="字魂17号-萌趣果冻体" panose="02000000000000000000" pitchFamily="2" charset="-122"/>
              </a:rPr>
              <a:t>15 - 9 = 6</a:t>
            </a:r>
            <a:endParaRPr lang="zh-CN" altLang="en-US" sz="6600" b="1" dirty="0">
              <a:solidFill>
                <a:srgbClr val="FF0000"/>
              </a:solidFill>
              <a:latin typeface="字魂17号-萌趣果冻体" panose="02000000000000000000" pitchFamily="2" charset="-122"/>
              <a:ea typeface="字魂17号-萌趣果冻体" panose="02000000000000000000" pitchFamily="2" charset="-122"/>
            </a:endParaRPr>
          </a:p>
        </p:txBody>
      </p:sp>
      <p:sp>
        <p:nvSpPr>
          <p:cNvPr id="12" name="文本框 10">
            <a:extLst>
              <a:ext uri="{FF2B5EF4-FFF2-40B4-BE49-F238E27FC236}">
                <a16:creationId xmlns:a16="http://schemas.microsoft.com/office/drawing/2014/main" id="{0A62B8F5-DF95-40CC-9A9F-A669F2A3871F}"/>
              </a:ext>
            </a:extLst>
          </p:cNvPr>
          <p:cNvSpPr txBox="1"/>
          <p:nvPr/>
        </p:nvSpPr>
        <p:spPr>
          <a:xfrm>
            <a:off x="9560869" y="3379906"/>
            <a:ext cx="6861976" cy="1142907"/>
          </a:xfrm>
          <a:prstGeom prst="rect">
            <a:avLst/>
          </a:prstGeom>
          <a:noFill/>
        </p:spPr>
        <p:txBody>
          <a:bodyPr wrap="square" lIns="125907" tIns="62950" rIns="125907" bIns="62950" rtlCol="0">
            <a:spAutoFit/>
          </a:bodyPr>
          <a:lstStyle/>
          <a:p>
            <a:r>
              <a:rPr lang="en-US" altLang="zh-CN" sz="6600" b="1" dirty="0">
                <a:solidFill>
                  <a:srgbClr val="D27C15"/>
                </a:solidFill>
                <a:latin typeface="字魂17号-萌趣果冻体" panose="02000000000000000000" pitchFamily="2" charset="-122"/>
                <a:ea typeface="字魂17号-萌趣果冻体" panose="02000000000000000000" pitchFamily="2" charset="-122"/>
              </a:rPr>
              <a:t>15 - 9 = ?</a:t>
            </a:r>
            <a:endParaRPr lang="zh-CN" altLang="en-US" sz="6600" b="1" dirty="0">
              <a:solidFill>
                <a:srgbClr val="D27C15"/>
              </a:solidFill>
              <a:latin typeface="字魂17号-萌趣果冻体" panose="02000000000000000000" pitchFamily="2" charset="-122"/>
              <a:ea typeface="字魂17号-萌趣果冻体" panose="02000000000000000000" pitchFamily="2" charset="-122"/>
            </a:endParaRPr>
          </a:p>
        </p:txBody>
      </p:sp>
      <p:pic>
        <p:nvPicPr>
          <p:cNvPr id="5" name="Picture 4" descr="A yellow rubber duck&#10;&#10;Description automatically generated with low confidence">
            <a:extLst>
              <a:ext uri="{FF2B5EF4-FFF2-40B4-BE49-F238E27FC236}">
                <a16:creationId xmlns:a16="http://schemas.microsoft.com/office/drawing/2014/main" id="{E52B8E88-D6CC-4C23-BCDB-6CB7B735E01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899" y="2073609"/>
            <a:ext cx="3862814" cy="583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19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833607" y="607730"/>
            <a:ext cx="15132316" cy="8236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921" tIns="62958" rIns="125921" bIns="62958" rtlCol="0" anchor="ctr"/>
          <a:lstStyle/>
          <a:p>
            <a:pPr algn="ctr" defTabSz="629624" rtl="0" fontAlgn="auto">
              <a:spcBef>
                <a:spcPts val="0"/>
              </a:spcBef>
              <a:spcAft>
                <a:spcPts val="0"/>
              </a:spcAft>
            </a:pPr>
            <a:endParaRPr lang="zh-CN" altLang="en-US" sz="2500">
              <a:solidFill>
                <a:prstClr val="white"/>
              </a:solidFill>
            </a:endParaRPr>
          </a:p>
        </p:txBody>
      </p:sp>
      <p:sp>
        <p:nvSpPr>
          <p:cNvPr id="6" name="文本框 9">
            <a:extLst>
              <a:ext uri="{FF2B5EF4-FFF2-40B4-BE49-F238E27FC236}">
                <a16:creationId xmlns:a16="http://schemas.microsoft.com/office/drawing/2014/main" id="{E0B55495-7621-4C46-8F01-8BE9D6234268}"/>
              </a:ext>
            </a:extLst>
          </p:cNvPr>
          <p:cNvSpPr txBox="1"/>
          <p:nvPr/>
        </p:nvSpPr>
        <p:spPr>
          <a:xfrm>
            <a:off x="2674144" y="3582992"/>
            <a:ext cx="5443997" cy="1142907"/>
          </a:xfrm>
          <a:prstGeom prst="rect">
            <a:avLst/>
          </a:prstGeom>
          <a:noFill/>
        </p:spPr>
        <p:txBody>
          <a:bodyPr wrap="square" lIns="125907" tIns="62950" rIns="125907" bIns="62950" rtlCol="0">
            <a:spAutoFit/>
          </a:bodyPr>
          <a:lstStyle/>
          <a:p>
            <a:r>
              <a:rPr lang="en-US" altLang="zh-CN" sz="6600" b="1" dirty="0">
                <a:solidFill>
                  <a:srgbClr val="FF0000"/>
                </a:solidFill>
                <a:latin typeface="字魂17号-萌趣果冻体" panose="02000000000000000000" pitchFamily="2" charset="-122"/>
                <a:ea typeface="字魂17号-萌趣果冻体" panose="02000000000000000000" pitchFamily="2" charset="-122"/>
              </a:rPr>
              <a:t>18 - 9 = 9</a:t>
            </a:r>
            <a:endParaRPr lang="zh-CN" altLang="en-US" sz="6600" b="1" dirty="0">
              <a:solidFill>
                <a:srgbClr val="FF0000"/>
              </a:solidFill>
              <a:latin typeface="字魂17号-萌趣果冻体" panose="02000000000000000000" pitchFamily="2" charset="-122"/>
              <a:ea typeface="字魂17号-萌趣果冻体" panose="02000000000000000000" pitchFamily="2" charset="-122"/>
            </a:endParaRPr>
          </a:p>
        </p:txBody>
      </p:sp>
      <p:sp>
        <p:nvSpPr>
          <p:cNvPr id="7" name="文本框 10">
            <a:extLst>
              <a:ext uri="{FF2B5EF4-FFF2-40B4-BE49-F238E27FC236}">
                <a16:creationId xmlns:a16="http://schemas.microsoft.com/office/drawing/2014/main" id="{0A62B8F5-DF95-40CC-9A9F-A669F2A3871F}"/>
              </a:ext>
            </a:extLst>
          </p:cNvPr>
          <p:cNvSpPr txBox="1"/>
          <p:nvPr/>
        </p:nvSpPr>
        <p:spPr>
          <a:xfrm>
            <a:off x="2674144" y="3061494"/>
            <a:ext cx="6861976" cy="1142907"/>
          </a:xfrm>
          <a:prstGeom prst="rect">
            <a:avLst/>
          </a:prstGeom>
          <a:noFill/>
        </p:spPr>
        <p:txBody>
          <a:bodyPr wrap="square" lIns="125907" tIns="62950" rIns="125907" bIns="62950" rtlCol="0">
            <a:spAutoFit/>
          </a:bodyPr>
          <a:lstStyle/>
          <a:p>
            <a:r>
              <a:rPr lang="en-US" altLang="zh-CN" sz="6600" b="1" dirty="0">
                <a:solidFill>
                  <a:srgbClr val="D27C15"/>
                </a:solidFill>
                <a:latin typeface="字魂17号-萌趣果冻体" panose="02000000000000000000" pitchFamily="2" charset="-122"/>
                <a:ea typeface="字魂17号-萌趣果冻体" panose="02000000000000000000" pitchFamily="2" charset="-122"/>
              </a:rPr>
              <a:t>18 - 9 = ?</a:t>
            </a:r>
            <a:endParaRPr lang="zh-CN" altLang="en-US" sz="6600" b="1" dirty="0">
              <a:solidFill>
                <a:srgbClr val="D27C15"/>
              </a:solidFill>
              <a:latin typeface="字魂17号-萌趣果冻体" panose="02000000000000000000" pitchFamily="2" charset="-122"/>
              <a:ea typeface="字魂17号-萌趣果冻体" panose="02000000000000000000" pitchFamily="2" charset="-122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11656284" y="798647"/>
            <a:ext cx="3263312" cy="1616264"/>
          </a:xfrm>
          <a:prstGeom prst="wedgeEllipseCallout">
            <a:avLst>
              <a:gd name="adj1" fmla="val -43219"/>
              <a:gd name="adj2" fmla="val 6901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spcCol="0" rtlCol="0" anchor="ctr"/>
          <a:lstStyle/>
          <a:p>
            <a:pPr algn="ctr"/>
            <a:r>
              <a:rPr lang="en-US" sz="6100" dirty="0" err="1">
                <a:solidFill>
                  <a:schemeClr val="tx2"/>
                </a:solidFill>
                <a:latin typeface="iCiel Cadena" panose="02000503000000020004" pitchFamily="2" charset="0"/>
              </a:rPr>
              <a:t>Câu</a:t>
            </a:r>
            <a:r>
              <a:rPr lang="en-US" sz="6100" dirty="0">
                <a:solidFill>
                  <a:schemeClr val="tx2"/>
                </a:solidFill>
                <a:latin typeface="iCiel Cadena" panose="02000503000000020004" pitchFamily="2" charset="0"/>
              </a:rPr>
              <a:t> 3</a:t>
            </a:r>
          </a:p>
        </p:txBody>
      </p:sp>
      <p:sp>
        <p:nvSpPr>
          <p:cNvPr id="9" name="Heart 8">
            <a:hlinkClick r:id="rId2" action="ppaction://hlinksldjump"/>
          </p:cNvPr>
          <p:cNvSpPr/>
          <p:nvPr/>
        </p:nvSpPr>
        <p:spPr>
          <a:xfrm>
            <a:off x="15373930" y="8338294"/>
            <a:ext cx="1224137" cy="1008112"/>
          </a:xfrm>
          <a:prstGeom prst="hear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EF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1" rIns="91404" bIns="45701"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727E157-A2E3-40C8-B021-B9766C864DCA}"/>
              </a:ext>
            </a:extLst>
          </p:cNvPr>
          <p:cNvGrpSpPr/>
          <p:nvPr/>
        </p:nvGrpSpPr>
        <p:grpSpPr>
          <a:xfrm>
            <a:off x="9823809" y="2414921"/>
            <a:ext cx="5095790" cy="6300287"/>
            <a:chOff x="10294618" y="1992301"/>
            <a:chExt cx="4071190" cy="5841937"/>
          </a:xfrm>
        </p:grpSpPr>
        <p:pic>
          <p:nvPicPr>
            <p:cNvPr id="10" name="Picture 9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694B7D75-945C-4D85-A86B-3075F7C3A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4618" y="1992301"/>
              <a:ext cx="3943468" cy="5467195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B758B17-8C58-40D6-AE3C-46210151C600}"/>
                </a:ext>
              </a:extLst>
            </p:cNvPr>
            <p:cNvSpPr/>
            <p:nvPr/>
          </p:nvSpPr>
          <p:spPr>
            <a:xfrm>
              <a:off x="10294618" y="7042150"/>
              <a:ext cx="4071190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 descr="A picture containing shape&#10;&#10;Description automatically generated">
            <a:extLst>
              <a:ext uri="{FF2B5EF4-FFF2-40B4-BE49-F238E27FC236}">
                <a16:creationId xmlns:a16="http://schemas.microsoft.com/office/drawing/2014/main" id="{E93C47FC-6BC0-439C-AD4B-6058731D6BF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49" y="1917811"/>
            <a:ext cx="7950191" cy="525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74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833607" y="607730"/>
            <a:ext cx="15132316" cy="8236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900" tIns="62947" rIns="125900" bIns="62947" rtlCol="0" anchor="ctr"/>
          <a:lstStyle/>
          <a:p>
            <a:pPr algn="ctr" defTabSz="629528" rtl="0" fontAlgn="auto">
              <a:spcBef>
                <a:spcPts val="0"/>
              </a:spcBef>
              <a:spcAft>
                <a:spcPts val="0"/>
              </a:spcAft>
            </a:pPr>
            <a:endParaRPr lang="zh-CN" altLang="en-US" sz="2500" dirty="0">
              <a:solidFill>
                <a:prstClr val="white"/>
              </a:solidFill>
            </a:endParaRPr>
          </a:p>
        </p:txBody>
      </p:sp>
      <p:sp>
        <p:nvSpPr>
          <p:cNvPr id="11" name="文本框 9">
            <a:extLst>
              <a:ext uri="{FF2B5EF4-FFF2-40B4-BE49-F238E27FC236}">
                <a16:creationId xmlns:a16="http://schemas.microsoft.com/office/drawing/2014/main" id="{E0B55495-7621-4C46-8F01-8BE9D6234268}"/>
              </a:ext>
            </a:extLst>
          </p:cNvPr>
          <p:cNvSpPr txBox="1"/>
          <p:nvPr/>
        </p:nvSpPr>
        <p:spPr>
          <a:xfrm>
            <a:off x="2728092" y="5395198"/>
            <a:ext cx="5443997" cy="1142907"/>
          </a:xfrm>
          <a:prstGeom prst="rect">
            <a:avLst/>
          </a:prstGeom>
          <a:noFill/>
        </p:spPr>
        <p:txBody>
          <a:bodyPr wrap="square" lIns="125907" tIns="62950" rIns="125907" bIns="62950" rtlCol="0">
            <a:spAutoFit/>
          </a:bodyPr>
          <a:lstStyle/>
          <a:p>
            <a:r>
              <a:rPr lang="en-US" altLang="zh-CN" sz="6600" b="1" dirty="0">
                <a:solidFill>
                  <a:srgbClr val="FF0000"/>
                </a:solidFill>
                <a:latin typeface="字魂17号-萌趣果冻体" panose="02000000000000000000" pitchFamily="2" charset="-122"/>
                <a:ea typeface="字魂17号-萌趣果冻体" panose="02000000000000000000" pitchFamily="2" charset="-122"/>
              </a:rPr>
              <a:t>16 - 7 = 9</a:t>
            </a:r>
            <a:endParaRPr lang="zh-CN" altLang="en-US" sz="6600" b="1" dirty="0">
              <a:solidFill>
                <a:srgbClr val="FF0000"/>
              </a:solidFill>
              <a:latin typeface="字魂17号-萌趣果冻体" panose="02000000000000000000" pitchFamily="2" charset="-122"/>
              <a:ea typeface="字魂17号-萌趣果冻体" panose="02000000000000000000" pitchFamily="2" charset="-122"/>
            </a:endParaRPr>
          </a:p>
        </p:txBody>
      </p:sp>
      <p:sp>
        <p:nvSpPr>
          <p:cNvPr id="12" name="文本框 10">
            <a:extLst>
              <a:ext uri="{FF2B5EF4-FFF2-40B4-BE49-F238E27FC236}">
                <a16:creationId xmlns:a16="http://schemas.microsoft.com/office/drawing/2014/main" id="{0A62B8F5-DF95-40CC-9A9F-A669F2A3871F}"/>
              </a:ext>
            </a:extLst>
          </p:cNvPr>
          <p:cNvSpPr txBox="1"/>
          <p:nvPr/>
        </p:nvSpPr>
        <p:spPr>
          <a:xfrm>
            <a:off x="2741853" y="3756808"/>
            <a:ext cx="6861976" cy="1142907"/>
          </a:xfrm>
          <a:prstGeom prst="rect">
            <a:avLst/>
          </a:prstGeom>
          <a:noFill/>
        </p:spPr>
        <p:txBody>
          <a:bodyPr wrap="square" lIns="125907" tIns="62950" rIns="125907" bIns="62950" rtlCol="0">
            <a:spAutoFit/>
          </a:bodyPr>
          <a:lstStyle/>
          <a:p>
            <a:r>
              <a:rPr lang="en-US" altLang="zh-CN" sz="6600" b="1" dirty="0">
                <a:solidFill>
                  <a:srgbClr val="D27C15"/>
                </a:solidFill>
                <a:latin typeface="字魂17号-萌趣果冻体" panose="02000000000000000000" pitchFamily="2" charset="-122"/>
                <a:ea typeface="字魂17号-萌趣果冻体" panose="02000000000000000000" pitchFamily="2" charset="-122"/>
              </a:rPr>
              <a:t>16 - 7  = ?</a:t>
            </a:r>
            <a:endParaRPr lang="zh-CN" altLang="en-US" sz="6600" b="1" dirty="0">
              <a:solidFill>
                <a:srgbClr val="D27C15"/>
              </a:solidFill>
              <a:latin typeface="字魂17号-萌趣果冻体" panose="02000000000000000000" pitchFamily="2" charset="-122"/>
              <a:ea typeface="字魂17号-萌趣果冻体" panose="02000000000000000000" pitchFamily="2" charset="-122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12366408" y="796189"/>
            <a:ext cx="2988690" cy="1580256"/>
          </a:xfrm>
          <a:prstGeom prst="wedgeEllipseCallout">
            <a:avLst>
              <a:gd name="adj1" fmla="val -43219"/>
              <a:gd name="adj2" fmla="val 69017"/>
            </a:avLst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spcCol="0" rtlCol="0" anchor="ctr"/>
          <a:lstStyle/>
          <a:p>
            <a:pPr algn="ctr"/>
            <a:r>
              <a:rPr lang="en-US" sz="6100" dirty="0" err="1">
                <a:solidFill>
                  <a:srgbClr val="00B050"/>
                </a:solidFill>
                <a:latin typeface="iCiel Cadena" panose="02000503000000020004" pitchFamily="2" charset="0"/>
              </a:rPr>
              <a:t>Câu</a:t>
            </a:r>
            <a:r>
              <a:rPr lang="en-US" sz="6100" dirty="0">
                <a:solidFill>
                  <a:srgbClr val="00B050"/>
                </a:solidFill>
                <a:latin typeface="iCiel Cadena" panose="02000503000000020004" pitchFamily="2" charset="0"/>
              </a:rPr>
              <a:t> 4</a:t>
            </a:r>
          </a:p>
        </p:txBody>
      </p:sp>
      <p:sp>
        <p:nvSpPr>
          <p:cNvPr id="14" name="Heart 13">
            <a:hlinkClick r:id="rId2" action="ppaction://hlinksldjump"/>
          </p:cNvPr>
          <p:cNvSpPr/>
          <p:nvPr/>
        </p:nvSpPr>
        <p:spPr>
          <a:xfrm>
            <a:off x="15373930" y="8338294"/>
            <a:ext cx="1224137" cy="1008112"/>
          </a:xfrm>
          <a:prstGeom prst="heart">
            <a:avLst/>
          </a:prstGeom>
          <a:solidFill>
            <a:srgbClr val="FF9900"/>
          </a:solidFill>
          <a:ln>
            <a:solidFill>
              <a:srgbClr val="FFEF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1" rIns="91404" bIns="45701" rtlCol="0" anchor="ctr"/>
          <a:lstStyle/>
          <a:p>
            <a:pPr algn="ctr"/>
            <a:endParaRPr lang="en-US"/>
          </a:p>
        </p:txBody>
      </p:sp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4BB843BB-EFC2-47B7-82B3-C89A4F48270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7" y="1317732"/>
            <a:ext cx="7950191" cy="7559290"/>
          </a:xfrm>
          <a:prstGeom prst="rect">
            <a:avLst/>
          </a:prstGeom>
        </p:spPr>
      </p:pic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2110CDE4-8808-4B2E-89CF-1E36235AF7E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5316">
            <a:off x="8372440" y="1239261"/>
            <a:ext cx="5682679" cy="568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55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833607" y="607730"/>
            <a:ext cx="15132316" cy="8236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961" tIns="62979" rIns="125961" bIns="62979" rtlCol="0" anchor="ctr"/>
          <a:lstStyle/>
          <a:p>
            <a:pPr algn="ctr" defTabSz="629814" rtl="0" fontAlgn="auto">
              <a:spcBef>
                <a:spcPts val="0"/>
              </a:spcBef>
              <a:spcAft>
                <a:spcPts val="0"/>
              </a:spcAft>
            </a:pPr>
            <a:endParaRPr lang="zh-CN" altLang="en-US" sz="2500">
              <a:solidFill>
                <a:prstClr val="white"/>
              </a:solidFill>
            </a:endParaRPr>
          </a:p>
        </p:txBody>
      </p:sp>
      <p:sp>
        <p:nvSpPr>
          <p:cNvPr id="13" name="文本框 9">
            <a:extLst>
              <a:ext uri="{FF2B5EF4-FFF2-40B4-BE49-F238E27FC236}">
                <a16:creationId xmlns:a16="http://schemas.microsoft.com/office/drawing/2014/main" id="{E0B55495-7621-4C46-8F01-8BE9D6234268}"/>
              </a:ext>
            </a:extLst>
          </p:cNvPr>
          <p:cNvSpPr txBox="1"/>
          <p:nvPr/>
        </p:nvSpPr>
        <p:spPr>
          <a:xfrm>
            <a:off x="9293425" y="4356894"/>
            <a:ext cx="5443997" cy="1142907"/>
          </a:xfrm>
          <a:prstGeom prst="rect">
            <a:avLst/>
          </a:prstGeom>
          <a:noFill/>
        </p:spPr>
        <p:txBody>
          <a:bodyPr wrap="square" lIns="125907" tIns="62950" rIns="125907" bIns="62950" rtlCol="0">
            <a:spAutoFit/>
          </a:bodyPr>
          <a:lstStyle/>
          <a:p>
            <a:r>
              <a:rPr lang="en-US" altLang="zh-CN" sz="6600" b="1" dirty="0">
                <a:solidFill>
                  <a:srgbClr val="FF0000"/>
                </a:solidFill>
                <a:latin typeface="字魂17号-萌趣果冻体" panose="02000000000000000000" pitchFamily="2" charset="-122"/>
                <a:ea typeface="字魂17号-萌趣果冻体" panose="02000000000000000000" pitchFamily="2" charset="-122"/>
              </a:rPr>
              <a:t>14 - 5 = 9</a:t>
            </a:r>
            <a:endParaRPr lang="zh-CN" altLang="en-US" sz="6600" b="1" dirty="0">
              <a:solidFill>
                <a:srgbClr val="FF0000"/>
              </a:solidFill>
              <a:latin typeface="字魂17号-萌趣果冻体" panose="02000000000000000000" pitchFamily="2" charset="-122"/>
              <a:ea typeface="字魂17号-萌趣果冻体" panose="02000000000000000000" pitchFamily="2" charset="-122"/>
            </a:endParaRPr>
          </a:p>
        </p:txBody>
      </p:sp>
      <p:sp>
        <p:nvSpPr>
          <p:cNvPr id="14" name="文本框 10">
            <a:extLst>
              <a:ext uri="{FF2B5EF4-FFF2-40B4-BE49-F238E27FC236}">
                <a16:creationId xmlns:a16="http://schemas.microsoft.com/office/drawing/2014/main" id="{0A62B8F5-DF95-40CC-9A9F-A669F2A3871F}"/>
              </a:ext>
            </a:extLst>
          </p:cNvPr>
          <p:cNvSpPr txBox="1"/>
          <p:nvPr/>
        </p:nvSpPr>
        <p:spPr>
          <a:xfrm>
            <a:off x="9506679" y="4098648"/>
            <a:ext cx="6861976" cy="1142907"/>
          </a:xfrm>
          <a:prstGeom prst="rect">
            <a:avLst/>
          </a:prstGeom>
          <a:noFill/>
        </p:spPr>
        <p:txBody>
          <a:bodyPr wrap="square" lIns="125907" tIns="62950" rIns="125907" bIns="62950" rtlCol="0">
            <a:spAutoFit/>
          </a:bodyPr>
          <a:lstStyle/>
          <a:p>
            <a:r>
              <a:rPr lang="en-US" altLang="zh-CN" sz="6600" b="1" dirty="0">
                <a:solidFill>
                  <a:srgbClr val="D27C15"/>
                </a:solidFill>
                <a:latin typeface="字魂17号-萌趣果冻体" panose="02000000000000000000" pitchFamily="2" charset="-122"/>
                <a:ea typeface="字魂17号-萌趣果冻体" panose="02000000000000000000" pitchFamily="2" charset="-122"/>
              </a:rPr>
              <a:t>14 - 5  = ?</a:t>
            </a:r>
            <a:endParaRPr lang="zh-CN" altLang="en-US" sz="6600" b="1" dirty="0">
              <a:solidFill>
                <a:srgbClr val="D27C15"/>
              </a:solidFill>
              <a:latin typeface="字魂17号-萌趣果冻体" panose="02000000000000000000" pitchFamily="2" charset="-122"/>
              <a:ea typeface="字魂17号-萌趣果冻体" panose="02000000000000000000" pitchFamily="2" charset="-122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1475280" y="828690"/>
            <a:ext cx="3335253" cy="1718153"/>
          </a:xfrm>
          <a:prstGeom prst="wedgeEllipseCallout">
            <a:avLst>
              <a:gd name="adj1" fmla="val 30042"/>
              <a:gd name="adj2" fmla="val 6575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spcCol="0" rtlCol="0" anchor="ctr"/>
          <a:lstStyle/>
          <a:p>
            <a:pPr algn="ctr"/>
            <a:r>
              <a:rPr lang="en-US" sz="6100" dirty="0" err="1">
                <a:solidFill>
                  <a:schemeClr val="accent1">
                    <a:lumMod val="50000"/>
                  </a:schemeClr>
                </a:solidFill>
                <a:latin typeface="iCiel Cadena" panose="02000503000000020004" pitchFamily="2" charset="0"/>
              </a:rPr>
              <a:t>Câu</a:t>
            </a:r>
            <a:r>
              <a:rPr lang="en-US" sz="6100" dirty="0">
                <a:solidFill>
                  <a:schemeClr val="accent1">
                    <a:lumMod val="50000"/>
                  </a:schemeClr>
                </a:solidFill>
                <a:latin typeface="iCiel Cadena" panose="02000503000000020004" pitchFamily="2" charset="0"/>
              </a:rPr>
              <a:t> 5</a:t>
            </a:r>
          </a:p>
        </p:txBody>
      </p:sp>
      <p:sp>
        <p:nvSpPr>
          <p:cNvPr id="16" name="Heart 15">
            <a:hlinkClick r:id="rId2" action="ppaction://hlinksldjump"/>
          </p:cNvPr>
          <p:cNvSpPr/>
          <p:nvPr/>
        </p:nvSpPr>
        <p:spPr>
          <a:xfrm>
            <a:off x="15373930" y="8338294"/>
            <a:ext cx="1224137" cy="1008112"/>
          </a:xfrm>
          <a:prstGeom prst="heart">
            <a:avLst/>
          </a:prstGeom>
          <a:solidFill>
            <a:srgbClr val="FF9900"/>
          </a:solidFill>
          <a:ln>
            <a:solidFill>
              <a:srgbClr val="FFEF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1" rIns="91404" bIns="45701"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circle&#10;&#10;Description automatically generated">
            <a:extLst>
              <a:ext uri="{FF2B5EF4-FFF2-40B4-BE49-F238E27FC236}">
                <a16:creationId xmlns:a16="http://schemas.microsoft.com/office/drawing/2014/main" id="{76326795-CD5C-48F5-863C-BDE7791B7A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625" y="2177944"/>
            <a:ext cx="4724226" cy="6160361"/>
          </a:xfrm>
          <a:prstGeom prst="rect">
            <a:avLst/>
          </a:prstGeom>
        </p:spPr>
      </p:pic>
      <p:pic>
        <p:nvPicPr>
          <p:cNvPr id="8" name="Picture 7" descr="A picture containing accessory, necklet&#10;&#10;Description automatically generated">
            <a:extLst>
              <a:ext uri="{FF2B5EF4-FFF2-40B4-BE49-F238E27FC236}">
                <a16:creationId xmlns:a16="http://schemas.microsoft.com/office/drawing/2014/main" id="{D047BF17-6E87-4C75-AC8B-9BB7D97EC14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543" y="1281572"/>
            <a:ext cx="8436455" cy="843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88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836329" y="5659643"/>
            <a:ext cx="11265422" cy="1000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8296" tIns="74149" rIns="148296" bIns="7414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2249316" rtl="0" eaLnBrk="1" hangingPunct="1">
              <a:spcBef>
                <a:spcPts val="2788"/>
              </a:spcBef>
              <a:defRPr/>
            </a:pP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MÔN:  TOÁN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140" y="9053176"/>
            <a:ext cx="5789175" cy="21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3220282" y="7365276"/>
            <a:ext cx="1198588" cy="157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" y="8288963"/>
            <a:ext cx="1102292" cy="806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WordArt 6"/>
          <p:cNvSpPr>
            <a:spLocks noTextEdit="1"/>
          </p:cNvSpPr>
          <p:nvPr/>
        </p:nvSpPr>
        <p:spPr>
          <a:xfrm>
            <a:off x="1274303" y="2627160"/>
            <a:ext cx="15124489" cy="2187405"/>
          </a:xfrm>
          <a:prstGeom prst="rect">
            <a:avLst/>
          </a:prstGeom>
        </p:spPr>
        <p:txBody>
          <a:bodyPr wrap="none" lIns="94374" tIns="47186" rIns="94374" bIns="47186" fromWordArt="1">
            <a:prstTxWarp prst="textWave1">
              <a:avLst>
                <a:gd name="adj1" fmla="val 9181"/>
                <a:gd name="adj2" fmla="val 0"/>
              </a:avLst>
            </a:prstTxWarp>
            <a:normAutofit/>
          </a:bodyPr>
          <a:lstStyle/>
          <a:p>
            <a:pPr algn="ctr" defTabSz="943839" rtl="0" eaLnBrk="0" hangingPunct="0"/>
            <a:r>
              <a:rPr lang="en-US" sz="73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NHIỆT LIỆT CHÀO MỪNG CÁC THẦY CÔ VỀ DỰ GIỜ</a:t>
            </a:r>
          </a:p>
        </p:txBody>
      </p:sp>
      <p:sp>
        <p:nvSpPr>
          <p:cNvPr id="18" name="WordArt 9"/>
          <p:cNvSpPr>
            <a:spLocks noTextEdit="1"/>
          </p:cNvSpPr>
          <p:nvPr/>
        </p:nvSpPr>
        <p:spPr>
          <a:xfrm>
            <a:off x="1674397" y="5922367"/>
            <a:ext cx="13274697" cy="1737228"/>
          </a:xfrm>
          <a:prstGeom prst="rect">
            <a:avLst/>
          </a:prstGeom>
        </p:spPr>
        <p:txBody>
          <a:bodyPr wrap="none" lIns="94374" tIns="47186" rIns="94374" bIns="47186" fromWordArt="1">
            <a:prstTxWarp prst="textCanDown">
              <a:avLst>
                <a:gd name="adj" fmla="val 33333"/>
              </a:avLst>
            </a:prstTxWarp>
            <a:normAutofit/>
          </a:bodyPr>
          <a:lstStyle/>
          <a:p>
            <a:pPr algn="ctr" defTabSz="943839" rtl="0" eaLnBrk="0" hangingPunct="0"/>
            <a:endParaRPr lang="en-US" sz="7300" dirty="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4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833607" y="607730"/>
            <a:ext cx="15132316" cy="8236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961" tIns="62979" rIns="125961" bIns="62979" rtlCol="0" anchor="ctr"/>
          <a:lstStyle/>
          <a:p>
            <a:pPr algn="ctr" defTabSz="629814" rtl="0" fontAlgn="auto">
              <a:spcBef>
                <a:spcPts val="0"/>
              </a:spcBef>
              <a:spcAft>
                <a:spcPts val="0"/>
              </a:spcAft>
            </a:pPr>
            <a:endParaRPr lang="zh-CN" altLang="en-US" sz="2500">
              <a:solidFill>
                <a:prstClr val="white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3977BDD-A5C5-4FC7-A4BA-F90BB8FB3B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6" t="48289" r="718" b="4445"/>
          <a:stretch/>
        </p:blipFill>
        <p:spPr>
          <a:xfrm>
            <a:off x="8604125" y="2156423"/>
            <a:ext cx="6549794" cy="6165259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11879034" y="777136"/>
            <a:ext cx="3744417" cy="1753900"/>
          </a:xfrm>
          <a:prstGeom prst="wedgeEllipseCallout">
            <a:avLst>
              <a:gd name="adj1" fmla="val -50850"/>
              <a:gd name="adj2" fmla="val 67931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spcCol="0" rtlCol="0" anchor="ctr"/>
          <a:lstStyle/>
          <a:p>
            <a:pPr algn="ctr"/>
            <a:r>
              <a:rPr lang="en-US" sz="6600" dirty="0" err="1">
                <a:solidFill>
                  <a:srgbClr val="002060"/>
                </a:solidFill>
                <a:latin typeface="iCiel Cadena" panose="02000503000000020004" pitchFamily="2" charset="0"/>
              </a:rPr>
              <a:t>Câu</a:t>
            </a:r>
            <a:r>
              <a:rPr lang="en-US" sz="6600" dirty="0">
                <a:solidFill>
                  <a:srgbClr val="002060"/>
                </a:solidFill>
                <a:latin typeface="iCiel Cadena" panose="02000503000000020004" pitchFamily="2" charset="0"/>
              </a:rPr>
              <a:t> 6</a:t>
            </a:r>
          </a:p>
        </p:txBody>
      </p:sp>
      <p:sp>
        <p:nvSpPr>
          <p:cNvPr id="11" name="Heart 10">
            <a:hlinkClick r:id="rId4" action="ppaction://hlinksldjump"/>
          </p:cNvPr>
          <p:cNvSpPr/>
          <p:nvPr/>
        </p:nvSpPr>
        <p:spPr>
          <a:xfrm>
            <a:off x="15373930" y="8338294"/>
            <a:ext cx="1224137" cy="1008112"/>
          </a:xfrm>
          <a:prstGeom prst="heart">
            <a:avLst/>
          </a:prstGeom>
          <a:solidFill>
            <a:srgbClr val="FF9900"/>
          </a:solidFill>
          <a:ln>
            <a:solidFill>
              <a:srgbClr val="FFEF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1" rIns="91404" bIns="45701" rtlCol="0" anchor="ctr"/>
          <a:lstStyle/>
          <a:p>
            <a:pPr algn="ctr"/>
            <a:endParaRPr lang="en-US"/>
          </a:p>
        </p:txBody>
      </p:sp>
      <p:sp>
        <p:nvSpPr>
          <p:cNvPr id="6" name="文本框 9">
            <a:extLst>
              <a:ext uri="{FF2B5EF4-FFF2-40B4-BE49-F238E27FC236}">
                <a16:creationId xmlns:a16="http://schemas.microsoft.com/office/drawing/2014/main" id="{E0B55495-7621-4C46-8F01-8BE9D6234268}"/>
              </a:ext>
            </a:extLst>
          </p:cNvPr>
          <p:cNvSpPr txBox="1"/>
          <p:nvPr/>
        </p:nvSpPr>
        <p:spPr>
          <a:xfrm>
            <a:off x="2955768" y="3441761"/>
            <a:ext cx="5443997" cy="1142907"/>
          </a:xfrm>
          <a:prstGeom prst="rect">
            <a:avLst/>
          </a:prstGeom>
          <a:noFill/>
        </p:spPr>
        <p:txBody>
          <a:bodyPr wrap="square" lIns="125907" tIns="62950" rIns="125907" bIns="62950" rtlCol="0">
            <a:spAutoFit/>
          </a:bodyPr>
          <a:lstStyle/>
          <a:p>
            <a:r>
              <a:rPr lang="en-US" altLang="zh-CN" sz="6600" b="1" dirty="0">
                <a:solidFill>
                  <a:srgbClr val="FF0000"/>
                </a:solidFill>
                <a:latin typeface="字魂17号-萌趣果冻体" panose="02000000000000000000" pitchFamily="2" charset="-122"/>
                <a:ea typeface="字魂17号-萌趣果冻体" panose="02000000000000000000" pitchFamily="2" charset="-122"/>
              </a:rPr>
              <a:t>12 - 8 = 4</a:t>
            </a:r>
            <a:endParaRPr lang="zh-CN" altLang="en-US" sz="6600" b="1" dirty="0">
              <a:solidFill>
                <a:srgbClr val="FF0000"/>
              </a:solidFill>
              <a:latin typeface="字魂17号-萌趣果冻体" panose="02000000000000000000" pitchFamily="2" charset="-122"/>
              <a:ea typeface="字魂17号-萌趣果冻体" panose="02000000000000000000" pitchFamily="2" charset="-122"/>
            </a:endParaRPr>
          </a:p>
        </p:txBody>
      </p:sp>
      <p:sp>
        <p:nvSpPr>
          <p:cNvPr id="9" name="文本框 10">
            <a:extLst>
              <a:ext uri="{FF2B5EF4-FFF2-40B4-BE49-F238E27FC236}">
                <a16:creationId xmlns:a16="http://schemas.microsoft.com/office/drawing/2014/main" id="{0A62B8F5-DF95-40CC-9A9F-A669F2A3871F}"/>
              </a:ext>
            </a:extLst>
          </p:cNvPr>
          <p:cNvSpPr txBox="1"/>
          <p:nvPr/>
        </p:nvSpPr>
        <p:spPr>
          <a:xfrm>
            <a:off x="3132559" y="3441761"/>
            <a:ext cx="6861976" cy="1142907"/>
          </a:xfrm>
          <a:prstGeom prst="rect">
            <a:avLst/>
          </a:prstGeom>
          <a:noFill/>
        </p:spPr>
        <p:txBody>
          <a:bodyPr wrap="square" lIns="125907" tIns="62950" rIns="125907" bIns="62950" rtlCol="0">
            <a:spAutoFit/>
          </a:bodyPr>
          <a:lstStyle/>
          <a:p>
            <a:r>
              <a:rPr lang="en-US" altLang="zh-CN" sz="6600" b="1" dirty="0">
                <a:solidFill>
                  <a:srgbClr val="D27C15"/>
                </a:solidFill>
                <a:latin typeface="字魂17号-萌趣果冻体" panose="02000000000000000000" pitchFamily="2" charset="-122"/>
                <a:ea typeface="字魂17号-萌趣果冻体" panose="02000000000000000000" pitchFamily="2" charset="-122"/>
              </a:rPr>
              <a:t>12 - 8 = ?</a:t>
            </a:r>
            <a:endParaRPr lang="zh-CN" altLang="en-US" sz="6600" b="1" dirty="0">
              <a:solidFill>
                <a:srgbClr val="D27C15"/>
              </a:solidFill>
              <a:latin typeface="字魂17号-萌趣果冻体" panose="02000000000000000000" pitchFamily="2" charset="-122"/>
              <a:ea typeface="字魂17号-萌趣果冻体" panose="02000000000000000000" pitchFamily="2" charset="-122"/>
            </a:endParaRPr>
          </a:p>
        </p:txBody>
      </p:sp>
      <p:pic>
        <p:nvPicPr>
          <p:cNvPr id="12" name="Picture 11" descr="A picture containing accessory, necklet&#10;&#10;Description automatically generated">
            <a:extLst>
              <a:ext uri="{FF2B5EF4-FFF2-40B4-BE49-F238E27FC236}">
                <a16:creationId xmlns:a16="http://schemas.microsoft.com/office/drawing/2014/main" id="{B2E288BF-D31C-4434-A3D1-1A4142F1D48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44" y="777137"/>
            <a:ext cx="8436455" cy="756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79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828218" y="619726"/>
            <a:ext cx="15132316" cy="8236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961" tIns="62979" rIns="125961" bIns="62979" rtlCol="0" anchor="ctr"/>
          <a:lstStyle/>
          <a:p>
            <a:pPr algn="ctr" defTabSz="629814" rtl="0" fontAlgn="auto">
              <a:spcBef>
                <a:spcPts val="0"/>
              </a:spcBef>
              <a:spcAft>
                <a:spcPts val="0"/>
              </a:spcAft>
            </a:pPr>
            <a:endParaRPr lang="zh-CN" altLang="en-US" sz="2500">
              <a:solidFill>
                <a:prstClr val="white"/>
              </a:solidFill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12421603" y="1090571"/>
            <a:ext cx="3158963" cy="1779174"/>
          </a:xfrm>
          <a:prstGeom prst="wedgeEllipseCallout">
            <a:avLst>
              <a:gd name="adj1" fmla="val -41184"/>
              <a:gd name="adj2" fmla="val 82051"/>
            </a:avLst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spcCol="0" rtlCol="0" anchor="ctr"/>
          <a:lstStyle/>
          <a:p>
            <a:pPr algn="ctr"/>
            <a:r>
              <a:rPr lang="en-US" sz="6100" dirty="0" err="1">
                <a:solidFill>
                  <a:srgbClr val="00B050"/>
                </a:solidFill>
                <a:latin typeface="iCiel Cadena" panose="02000503000000020004" pitchFamily="2" charset="0"/>
              </a:rPr>
              <a:t>Câu</a:t>
            </a:r>
            <a:r>
              <a:rPr lang="en-US" sz="6100" dirty="0">
                <a:solidFill>
                  <a:srgbClr val="00B050"/>
                </a:solidFill>
                <a:latin typeface="iCiel Cadena" panose="02000503000000020004" pitchFamily="2" charset="0"/>
              </a:rPr>
              <a:t> 7</a:t>
            </a:r>
          </a:p>
        </p:txBody>
      </p:sp>
      <p:sp>
        <p:nvSpPr>
          <p:cNvPr id="11" name="Heart 10">
            <a:hlinkClick r:id="rId2" action="ppaction://hlinksldjump"/>
          </p:cNvPr>
          <p:cNvSpPr/>
          <p:nvPr/>
        </p:nvSpPr>
        <p:spPr>
          <a:xfrm>
            <a:off x="15373930" y="8338294"/>
            <a:ext cx="1224137" cy="1008112"/>
          </a:xfrm>
          <a:prstGeom prst="heart">
            <a:avLst/>
          </a:prstGeom>
          <a:solidFill>
            <a:srgbClr val="FF9900"/>
          </a:solidFill>
          <a:ln>
            <a:solidFill>
              <a:srgbClr val="FFEF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1" rIns="91404" bIns="45701"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flower, vector graphics&#10;&#10;Description automatically generated">
            <a:extLst>
              <a:ext uri="{FF2B5EF4-FFF2-40B4-BE49-F238E27FC236}">
                <a16:creationId xmlns:a16="http://schemas.microsoft.com/office/drawing/2014/main" id="{D95F4A33-F27A-497A-A923-7E66E1F318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108" y="2330207"/>
            <a:ext cx="6959149" cy="5034839"/>
          </a:xfrm>
          <a:prstGeom prst="rect">
            <a:avLst/>
          </a:prstGeom>
        </p:spPr>
      </p:pic>
      <p:sp>
        <p:nvSpPr>
          <p:cNvPr id="7" name="文本框 9">
            <a:extLst>
              <a:ext uri="{FF2B5EF4-FFF2-40B4-BE49-F238E27FC236}">
                <a16:creationId xmlns:a16="http://schemas.microsoft.com/office/drawing/2014/main" id="{E0B55495-7621-4C46-8F01-8BE9D6234268}"/>
              </a:ext>
            </a:extLst>
          </p:cNvPr>
          <p:cNvSpPr txBox="1"/>
          <p:nvPr/>
        </p:nvSpPr>
        <p:spPr>
          <a:xfrm>
            <a:off x="2674144" y="4166441"/>
            <a:ext cx="5443997" cy="1142907"/>
          </a:xfrm>
          <a:prstGeom prst="rect">
            <a:avLst/>
          </a:prstGeom>
          <a:noFill/>
        </p:spPr>
        <p:txBody>
          <a:bodyPr wrap="square" lIns="125907" tIns="62950" rIns="125907" bIns="62950" rtlCol="0">
            <a:spAutoFit/>
          </a:bodyPr>
          <a:lstStyle/>
          <a:p>
            <a:r>
              <a:rPr lang="en-US" altLang="zh-CN" sz="6600" b="1" dirty="0">
                <a:solidFill>
                  <a:srgbClr val="FF0000"/>
                </a:solidFill>
                <a:latin typeface="字魂17号-萌趣果冻体" panose="02000000000000000000" pitchFamily="2" charset="-122"/>
                <a:ea typeface="字魂17号-萌趣果冻体" panose="02000000000000000000" pitchFamily="2" charset="-122"/>
              </a:rPr>
              <a:t>13 - 7 = 6</a:t>
            </a:r>
            <a:endParaRPr lang="zh-CN" altLang="en-US" sz="6600" b="1" dirty="0">
              <a:solidFill>
                <a:srgbClr val="FF0000"/>
              </a:solidFill>
              <a:latin typeface="字魂17号-萌趣果冻体" panose="02000000000000000000" pitchFamily="2" charset="-122"/>
              <a:ea typeface="字魂17号-萌趣果冻体" panose="02000000000000000000" pitchFamily="2" charset="-122"/>
            </a:endParaRPr>
          </a:p>
        </p:txBody>
      </p:sp>
      <p:sp>
        <p:nvSpPr>
          <p:cNvPr id="9" name="文本框 10">
            <a:extLst>
              <a:ext uri="{FF2B5EF4-FFF2-40B4-BE49-F238E27FC236}">
                <a16:creationId xmlns:a16="http://schemas.microsoft.com/office/drawing/2014/main" id="{0A62B8F5-DF95-40CC-9A9F-A669F2A3871F}"/>
              </a:ext>
            </a:extLst>
          </p:cNvPr>
          <p:cNvSpPr txBox="1"/>
          <p:nvPr/>
        </p:nvSpPr>
        <p:spPr>
          <a:xfrm>
            <a:off x="2844528" y="3398245"/>
            <a:ext cx="6861976" cy="1142907"/>
          </a:xfrm>
          <a:prstGeom prst="rect">
            <a:avLst/>
          </a:prstGeom>
          <a:noFill/>
        </p:spPr>
        <p:txBody>
          <a:bodyPr wrap="square" lIns="125907" tIns="62950" rIns="125907" bIns="62950" rtlCol="0">
            <a:spAutoFit/>
          </a:bodyPr>
          <a:lstStyle/>
          <a:p>
            <a:r>
              <a:rPr lang="en-US" altLang="zh-CN" sz="6600" b="1" dirty="0">
                <a:solidFill>
                  <a:srgbClr val="D27C15"/>
                </a:solidFill>
                <a:latin typeface="字魂17号-萌趣果冻体" panose="02000000000000000000" pitchFamily="2" charset="-122"/>
                <a:ea typeface="字魂17号-萌趣果冻体" panose="02000000000000000000" pitchFamily="2" charset="-122"/>
              </a:rPr>
              <a:t>13 - 7 = ?</a:t>
            </a:r>
            <a:endParaRPr lang="zh-CN" altLang="en-US" sz="6600" b="1" dirty="0">
              <a:solidFill>
                <a:srgbClr val="D27C15"/>
              </a:solidFill>
              <a:latin typeface="字魂17号-萌趣果冻体" panose="02000000000000000000" pitchFamily="2" charset="-122"/>
              <a:ea typeface="字魂17号-萌趣果冻体" panose="02000000000000000000" pitchFamily="2" charset="-122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0899A94D-19CE-4677-A703-1BA4D4B2218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208" y="3060811"/>
            <a:ext cx="5429472" cy="532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44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833607" y="607730"/>
            <a:ext cx="15132316" cy="8236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961" tIns="62979" rIns="125961" bIns="62979" rtlCol="0" anchor="ctr"/>
          <a:lstStyle/>
          <a:p>
            <a:pPr algn="ctr" defTabSz="629814" rtl="0" fontAlgn="auto">
              <a:spcBef>
                <a:spcPts val="0"/>
              </a:spcBef>
              <a:spcAft>
                <a:spcPts val="0"/>
              </a:spcAft>
            </a:pPr>
            <a:endParaRPr lang="zh-CN" altLang="en-US" sz="2500">
              <a:solidFill>
                <a:prstClr val="white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AF65E89-1A30-47D8-A896-DA51BBAA46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692" y="2505657"/>
            <a:ext cx="10608872" cy="751619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A968CCB-7696-4C85-B52A-532685B1DF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60" t="64301" r="35611" b="1638"/>
          <a:stretch/>
        </p:blipFill>
        <p:spPr>
          <a:xfrm>
            <a:off x="7208432" y="2009254"/>
            <a:ext cx="6941363" cy="6510253"/>
          </a:xfrm>
          <a:prstGeom prst="rect">
            <a:avLst/>
          </a:prstGeom>
        </p:spPr>
      </p:pic>
      <p:sp>
        <p:nvSpPr>
          <p:cNvPr id="8" name="文本框 9">
            <a:extLst>
              <a:ext uri="{FF2B5EF4-FFF2-40B4-BE49-F238E27FC236}">
                <a16:creationId xmlns:a16="http://schemas.microsoft.com/office/drawing/2014/main" id="{E0B55495-7621-4C46-8F01-8BE9D6234268}"/>
              </a:ext>
            </a:extLst>
          </p:cNvPr>
          <p:cNvSpPr txBox="1"/>
          <p:nvPr/>
        </p:nvSpPr>
        <p:spPr>
          <a:xfrm>
            <a:off x="3255371" y="5935852"/>
            <a:ext cx="5443997" cy="1142907"/>
          </a:xfrm>
          <a:prstGeom prst="rect">
            <a:avLst/>
          </a:prstGeom>
          <a:noFill/>
        </p:spPr>
        <p:txBody>
          <a:bodyPr wrap="square" lIns="125907" tIns="62950" rIns="125907" bIns="62950" rtlCol="0">
            <a:spAutoFit/>
          </a:bodyPr>
          <a:lstStyle/>
          <a:p>
            <a:r>
              <a:rPr lang="en-US" altLang="zh-CN" sz="6600" b="1" dirty="0">
                <a:solidFill>
                  <a:srgbClr val="FF0000"/>
                </a:solidFill>
                <a:latin typeface="字魂17号-萌趣果冻体" panose="02000000000000000000" pitchFamily="2" charset="-122"/>
                <a:ea typeface="字魂17号-萌趣果冻体" panose="02000000000000000000" pitchFamily="2" charset="-122"/>
              </a:rPr>
              <a:t>15 - 6 = 9</a:t>
            </a:r>
            <a:endParaRPr lang="zh-CN" altLang="en-US" sz="6600" b="1" dirty="0">
              <a:solidFill>
                <a:srgbClr val="FF0000"/>
              </a:solidFill>
              <a:latin typeface="字魂17号-萌趣果冻体" panose="02000000000000000000" pitchFamily="2" charset="-122"/>
              <a:ea typeface="字魂17号-萌趣果冻体" panose="02000000000000000000" pitchFamily="2" charset="-122"/>
            </a:endParaRPr>
          </a:p>
        </p:txBody>
      </p:sp>
      <p:sp>
        <p:nvSpPr>
          <p:cNvPr id="9" name="文本框 10">
            <a:extLst>
              <a:ext uri="{FF2B5EF4-FFF2-40B4-BE49-F238E27FC236}">
                <a16:creationId xmlns:a16="http://schemas.microsoft.com/office/drawing/2014/main" id="{0A62B8F5-DF95-40CC-9A9F-A669F2A3871F}"/>
              </a:ext>
            </a:extLst>
          </p:cNvPr>
          <p:cNvSpPr txBox="1"/>
          <p:nvPr/>
        </p:nvSpPr>
        <p:spPr>
          <a:xfrm>
            <a:off x="3327368" y="4891142"/>
            <a:ext cx="6861976" cy="1142907"/>
          </a:xfrm>
          <a:prstGeom prst="rect">
            <a:avLst/>
          </a:prstGeom>
          <a:noFill/>
        </p:spPr>
        <p:txBody>
          <a:bodyPr wrap="square" lIns="125907" tIns="62950" rIns="125907" bIns="62950" rtlCol="0">
            <a:spAutoFit/>
          </a:bodyPr>
          <a:lstStyle/>
          <a:p>
            <a:r>
              <a:rPr lang="en-US" altLang="zh-CN" sz="6600" b="1" dirty="0">
                <a:solidFill>
                  <a:srgbClr val="D27C15"/>
                </a:solidFill>
                <a:latin typeface="字魂17号-萌趣果冻体" panose="02000000000000000000" pitchFamily="2" charset="-122"/>
                <a:ea typeface="字魂17号-萌趣果冻体" panose="02000000000000000000" pitchFamily="2" charset="-122"/>
              </a:rPr>
              <a:t>15 - 6 = ?</a:t>
            </a:r>
            <a:endParaRPr lang="zh-CN" altLang="en-US" sz="6600" b="1" dirty="0">
              <a:solidFill>
                <a:srgbClr val="D27C15"/>
              </a:solidFill>
              <a:latin typeface="字魂17号-萌趣果冻体" panose="02000000000000000000" pitchFamily="2" charset="-122"/>
              <a:ea typeface="字魂17号-萌趣果冻体" panose="02000000000000000000" pitchFamily="2" charset="-122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12214968" y="564688"/>
            <a:ext cx="3744417" cy="1753900"/>
          </a:xfrm>
          <a:prstGeom prst="wedgeEllipseCallout">
            <a:avLst>
              <a:gd name="adj1" fmla="val -41184"/>
              <a:gd name="adj2" fmla="val 82051"/>
            </a:avLst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spcCol="0" rtlCol="0" anchor="ctr"/>
          <a:lstStyle/>
          <a:p>
            <a:pPr algn="ctr"/>
            <a:r>
              <a:rPr lang="en-US" sz="6600" dirty="0" err="1">
                <a:solidFill>
                  <a:srgbClr val="00B050"/>
                </a:solidFill>
                <a:latin typeface="iCiel Cadena" panose="02000503000000020004" pitchFamily="2" charset="0"/>
              </a:rPr>
              <a:t>Câu</a:t>
            </a:r>
            <a:r>
              <a:rPr lang="en-US" sz="6600" dirty="0">
                <a:solidFill>
                  <a:srgbClr val="00B050"/>
                </a:solidFill>
                <a:latin typeface="iCiel Cadena" panose="02000503000000020004" pitchFamily="2" charset="0"/>
              </a:rPr>
              <a:t> 8</a:t>
            </a:r>
          </a:p>
        </p:txBody>
      </p:sp>
      <p:sp>
        <p:nvSpPr>
          <p:cNvPr id="11" name="Heart 10">
            <a:hlinkClick r:id="rId4" action="ppaction://hlinksldjump"/>
          </p:cNvPr>
          <p:cNvSpPr/>
          <p:nvPr/>
        </p:nvSpPr>
        <p:spPr>
          <a:xfrm>
            <a:off x="15373930" y="8338294"/>
            <a:ext cx="1224137" cy="1008112"/>
          </a:xfrm>
          <a:prstGeom prst="heart">
            <a:avLst/>
          </a:prstGeom>
          <a:solidFill>
            <a:srgbClr val="FF9900"/>
          </a:solidFill>
          <a:ln>
            <a:solidFill>
              <a:srgbClr val="FFEF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1" rIns="91404" bIns="45701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6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833607" y="607730"/>
            <a:ext cx="15132316" cy="8236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961" tIns="62979" rIns="125961" bIns="62979" rtlCol="0" anchor="ctr"/>
          <a:lstStyle/>
          <a:p>
            <a:pPr algn="ctr" defTabSz="629814" rtl="0" fontAlgn="auto">
              <a:spcBef>
                <a:spcPts val="0"/>
              </a:spcBef>
              <a:spcAft>
                <a:spcPts val="0"/>
              </a:spcAft>
            </a:pPr>
            <a:endParaRPr lang="zh-CN" altLang="en-US" sz="2500">
              <a:solidFill>
                <a:prstClr val="white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5281288-033A-4C63-9540-F899F1D6BD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058" y="-607730"/>
            <a:ext cx="9708576" cy="974766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F2B8CC4-507A-42B2-BECE-C3329FF4A9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068" y="2362305"/>
            <a:ext cx="6589686" cy="5710753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E0B55495-7621-4C46-8F01-8BE9D6234268}"/>
              </a:ext>
            </a:extLst>
          </p:cNvPr>
          <p:cNvSpPr txBox="1"/>
          <p:nvPr/>
        </p:nvSpPr>
        <p:spPr>
          <a:xfrm>
            <a:off x="9074944" y="4449127"/>
            <a:ext cx="5443997" cy="1142907"/>
          </a:xfrm>
          <a:prstGeom prst="rect">
            <a:avLst/>
          </a:prstGeom>
          <a:noFill/>
        </p:spPr>
        <p:txBody>
          <a:bodyPr wrap="square" lIns="125907" tIns="62950" rIns="125907" bIns="62950" rtlCol="0">
            <a:spAutoFit/>
          </a:bodyPr>
          <a:lstStyle/>
          <a:p>
            <a:r>
              <a:rPr lang="en-US" altLang="zh-CN" sz="6600" b="1" dirty="0">
                <a:solidFill>
                  <a:srgbClr val="FF0000"/>
                </a:solidFill>
                <a:latin typeface="字魂17号-萌趣果冻体" panose="02000000000000000000" pitchFamily="2" charset="-122"/>
                <a:ea typeface="字魂17号-萌趣果冻体" panose="02000000000000000000" pitchFamily="2" charset="-122"/>
              </a:rPr>
              <a:t>17 - 9 = 8</a:t>
            </a:r>
            <a:endParaRPr lang="zh-CN" altLang="en-US" sz="6600" b="1" dirty="0">
              <a:solidFill>
                <a:srgbClr val="FF0000"/>
              </a:solidFill>
              <a:latin typeface="字魂17号-萌趣果冻体" panose="02000000000000000000" pitchFamily="2" charset="-122"/>
              <a:ea typeface="字魂17号-萌趣果冻体" panose="02000000000000000000" pitchFamily="2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A62B8F5-DF95-40CC-9A9F-A669F2A3871F}"/>
              </a:ext>
            </a:extLst>
          </p:cNvPr>
          <p:cNvSpPr txBox="1"/>
          <p:nvPr/>
        </p:nvSpPr>
        <p:spPr>
          <a:xfrm>
            <a:off x="9325248" y="3945817"/>
            <a:ext cx="6861976" cy="1142907"/>
          </a:xfrm>
          <a:prstGeom prst="rect">
            <a:avLst/>
          </a:prstGeom>
          <a:noFill/>
        </p:spPr>
        <p:txBody>
          <a:bodyPr wrap="square" lIns="125907" tIns="62950" rIns="125907" bIns="62950" rtlCol="0">
            <a:spAutoFit/>
          </a:bodyPr>
          <a:lstStyle/>
          <a:p>
            <a:r>
              <a:rPr lang="en-US" altLang="zh-CN" sz="6600" b="1" dirty="0">
                <a:solidFill>
                  <a:srgbClr val="D27C15"/>
                </a:solidFill>
                <a:latin typeface="字魂17号-萌趣果冻体" panose="02000000000000000000" pitchFamily="2" charset="-122"/>
                <a:ea typeface="字魂17号-萌趣果冻体" panose="02000000000000000000" pitchFamily="2" charset="-122"/>
              </a:rPr>
              <a:t>17 - 9 = ?</a:t>
            </a:r>
            <a:endParaRPr lang="zh-CN" altLang="en-US" sz="6600" b="1" dirty="0">
              <a:solidFill>
                <a:srgbClr val="D27C15"/>
              </a:solidFill>
              <a:latin typeface="字魂17号-萌趣果冻体" panose="02000000000000000000" pitchFamily="2" charset="-122"/>
              <a:ea typeface="字魂17号-萌趣果冻体" panose="02000000000000000000" pitchFamily="2" charset="-122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2124459" y="564688"/>
            <a:ext cx="3744417" cy="1753900"/>
          </a:xfrm>
          <a:prstGeom prst="wedgeEllipseCallout">
            <a:avLst>
              <a:gd name="adj1" fmla="val 37673"/>
              <a:gd name="adj2" fmla="val 69017"/>
            </a:avLst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spcCol="0" rtlCol="0" anchor="ctr"/>
          <a:lstStyle/>
          <a:p>
            <a:pPr algn="ctr"/>
            <a:r>
              <a:rPr lang="en-US" sz="6600" dirty="0" err="1">
                <a:solidFill>
                  <a:srgbClr val="00B050"/>
                </a:solidFill>
                <a:latin typeface="iCiel Cadena" panose="02000503000000020004" pitchFamily="2" charset="0"/>
              </a:rPr>
              <a:t>Câu</a:t>
            </a:r>
            <a:r>
              <a:rPr lang="en-US" sz="6600" dirty="0">
                <a:solidFill>
                  <a:srgbClr val="00B050"/>
                </a:solidFill>
                <a:latin typeface="iCiel Cadena" panose="02000503000000020004" pitchFamily="2" charset="0"/>
              </a:rPr>
              <a:t> 9</a:t>
            </a:r>
          </a:p>
        </p:txBody>
      </p:sp>
      <p:sp>
        <p:nvSpPr>
          <p:cNvPr id="13" name="Heart 12">
            <a:hlinkClick r:id="rId4" action="ppaction://hlinksldjump"/>
          </p:cNvPr>
          <p:cNvSpPr/>
          <p:nvPr/>
        </p:nvSpPr>
        <p:spPr>
          <a:xfrm>
            <a:off x="15373930" y="8338294"/>
            <a:ext cx="1224137" cy="1008112"/>
          </a:xfrm>
          <a:prstGeom prst="heart">
            <a:avLst/>
          </a:prstGeom>
          <a:solidFill>
            <a:srgbClr val="FF9900"/>
          </a:solidFill>
          <a:ln>
            <a:solidFill>
              <a:srgbClr val="FFEF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1" rIns="91404" bIns="45701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1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0" r="14625"/>
          <a:stretch/>
        </p:blipFill>
        <p:spPr>
          <a:xfrm>
            <a:off x="0" y="-14634"/>
            <a:ext cx="13653332" cy="899495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04F87AB-AAFA-44C4-B254-9DC0BD1EF5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>
            <a:off x="8617458" y="1785697"/>
            <a:ext cx="9095320" cy="7563588"/>
          </a:xfrm>
          <a:prstGeom prst="rect">
            <a:avLst/>
          </a:prstGeom>
        </p:spPr>
      </p:pic>
      <p:sp>
        <p:nvSpPr>
          <p:cNvPr id="6" name="Shape 233">
            <a:extLst>
              <a:ext uri="{FF2B5EF4-FFF2-40B4-BE49-F238E27FC236}">
                <a16:creationId xmlns:a16="http://schemas.microsoft.com/office/drawing/2014/main" id="{A76B6292-00B0-466B-AC21-A0F01E2FF67A}"/>
              </a:ext>
            </a:extLst>
          </p:cNvPr>
          <p:cNvSpPr/>
          <p:nvPr/>
        </p:nvSpPr>
        <p:spPr>
          <a:xfrm>
            <a:off x="1912144" y="2149018"/>
            <a:ext cx="5949988" cy="1917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989" tIns="34989" rIns="34989" bIns="34989" anchor="ctr">
            <a:spAutoFit/>
          </a:bodyPr>
          <a:lstStyle/>
          <a:p>
            <a:pPr defTabSz="568579" rtl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altLang="zh-CN" sz="8000" kern="0" dirty="0">
                <a:solidFill>
                  <a:srgbClr val="FF000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12 – 7 = </a:t>
            </a:r>
            <a:r>
              <a:rPr lang="en-US" altLang="zh-CN" sz="8000" kern="0" dirty="0">
                <a:solidFill>
                  <a:srgbClr val="00B05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?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779183" y="1279698"/>
            <a:ext cx="3799961" cy="1142851"/>
          </a:xfrm>
          <a:prstGeom prst="rect">
            <a:avLst/>
          </a:prstGeom>
          <a:noFill/>
        </p:spPr>
        <p:txBody>
          <a:bodyPr wrap="square" lIns="125961" tIns="62979" rIns="125961" bIns="62979" rtlCol="0">
            <a:spAutoFit/>
          </a:bodyPr>
          <a:lstStyle/>
          <a:p>
            <a:pPr defTabSz="629814" rtl="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6600" b="1" dirty="0" err="1">
                <a:solidFill>
                  <a:srgbClr val="00B05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+mn-cs"/>
              </a:rPr>
              <a:t>Câu</a:t>
            </a:r>
            <a:r>
              <a:rPr lang="en-US" altLang="zh-CN" sz="6600" b="1" dirty="0">
                <a:solidFill>
                  <a:srgbClr val="00B05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+mn-cs"/>
              </a:rPr>
              <a:t> 10</a:t>
            </a:r>
            <a:endParaRPr lang="zh-CN" altLang="en-US" sz="6600" b="1" dirty="0">
              <a:solidFill>
                <a:srgbClr val="00B050"/>
              </a:solidFill>
              <a:latin typeface="iCiel Cadena" panose="02000503000000020004" pitchFamily="2" charset="0"/>
              <a:ea typeface="字魂7号-温暖童稚体" panose="00000500000000000000" pitchFamily="2" charset="-122"/>
              <a:cs typeface="+mn-cs"/>
            </a:endParaRPr>
          </a:p>
        </p:txBody>
      </p:sp>
      <p:sp>
        <p:nvSpPr>
          <p:cNvPr id="12" name="文本框 9">
            <a:extLst>
              <a:ext uri="{FF2B5EF4-FFF2-40B4-BE49-F238E27FC236}">
                <a16:creationId xmlns:a16="http://schemas.microsoft.com/office/drawing/2014/main" id="{E0B55495-7621-4C46-8F01-8BE9D6234268}"/>
              </a:ext>
            </a:extLst>
          </p:cNvPr>
          <p:cNvSpPr txBox="1"/>
          <p:nvPr/>
        </p:nvSpPr>
        <p:spPr>
          <a:xfrm>
            <a:off x="1912144" y="4066339"/>
            <a:ext cx="5443997" cy="1142907"/>
          </a:xfrm>
          <a:prstGeom prst="rect">
            <a:avLst/>
          </a:prstGeom>
          <a:noFill/>
        </p:spPr>
        <p:txBody>
          <a:bodyPr wrap="square" lIns="125907" tIns="62950" rIns="125907" bIns="62950" rtlCol="0">
            <a:spAutoFit/>
          </a:bodyPr>
          <a:lstStyle/>
          <a:p>
            <a:r>
              <a:rPr lang="en-US" altLang="zh-CN" sz="6600" b="1" dirty="0">
                <a:solidFill>
                  <a:srgbClr val="FF0000"/>
                </a:solidFill>
                <a:latin typeface="字魂17号-萌趣果冻体" panose="02000000000000000000" pitchFamily="2" charset="-122"/>
                <a:ea typeface="字魂17号-萌趣果冻体" panose="02000000000000000000" pitchFamily="2" charset="-122"/>
              </a:rPr>
              <a:t>12 - 7 = 5</a:t>
            </a:r>
            <a:endParaRPr lang="zh-CN" altLang="en-US" sz="6600" b="1" dirty="0">
              <a:solidFill>
                <a:srgbClr val="FF0000"/>
              </a:solidFill>
              <a:latin typeface="字魂17号-萌趣果冻体" panose="02000000000000000000" pitchFamily="2" charset="-122"/>
              <a:ea typeface="字魂17号-萌趣果冻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2845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833607" y="607730"/>
            <a:ext cx="15132316" cy="8236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900" tIns="62947" rIns="125900" bIns="62947" rtlCol="0" anchor="ctr"/>
          <a:lstStyle/>
          <a:p>
            <a:pPr algn="ctr" defTabSz="629528" rtl="0" fontAlgn="auto">
              <a:spcBef>
                <a:spcPts val="0"/>
              </a:spcBef>
              <a:spcAft>
                <a:spcPts val="0"/>
              </a:spcAft>
            </a:pPr>
            <a:endParaRPr lang="zh-CN" altLang="en-US" sz="2500">
              <a:solidFill>
                <a:prstClr val="white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03B3F22-758C-4BBA-9D06-6757B30197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5" t="10430" r="46646" b="11190"/>
          <a:stretch/>
        </p:blipFill>
        <p:spPr>
          <a:xfrm>
            <a:off x="631867" y="2107087"/>
            <a:ext cx="8145211" cy="526166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0932D90-BF1F-46A3-A430-FC72715840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5" t="9789" r="12468"/>
          <a:stretch/>
        </p:blipFill>
        <p:spPr>
          <a:xfrm>
            <a:off x="6992723" y="319858"/>
            <a:ext cx="9174963" cy="8548200"/>
          </a:xfrm>
          <a:prstGeom prst="rect">
            <a:avLst/>
          </a:prstGeom>
        </p:spPr>
      </p:pic>
      <p:grpSp>
        <p:nvGrpSpPr>
          <p:cNvPr id="8" name="Group 1261">
            <a:extLst>
              <a:ext uri="{FF2B5EF4-FFF2-40B4-BE49-F238E27FC236}">
                <a16:creationId xmlns:a16="http://schemas.microsoft.com/office/drawing/2014/main" id="{6A5AB9B1-3C79-48D0-879E-145E3B45FEF1}"/>
              </a:ext>
            </a:extLst>
          </p:cNvPr>
          <p:cNvGrpSpPr/>
          <p:nvPr/>
        </p:nvGrpSpPr>
        <p:grpSpPr>
          <a:xfrm>
            <a:off x="4479091" y="3220790"/>
            <a:ext cx="643526" cy="584292"/>
            <a:chOff x="0" y="0"/>
            <a:chExt cx="935237" cy="845748"/>
          </a:xfrm>
        </p:grpSpPr>
        <p:sp>
          <p:nvSpPr>
            <p:cNvPr id="9" name="Shape 1259">
              <a:extLst>
                <a:ext uri="{FF2B5EF4-FFF2-40B4-BE49-F238E27FC236}">
                  <a16:creationId xmlns:a16="http://schemas.microsoft.com/office/drawing/2014/main" id="{22097C6B-A4CC-455E-9FF7-D4EAFD9F4C7B}"/>
                </a:ext>
              </a:extLst>
            </p:cNvPr>
            <p:cNvSpPr/>
            <p:nvPr/>
          </p:nvSpPr>
          <p:spPr>
            <a:xfrm>
              <a:off x="0" y="0"/>
              <a:ext cx="935238" cy="845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314768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12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Shape 1260">
              <a:extLst>
                <a:ext uri="{FF2B5EF4-FFF2-40B4-BE49-F238E27FC236}">
                  <a16:creationId xmlns:a16="http://schemas.microsoft.com/office/drawing/2014/main" id="{62E8F4A4-5427-425C-AD42-B6AC967ACD87}"/>
                </a:ext>
              </a:extLst>
            </p:cNvPr>
            <p:cNvSpPr/>
            <p:nvPr/>
          </p:nvSpPr>
          <p:spPr>
            <a:xfrm>
              <a:off x="113344" y="119310"/>
              <a:ext cx="619062" cy="53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314768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12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" name="文本框 9">
            <a:extLst>
              <a:ext uri="{FF2B5EF4-FFF2-40B4-BE49-F238E27FC236}">
                <a16:creationId xmlns:a16="http://schemas.microsoft.com/office/drawing/2014/main" id="{E0B55495-7621-4C46-8F01-8BE9D6234268}"/>
              </a:ext>
            </a:extLst>
          </p:cNvPr>
          <p:cNvSpPr txBox="1"/>
          <p:nvPr/>
        </p:nvSpPr>
        <p:spPr>
          <a:xfrm>
            <a:off x="2728092" y="5395198"/>
            <a:ext cx="5443997" cy="1142907"/>
          </a:xfrm>
          <a:prstGeom prst="rect">
            <a:avLst/>
          </a:prstGeom>
          <a:noFill/>
        </p:spPr>
        <p:txBody>
          <a:bodyPr wrap="square" lIns="125907" tIns="62950" rIns="125907" bIns="62950" rtlCol="0">
            <a:spAutoFit/>
          </a:bodyPr>
          <a:lstStyle/>
          <a:p>
            <a:r>
              <a:rPr lang="en-US" altLang="zh-CN" sz="6600" b="1" dirty="0">
                <a:solidFill>
                  <a:srgbClr val="FF0000"/>
                </a:solidFill>
                <a:latin typeface="字魂17号-萌趣果冻体" panose="02000000000000000000" pitchFamily="2" charset="-122"/>
                <a:ea typeface="字魂17号-萌趣果冻体" panose="02000000000000000000" pitchFamily="2" charset="-122"/>
              </a:rPr>
              <a:t>16 - 9 = 7</a:t>
            </a:r>
            <a:endParaRPr lang="zh-CN" altLang="en-US" sz="6600" b="1" dirty="0">
              <a:solidFill>
                <a:srgbClr val="FF0000"/>
              </a:solidFill>
              <a:latin typeface="字魂17号-萌趣果冻体" panose="02000000000000000000" pitchFamily="2" charset="-122"/>
              <a:ea typeface="字魂17号-萌趣果冻体" panose="02000000000000000000" pitchFamily="2" charset="-122"/>
            </a:endParaRPr>
          </a:p>
        </p:txBody>
      </p:sp>
      <p:sp>
        <p:nvSpPr>
          <p:cNvPr id="12" name="文本框 10">
            <a:extLst>
              <a:ext uri="{FF2B5EF4-FFF2-40B4-BE49-F238E27FC236}">
                <a16:creationId xmlns:a16="http://schemas.microsoft.com/office/drawing/2014/main" id="{0A62B8F5-DF95-40CC-9A9F-A669F2A3871F}"/>
              </a:ext>
            </a:extLst>
          </p:cNvPr>
          <p:cNvSpPr txBox="1"/>
          <p:nvPr/>
        </p:nvSpPr>
        <p:spPr>
          <a:xfrm>
            <a:off x="2700512" y="3522989"/>
            <a:ext cx="6861976" cy="1142907"/>
          </a:xfrm>
          <a:prstGeom prst="rect">
            <a:avLst/>
          </a:prstGeom>
          <a:noFill/>
        </p:spPr>
        <p:txBody>
          <a:bodyPr wrap="square" lIns="125907" tIns="62950" rIns="125907" bIns="62950" rtlCol="0">
            <a:spAutoFit/>
          </a:bodyPr>
          <a:lstStyle/>
          <a:p>
            <a:r>
              <a:rPr lang="en-US" altLang="zh-CN" sz="6600" b="1" dirty="0">
                <a:solidFill>
                  <a:srgbClr val="D27C15"/>
                </a:solidFill>
                <a:latin typeface="字魂17号-萌趣果冻体" panose="02000000000000000000" pitchFamily="2" charset="-122"/>
                <a:ea typeface="字魂17号-萌趣果冻体" panose="02000000000000000000" pitchFamily="2" charset="-122"/>
              </a:rPr>
              <a:t>16 - 9  = ?</a:t>
            </a:r>
            <a:endParaRPr lang="zh-CN" altLang="en-US" sz="6600" b="1" dirty="0">
              <a:solidFill>
                <a:srgbClr val="D27C15"/>
              </a:solidFill>
              <a:latin typeface="字魂17号-萌趣果冻体" panose="02000000000000000000" pitchFamily="2" charset="-122"/>
              <a:ea typeface="字魂17号-萌趣果冻体" panose="02000000000000000000" pitchFamily="2" charset="-122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12853651" y="-14634"/>
            <a:ext cx="3744417" cy="1753900"/>
          </a:xfrm>
          <a:prstGeom prst="wedgeEllipseCallout">
            <a:avLst>
              <a:gd name="adj1" fmla="val -43219"/>
              <a:gd name="adj2" fmla="val 69017"/>
            </a:avLst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spcCol="0" rtlCol="0" anchor="ctr"/>
          <a:lstStyle/>
          <a:p>
            <a:pPr algn="ctr"/>
            <a:r>
              <a:rPr lang="en-US" sz="6600" dirty="0" err="1">
                <a:solidFill>
                  <a:srgbClr val="00B050"/>
                </a:solidFill>
                <a:latin typeface="iCiel Cadena" panose="02000503000000020004" pitchFamily="2" charset="0"/>
              </a:rPr>
              <a:t>Câu</a:t>
            </a:r>
            <a:r>
              <a:rPr lang="en-US" sz="6600" dirty="0">
                <a:solidFill>
                  <a:srgbClr val="00B050"/>
                </a:solidFill>
                <a:latin typeface="iCiel Cadena" panose="02000503000000020004" pitchFamily="2" charset="0"/>
              </a:rPr>
              <a:t> 11</a:t>
            </a:r>
          </a:p>
        </p:txBody>
      </p:sp>
      <p:sp>
        <p:nvSpPr>
          <p:cNvPr id="14" name="Heart 13">
            <a:hlinkClick r:id="rId4" action="ppaction://hlinksldjump"/>
          </p:cNvPr>
          <p:cNvSpPr/>
          <p:nvPr/>
        </p:nvSpPr>
        <p:spPr>
          <a:xfrm>
            <a:off x="15373930" y="8338294"/>
            <a:ext cx="1224137" cy="1008112"/>
          </a:xfrm>
          <a:prstGeom prst="heart">
            <a:avLst/>
          </a:prstGeom>
          <a:solidFill>
            <a:srgbClr val="FF9900"/>
          </a:solidFill>
          <a:ln>
            <a:solidFill>
              <a:srgbClr val="FFEF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1" rIns="91404" bIns="45701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4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833607" y="607730"/>
            <a:ext cx="15132316" cy="8236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961" tIns="62979" rIns="125961" bIns="62979" rtlCol="0" anchor="ctr"/>
          <a:lstStyle/>
          <a:p>
            <a:pPr algn="ctr" defTabSz="629814" rtl="0" fontAlgn="auto">
              <a:spcBef>
                <a:spcPts val="0"/>
              </a:spcBef>
              <a:spcAft>
                <a:spcPts val="0"/>
              </a:spcAft>
            </a:pPr>
            <a:endParaRPr lang="zh-CN" altLang="en-US" sz="2500">
              <a:solidFill>
                <a:prstClr val="white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1F93B8D-6049-47E0-8859-EDDC329983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0" t="68667" r="60506"/>
          <a:stretch/>
        </p:blipFill>
        <p:spPr>
          <a:xfrm>
            <a:off x="785967" y="2003711"/>
            <a:ext cx="8458284" cy="610928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77F87EA-CA4F-4633-A6BC-5BFBE13F18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5" b="22198"/>
          <a:stretch/>
        </p:blipFill>
        <p:spPr>
          <a:xfrm>
            <a:off x="7731520" y="631719"/>
            <a:ext cx="8054683" cy="5934975"/>
          </a:xfrm>
          <a:prstGeom prst="rect">
            <a:avLst/>
          </a:prstGeom>
        </p:spPr>
      </p:pic>
      <p:sp>
        <p:nvSpPr>
          <p:cNvPr id="13" name="文本框 9">
            <a:extLst>
              <a:ext uri="{FF2B5EF4-FFF2-40B4-BE49-F238E27FC236}">
                <a16:creationId xmlns:a16="http://schemas.microsoft.com/office/drawing/2014/main" id="{E0B55495-7621-4C46-8F01-8BE9D6234268}"/>
              </a:ext>
            </a:extLst>
          </p:cNvPr>
          <p:cNvSpPr txBox="1"/>
          <p:nvPr/>
        </p:nvSpPr>
        <p:spPr>
          <a:xfrm>
            <a:off x="9463088" y="3175747"/>
            <a:ext cx="5443997" cy="1142907"/>
          </a:xfrm>
          <a:prstGeom prst="rect">
            <a:avLst/>
          </a:prstGeom>
          <a:noFill/>
        </p:spPr>
        <p:txBody>
          <a:bodyPr wrap="square" lIns="125907" tIns="62950" rIns="125907" bIns="62950" rtlCol="0">
            <a:spAutoFit/>
          </a:bodyPr>
          <a:lstStyle/>
          <a:p>
            <a:r>
              <a:rPr lang="en-US" altLang="zh-CN" sz="6600" b="1" dirty="0">
                <a:solidFill>
                  <a:srgbClr val="FF0000"/>
                </a:solidFill>
                <a:latin typeface="字魂17号-萌趣果冻体" panose="02000000000000000000" pitchFamily="2" charset="-122"/>
                <a:ea typeface="字魂17号-萌趣果冻体" panose="02000000000000000000" pitchFamily="2" charset="-122"/>
              </a:rPr>
              <a:t>14 - 6 = 8</a:t>
            </a:r>
            <a:endParaRPr lang="zh-CN" altLang="en-US" sz="6600" b="1" dirty="0">
              <a:solidFill>
                <a:srgbClr val="FF0000"/>
              </a:solidFill>
              <a:latin typeface="字魂17号-萌趣果冻体" panose="02000000000000000000" pitchFamily="2" charset="-122"/>
              <a:ea typeface="字魂17号-萌趣果冻体" panose="02000000000000000000" pitchFamily="2" charset="-122"/>
            </a:endParaRPr>
          </a:p>
        </p:txBody>
      </p:sp>
      <p:sp>
        <p:nvSpPr>
          <p:cNvPr id="14" name="文本框 10">
            <a:extLst>
              <a:ext uri="{FF2B5EF4-FFF2-40B4-BE49-F238E27FC236}">
                <a16:creationId xmlns:a16="http://schemas.microsoft.com/office/drawing/2014/main" id="{0A62B8F5-DF95-40CC-9A9F-A669F2A3871F}"/>
              </a:ext>
            </a:extLst>
          </p:cNvPr>
          <p:cNvSpPr txBox="1"/>
          <p:nvPr/>
        </p:nvSpPr>
        <p:spPr>
          <a:xfrm>
            <a:off x="9424102" y="3560692"/>
            <a:ext cx="6861976" cy="1142907"/>
          </a:xfrm>
          <a:prstGeom prst="rect">
            <a:avLst/>
          </a:prstGeom>
          <a:noFill/>
        </p:spPr>
        <p:txBody>
          <a:bodyPr wrap="square" lIns="125907" tIns="62950" rIns="125907" bIns="62950" rtlCol="0">
            <a:spAutoFit/>
          </a:bodyPr>
          <a:lstStyle/>
          <a:p>
            <a:r>
              <a:rPr lang="en-US" altLang="zh-CN" sz="6600" b="1" dirty="0">
                <a:solidFill>
                  <a:srgbClr val="D27C15"/>
                </a:solidFill>
                <a:latin typeface="字魂17号-萌趣果冻体" panose="02000000000000000000" pitchFamily="2" charset="-122"/>
                <a:ea typeface="字魂17号-萌趣果冻体" panose="02000000000000000000" pitchFamily="2" charset="-122"/>
              </a:rPr>
              <a:t>14 - 6  = ?</a:t>
            </a:r>
            <a:endParaRPr lang="zh-CN" altLang="en-US" sz="6600" b="1" dirty="0">
              <a:solidFill>
                <a:srgbClr val="D27C15"/>
              </a:solidFill>
              <a:latin typeface="字魂17号-萌趣果冻体" panose="02000000000000000000" pitchFamily="2" charset="-122"/>
              <a:ea typeface="字魂17号-萌趣果冻体" panose="02000000000000000000" pitchFamily="2" charset="-122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396266" y="480666"/>
            <a:ext cx="3744417" cy="1753900"/>
          </a:xfrm>
          <a:prstGeom prst="wedgeEllipseCallout">
            <a:avLst>
              <a:gd name="adj1" fmla="val 30042"/>
              <a:gd name="adj2" fmla="val 65759"/>
            </a:avLst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spcCol="0" rtlCol="0" anchor="ctr"/>
          <a:lstStyle/>
          <a:p>
            <a:pPr algn="ctr"/>
            <a:r>
              <a:rPr lang="en-US" sz="6600" dirty="0" err="1">
                <a:solidFill>
                  <a:srgbClr val="00B050"/>
                </a:solidFill>
                <a:latin typeface="iCiel Cadena" panose="02000503000000020004" pitchFamily="2" charset="0"/>
              </a:rPr>
              <a:t>Câu</a:t>
            </a:r>
            <a:r>
              <a:rPr lang="en-US" sz="6600" dirty="0">
                <a:solidFill>
                  <a:srgbClr val="00B050"/>
                </a:solidFill>
                <a:latin typeface="iCiel Cadena" panose="02000503000000020004" pitchFamily="2" charset="0"/>
              </a:rPr>
              <a:t> 12</a:t>
            </a:r>
          </a:p>
        </p:txBody>
      </p:sp>
      <p:sp>
        <p:nvSpPr>
          <p:cNvPr id="9" name="Heart 8">
            <a:hlinkClick r:id="rId4" action="ppaction://hlinksldjump"/>
          </p:cNvPr>
          <p:cNvSpPr/>
          <p:nvPr/>
        </p:nvSpPr>
        <p:spPr>
          <a:xfrm>
            <a:off x="15373930" y="8338294"/>
            <a:ext cx="1224137" cy="1008112"/>
          </a:xfrm>
          <a:prstGeom prst="heart">
            <a:avLst/>
          </a:prstGeom>
          <a:solidFill>
            <a:srgbClr val="FF9900"/>
          </a:solidFill>
          <a:ln>
            <a:solidFill>
              <a:srgbClr val="FFEF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1" rIns="91404" bIns="45701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4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34" name="文本框 64533"/>
          <p:cNvSpPr txBox="1"/>
          <p:nvPr/>
        </p:nvSpPr>
        <p:spPr>
          <a:xfrm>
            <a:off x="2988544" y="417416"/>
            <a:ext cx="11234206" cy="5557110"/>
          </a:xfrm>
          <a:prstGeom prst="rect">
            <a:avLst/>
          </a:prstGeom>
          <a:noFill/>
          <a:ln w="9525">
            <a:noFill/>
          </a:ln>
        </p:spPr>
        <p:txBody>
          <a:bodyPr wrap="square" lIns="91369" tIns="45683" rIns="91369" bIns="45683">
            <a:spAutoFit/>
          </a:bodyPr>
          <a:lstStyle/>
          <a:p>
            <a:pPr algn="ctr" defTabSz="1499291">
              <a:spcBef>
                <a:spcPts val="4200"/>
              </a:spcBef>
            </a:pPr>
            <a:r>
              <a:rPr lang="en-US" altLang="zh-CN" sz="8000" b="1" dirty="0" err="1">
                <a:solidFill>
                  <a:srgbClr val="FF0000"/>
                </a:solidFill>
                <a:latin typeface="iCiel Soup of Justice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Hẹn</a:t>
            </a:r>
            <a:r>
              <a:rPr lang="en-US" altLang="zh-CN" sz="8000" b="1" dirty="0">
                <a:solidFill>
                  <a:srgbClr val="FF0000"/>
                </a:solidFill>
                <a:latin typeface="iCiel Soup of Justice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8000" b="1" dirty="0" err="1">
                <a:solidFill>
                  <a:srgbClr val="FF0000"/>
                </a:solidFill>
                <a:latin typeface="iCiel Soup of Justice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altLang="zh-CN" sz="8000" b="1" dirty="0">
                <a:solidFill>
                  <a:srgbClr val="FF0000"/>
                </a:solidFill>
                <a:latin typeface="iCiel Soup of Justice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altLang="zh-CN" sz="8000" b="1" dirty="0" err="1">
                <a:solidFill>
                  <a:srgbClr val="FF0000"/>
                </a:solidFill>
                <a:latin typeface="iCiel Soup of Justice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altLang="zh-CN" sz="8000" b="1" dirty="0">
                <a:solidFill>
                  <a:srgbClr val="FF0000"/>
                </a:solidFill>
                <a:latin typeface="iCiel Soup of Justice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8000" b="1" dirty="0" err="1">
                <a:solidFill>
                  <a:srgbClr val="FF0000"/>
                </a:solidFill>
                <a:latin typeface="iCiel Soup of Justice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zh-CN" sz="8000" b="1" dirty="0">
                <a:solidFill>
                  <a:srgbClr val="FF0000"/>
                </a:solidFill>
                <a:latin typeface="iCiel Soup of Justice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</a:p>
          <a:p>
            <a:pPr algn="ctr" defTabSz="1499291">
              <a:spcBef>
                <a:spcPts val="4200"/>
              </a:spcBef>
            </a:pPr>
            <a:r>
              <a:rPr lang="en-US" altLang="zh-CN" sz="8000" b="1" dirty="0">
                <a:solidFill>
                  <a:srgbClr val="FF0000"/>
                </a:solidFill>
                <a:latin typeface="iCiel Soup of Justice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8000" b="1" dirty="0" err="1">
                <a:solidFill>
                  <a:srgbClr val="FF0000"/>
                </a:solidFill>
                <a:latin typeface="iCiel Soup of Justice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zh-CN" sz="8000" b="1" dirty="0">
                <a:solidFill>
                  <a:srgbClr val="FF0000"/>
                </a:solidFill>
                <a:latin typeface="iCiel Soup of Justice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8000" b="1" dirty="0" err="1">
                <a:solidFill>
                  <a:srgbClr val="FF0000"/>
                </a:solidFill>
                <a:latin typeface="iCiel Soup of Justice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altLang="zh-CN" sz="8000" b="1" dirty="0">
                <a:solidFill>
                  <a:srgbClr val="FF0000"/>
                </a:solidFill>
                <a:latin typeface="iCiel Soup of Justice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8000" b="1" dirty="0" err="1">
                <a:solidFill>
                  <a:srgbClr val="FF0000"/>
                </a:solidFill>
                <a:latin typeface="iCiel Soup of Justice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8000" b="1" dirty="0">
                <a:solidFill>
                  <a:srgbClr val="FF0000"/>
                </a:solidFill>
                <a:latin typeface="iCiel Soup of Justice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8000" b="1" dirty="0" err="1">
                <a:solidFill>
                  <a:srgbClr val="FF0000"/>
                </a:solidFill>
                <a:latin typeface="iCiel Soup of Justice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altLang="zh-CN" sz="8000" b="1" dirty="0">
                <a:solidFill>
                  <a:srgbClr val="FF0000"/>
                </a:solidFill>
                <a:latin typeface="iCiel Soup of Justice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  <a:endParaRPr lang="zh-CN" altLang="en-US" sz="8000" b="1" dirty="0">
              <a:solidFill>
                <a:srgbClr val="FF0000"/>
              </a:solidFill>
              <a:latin typeface="iCiel Soup of Justice" pitchFamily="50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BA1C92C6-ACEC-4B73-8724-0EDBE58C8D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095" y="4233839"/>
            <a:ext cx="11023104" cy="5511552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178487" y="-830856"/>
            <a:ext cx="4250218" cy="3096344"/>
            <a:chOff x="548313" y="-889672"/>
            <a:chExt cx="2713072" cy="2911749"/>
          </a:xfrm>
        </p:grpSpPr>
        <p:sp>
          <p:nvSpPr>
            <p:cNvPr id="36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373318" y="286113"/>
              <a:ext cx="1888067" cy="802436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  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3.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Số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?</a:t>
              </a:r>
              <a:endParaRPr lang="en-US" sz="2800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37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313" y="-889672"/>
              <a:ext cx="1909679" cy="2911749"/>
            </a:xfrm>
            <a:prstGeom prst="rect">
              <a:avLst/>
            </a:prstGeom>
          </p:spPr>
        </p:pic>
      </p:grp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982"/>
          <a:stretch/>
        </p:blipFill>
        <p:spPr>
          <a:xfrm>
            <a:off x="3420765" y="2289623"/>
            <a:ext cx="10008940" cy="6791401"/>
          </a:xfrm>
          <a:prstGeom prst="rect">
            <a:avLst/>
          </a:prstGeom>
        </p:spPr>
      </p:pic>
      <p:pic>
        <p:nvPicPr>
          <p:cNvPr id="29" name="图片 7">
            <a:extLst>
              <a:ext uri="{FF2B5EF4-FFF2-40B4-BE49-F238E27FC236}">
                <a16:creationId xmlns:a16="http://schemas.microsoft.com/office/drawing/2014/main" id="{8F4A96DD-D565-445E-BF6E-A03B972336D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32991" flipH="1" flipV="1">
            <a:off x="13783799" y="7858175"/>
            <a:ext cx="997993" cy="876912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 rot="21409176">
            <a:off x="9829304" y="2729663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1" name="Rounded Rectangle 30"/>
          <p:cNvSpPr/>
          <p:nvPr/>
        </p:nvSpPr>
        <p:spPr>
          <a:xfrm rot="1234521">
            <a:off x="12222830" y="4683151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2" name="Rounded Rectangle 31"/>
          <p:cNvSpPr/>
          <p:nvPr/>
        </p:nvSpPr>
        <p:spPr>
          <a:xfrm rot="20917255">
            <a:off x="11073491" y="7690477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005836" y="8035108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8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 rot="20787952">
            <a:off x="5076776" y="5365282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17" name="PA_库_图片 5">
            <a:extLst>
              <a:ext uri="{FF2B5EF4-FFF2-40B4-BE49-F238E27FC236}">
                <a16:creationId xmlns:a16="http://schemas.microsoft.com/office/drawing/2014/main" id="{717E47C9-41A7-4F20-97DE-91EC28898EA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5010698" y="7362757"/>
            <a:ext cx="1789728" cy="204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81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B0CEC8-D9C4-62F6-A928-794D81293CE1}"/>
              </a:ext>
            </a:extLst>
          </p:cNvPr>
          <p:cNvSpPr txBox="1"/>
          <p:nvPr/>
        </p:nvSpPr>
        <p:spPr>
          <a:xfrm>
            <a:off x="4807744" y="3136181"/>
            <a:ext cx="7085601" cy="3869856"/>
          </a:xfrm>
          <a:prstGeom prst="rect">
            <a:avLst/>
          </a:prstGeom>
          <a:noFill/>
        </p:spPr>
        <p:txBody>
          <a:bodyPr wrap="square" lIns="125987" tIns="62994" rIns="125987" bIns="62994" rtlCol="0">
            <a:spAutoFit/>
          </a:bodyPr>
          <a:lstStyle/>
          <a:p>
            <a:pPr defTabSz="1259880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100" dirty="0" err="1">
                <a:solidFill>
                  <a:srgbClr val="0070C0"/>
                </a:solidFill>
                <a:latin typeface="Sigmar One" panose="00000500000000000000" pitchFamily="2" charset="0"/>
                <a:ea typeface="+mn-ea"/>
                <a:cs typeface="+mn-cs"/>
              </a:rPr>
              <a:t>Khởi</a:t>
            </a:r>
            <a:r>
              <a:rPr lang="en-US" sz="12100" dirty="0">
                <a:solidFill>
                  <a:srgbClr val="0070C0"/>
                </a:solidFill>
                <a:latin typeface="Sigmar One" panose="00000500000000000000" pitchFamily="2" charset="0"/>
                <a:ea typeface="+mn-ea"/>
                <a:cs typeface="+mn-cs"/>
              </a:rPr>
              <a:t> </a:t>
            </a:r>
            <a:r>
              <a:rPr lang="en-US" sz="12100" dirty="0" err="1">
                <a:solidFill>
                  <a:srgbClr val="0070C0"/>
                </a:solidFill>
                <a:latin typeface="Sigmar One" panose="00000500000000000000" pitchFamily="2" charset="0"/>
                <a:ea typeface="+mn-ea"/>
                <a:cs typeface="+mn-cs"/>
              </a:rPr>
              <a:t>động</a:t>
            </a:r>
            <a:endParaRPr lang="en-US" sz="12100" dirty="0">
              <a:solidFill>
                <a:srgbClr val="0070C0"/>
              </a:solidFill>
              <a:latin typeface="Sigmar One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188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859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48" y="273398"/>
            <a:ext cx="3604676" cy="1421517"/>
          </a:xfrm>
          <a:prstGeom prst="rect">
            <a:avLst/>
          </a:prstGeom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448" b="55859" l="20937" r="57760">
                        <a14:foregroundMark x1="25695" y1="32682" x2="27233" y2="44401"/>
                        <a14:foregroundMark x1="27160" y1="45703" x2="27160" y2="45703"/>
                        <a14:foregroundMark x1="27160" y1="45703" x2="26940" y2="50260"/>
                        <a14:foregroundMark x1="26867" y1="50911" x2="26940" y2="52734"/>
                        <a14:foregroundMark x1="28258" y1="39583" x2="28917" y2="38802"/>
                        <a14:foregroundMark x1="28917" y1="38802" x2="28917" y2="38802"/>
                        <a14:foregroundMark x1="26720" y1="53255" x2="26720" y2="53255"/>
                        <a14:foregroundMark x1="26647" y1="53385" x2="27233" y2="53516"/>
                        <a14:foregroundMark x1="30015" y1="24609" x2="30015" y2="24609"/>
                        <a14:foregroundMark x1="30015" y1="24609" x2="35652" y2="24870"/>
                        <a14:foregroundMark x1="36310" y1="24870" x2="38946" y2="24870"/>
                        <a14:foregroundMark x1="39531" y1="24870" x2="51977" y2="24609"/>
                        <a14:foregroundMark x1="28331" y1="51172" x2="28770" y2="52474"/>
                        <a14:foregroundMark x1="39824" y1="19401" x2="39824" y2="19922"/>
                        <a14:foregroundMark x1="39824" y1="19922" x2="40044" y2="20052"/>
                        <a14:foregroundMark x1="40044" y1="20052" x2="43631" y2="20313"/>
                        <a14:foregroundMark x1="43631" y1="20313" x2="43631" y2="20313"/>
                        <a14:foregroundMark x1="43924" y1="19792" x2="43924" y2="19792"/>
                        <a14:foregroundMark x1="39971" y1="19401" x2="41435" y2="19401"/>
                        <a14:foregroundMark x1="41801" y1="19401" x2="43558" y2="19401"/>
                        <a14:foregroundMark x1="46413" y1="19922" x2="48829" y2="20313"/>
                        <a14:foregroundMark x1="45827" y1="30469" x2="46999" y2="30208"/>
                        <a14:foregroundMark x1="36603" y1="30339" x2="39531" y2="30599"/>
                        <a14:backgroundMark x1="27745" y1="49740" x2="27818" y2="52214"/>
                        <a14:backgroundMark x1="31479" y1="35286" x2="56369" y2="52734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18" t="31001" r="66632" b="42949"/>
          <a:stretch/>
        </p:blipFill>
        <p:spPr bwMode="auto">
          <a:xfrm>
            <a:off x="-922620" y="4549295"/>
            <a:ext cx="4037159" cy="532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448" b="55859" l="20937" r="57760">
                        <a14:foregroundMark x1="25695" y1="32682" x2="27233" y2="44401"/>
                        <a14:foregroundMark x1="27160" y1="45703" x2="27160" y2="45703"/>
                        <a14:foregroundMark x1="27160" y1="45703" x2="26940" y2="50260"/>
                        <a14:foregroundMark x1="26867" y1="50911" x2="26940" y2="52734"/>
                        <a14:foregroundMark x1="28258" y1="39583" x2="28917" y2="38802"/>
                        <a14:foregroundMark x1="28917" y1="38802" x2="28917" y2="38802"/>
                        <a14:foregroundMark x1="26720" y1="53255" x2="26720" y2="53255"/>
                        <a14:foregroundMark x1="26647" y1="53385" x2="27233" y2="53516"/>
                        <a14:foregroundMark x1="30015" y1="24609" x2="30015" y2="24609"/>
                        <a14:foregroundMark x1="30015" y1="24609" x2="35652" y2="24870"/>
                        <a14:foregroundMark x1="36310" y1="24870" x2="38946" y2="24870"/>
                        <a14:foregroundMark x1="39531" y1="24870" x2="51977" y2="24609"/>
                        <a14:foregroundMark x1="28331" y1="51172" x2="28770" y2="52474"/>
                        <a14:foregroundMark x1="39824" y1="19401" x2="39824" y2="19922"/>
                        <a14:foregroundMark x1="39824" y1="19922" x2="40044" y2="20052"/>
                        <a14:foregroundMark x1="40044" y1="20052" x2="43631" y2="20313"/>
                        <a14:foregroundMark x1="43631" y1="20313" x2="43631" y2="20313"/>
                        <a14:foregroundMark x1="43924" y1="19792" x2="43924" y2="19792"/>
                        <a14:foregroundMark x1="39971" y1="19401" x2="41435" y2="19401"/>
                        <a14:foregroundMark x1="41801" y1="19401" x2="43558" y2="19401"/>
                        <a14:foregroundMark x1="46413" y1="19922" x2="48829" y2="20313"/>
                        <a14:foregroundMark x1="45827" y1="30469" x2="46999" y2="30208"/>
                        <a14:foregroundMark x1="36603" y1="30339" x2="39531" y2="30599"/>
                        <a14:backgroundMark x1="27745" y1="49740" x2="27818" y2="52214"/>
                        <a14:backgroundMark x1="31479" y1="35286" x2="56369" y2="52734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58" t="16982" r="43116" b="67587"/>
          <a:stretch/>
        </p:blipFill>
        <p:spPr bwMode="auto">
          <a:xfrm>
            <a:off x="103466" y="2551357"/>
            <a:ext cx="3892707" cy="247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8542" b="63672" l="74451" r="85359">
                        <a14:foregroundMark x1="75842" y1="44271" x2="77013" y2="45052"/>
                        <a14:foregroundMark x1="77013" y1="45052" x2="81625" y2="470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292" t="37847" r="14580" b="34722"/>
          <a:stretch/>
        </p:blipFill>
        <p:spPr bwMode="auto">
          <a:xfrm>
            <a:off x="13213682" y="6738950"/>
            <a:ext cx="1933285" cy="267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379757"/>
              </p:ext>
            </p:extLst>
          </p:nvPr>
        </p:nvGraphicFramePr>
        <p:xfrm>
          <a:off x="3924659" y="2486191"/>
          <a:ext cx="12477751" cy="3835896"/>
        </p:xfrm>
        <a:graphic>
          <a:graphicData uri="http://schemas.openxmlformats.org/drawingml/2006/table">
            <a:tbl>
              <a:tblPr/>
              <a:tblGrid>
                <a:gridCol w="10389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250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mpd="sng">
                      <a:solidFill>
                        <a:srgbClr val="FF9900"/>
                      </a:solidFill>
                      <a:prstDash val="soli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9900"/>
                      </a:solidFill>
                      <a:prstDash val="soli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9900"/>
                      </a:solidFill>
                      <a:prstDash val="soli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970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308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9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" name="Oval 30"/>
          <p:cNvSpPr/>
          <p:nvPr/>
        </p:nvSpPr>
        <p:spPr>
          <a:xfrm>
            <a:off x="4017023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4692518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360534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6036028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6696475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7371973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8024829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8697543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9373040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10041053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11760149" y="2735383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4017023" y="3585766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4692518" y="3585766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5360534" y="3585766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6036028" y="3585766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6696475" y="3585766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7371973" y="3585766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8024829" y="3585766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8697543" y="3585766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9373040" y="3585766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10041053" y="3585766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11702295" y="3585766"/>
            <a:ext cx="1869426" cy="548640"/>
            <a:chOff x="10768190" y="3225726"/>
            <a:chExt cx="1869426" cy="548640"/>
          </a:xfrm>
        </p:grpSpPr>
        <p:sp>
          <p:nvSpPr>
            <p:cNvPr id="74" name="Oval 73"/>
            <p:cNvSpPr/>
            <p:nvPr/>
          </p:nvSpPr>
          <p:spPr>
            <a:xfrm>
              <a:off x="10768190" y="3225726"/>
              <a:ext cx="548640" cy="54864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11413480" y="3225726"/>
              <a:ext cx="548640" cy="54864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12088976" y="3225726"/>
              <a:ext cx="548640" cy="54864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77" name="Oval 76"/>
          <p:cNvSpPr/>
          <p:nvPr/>
        </p:nvSpPr>
        <p:spPr>
          <a:xfrm>
            <a:off x="4017023" y="4549294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4692518" y="4549294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5360534" y="4549294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6036028" y="4549294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>
            <a:off x="6696475" y="4549294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2" name="Oval 81"/>
          <p:cNvSpPr/>
          <p:nvPr/>
        </p:nvSpPr>
        <p:spPr>
          <a:xfrm>
            <a:off x="7371973" y="4549294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3" name="Oval 82"/>
          <p:cNvSpPr/>
          <p:nvPr/>
        </p:nvSpPr>
        <p:spPr>
          <a:xfrm>
            <a:off x="8024829" y="4549294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4" name="Oval 83"/>
          <p:cNvSpPr/>
          <p:nvPr/>
        </p:nvSpPr>
        <p:spPr>
          <a:xfrm>
            <a:off x="8697543" y="4549294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5" name="Oval 84"/>
          <p:cNvSpPr/>
          <p:nvPr/>
        </p:nvSpPr>
        <p:spPr>
          <a:xfrm>
            <a:off x="9373040" y="4549294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6" name="Oval 85"/>
          <p:cNvSpPr/>
          <p:nvPr/>
        </p:nvSpPr>
        <p:spPr>
          <a:xfrm>
            <a:off x="10041053" y="4549294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11705461" y="4470177"/>
            <a:ext cx="1216654" cy="548640"/>
            <a:chOff x="10772890" y="4189254"/>
            <a:chExt cx="1216654" cy="548640"/>
          </a:xfrm>
        </p:grpSpPr>
        <p:sp>
          <p:nvSpPr>
            <p:cNvPr id="88" name="Oval 87"/>
            <p:cNvSpPr/>
            <p:nvPr/>
          </p:nvSpPr>
          <p:spPr>
            <a:xfrm>
              <a:off x="10772890" y="4189254"/>
              <a:ext cx="548640" cy="54864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11440904" y="4189254"/>
              <a:ext cx="548640" cy="54864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11693282" y="5470229"/>
            <a:ext cx="2524980" cy="548640"/>
            <a:chOff x="10092694" y="5110189"/>
            <a:chExt cx="2524980" cy="548640"/>
          </a:xfrm>
        </p:grpSpPr>
        <p:sp>
          <p:nvSpPr>
            <p:cNvPr id="91" name="Oval 90"/>
            <p:cNvSpPr/>
            <p:nvPr/>
          </p:nvSpPr>
          <p:spPr>
            <a:xfrm>
              <a:off x="10092694" y="5110189"/>
              <a:ext cx="548640" cy="54864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10772890" y="5110189"/>
              <a:ext cx="548640" cy="54864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3" name="Oval 92"/>
            <p:cNvSpPr/>
            <p:nvPr/>
          </p:nvSpPr>
          <p:spPr>
            <a:xfrm>
              <a:off x="11440904" y="5110189"/>
              <a:ext cx="548640" cy="54864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4" name="Oval 93"/>
            <p:cNvSpPr/>
            <p:nvPr/>
          </p:nvSpPr>
          <p:spPr>
            <a:xfrm>
              <a:off x="12069034" y="5110189"/>
              <a:ext cx="548640" cy="54864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14425915" y="2846523"/>
            <a:ext cx="1694119" cy="523220"/>
          </a:xfrm>
          <a:prstGeom prst="rect">
            <a:avLst/>
          </a:prstGeom>
          <a:noFill/>
        </p:spPr>
        <p:txBody>
          <a:bodyPr wrap="none" lIns="91369" tIns="45683" rIns="91369" bIns="45683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cs typeface="Arial" panose="020B0604020202020204" pitchFamily="34" charset="0"/>
              </a:rPr>
              <a:t>11 - 4 = 7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14456814" y="3729783"/>
            <a:ext cx="1513557" cy="523220"/>
          </a:xfrm>
          <a:prstGeom prst="rect">
            <a:avLst/>
          </a:prstGeom>
          <a:noFill/>
        </p:spPr>
        <p:txBody>
          <a:bodyPr wrap="none" lIns="91369" tIns="45683" rIns="91369" bIns="45683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cs typeface="Arial" panose="020B0604020202020204" pitchFamily="34" charset="0"/>
              </a:rPr>
              <a:t>13 - 5 = 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14458203" y="4675926"/>
            <a:ext cx="1513557" cy="523220"/>
          </a:xfrm>
          <a:prstGeom prst="rect">
            <a:avLst/>
          </a:prstGeom>
          <a:noFill/>
        </p:spPr>
        <p:txBody>
          <a:bodyPr wrap="none" lIns="91369" tIns="45683" rIns="91369" bIns="45683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cs typeface="Arial" panose="020B0604020202020204" pitchFamily="34" charset="0"/>
              </a:rPr>
              <a:t>12 - 3 = 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14458203" y="5601990"/>
            <a:ext cx="1513557" cy="523220"/>
          </a:xfrm>
          <a:prstGeom prst="rect">
            <a:avLst/>
          </a:prstGeom>
          <a:noFill/>
        </p:spPr>
        <p:txBody>
          <a:bodyPr wrap="none" lIns="91369" tIns="45683" rIns="91369" bIns="45683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cs typeface="Arial" panose="020B0604020202020204" pitchFamily="34" charset="0"/>
              </a:rPr>
              <a:t>14 - 8 = 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15754327" y="5601990"/>
            <a:ext cx="404278" cy="523220"/>
          </a:xfrm>
          <a:prstGeom prst="rect">
            <a:avLst/>
          </a:prstGeom>
          <a:noFill/>
        </p:spPr>
        <p:txBody>
          <a:bodyPr wrap="none" lIns="91369" tIns="45683" rIns="91369" bIns="45683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5776612" y="3729765"/>
            <a:ext cx="404278" cy="523220"/>
          </a:xfrm>
          <a:prstGeom prst="rect">
            <a:avLst/>
          </a:prstGeom>
          <a:noFill/>
        </p:spPr>
        <p:txBody>
          <a:bodyPr wrap="none" lIns="91369" tIns="45683" rIns="91369" bIns="45683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5769610" y="4620301"/>
            <a:ext cx="404278" cy="523220"/>
          </a:xfrm>
          <a:prstGeom prst="rect">
            <a:avLst/>
          </a:prstGeom>
          <a:noFill/>
        </p:spPr>
        <p:txBody>
          <a:bodyPr wrap="none" lIns="91369" tIns="45683" rIns="91369" bIns="45683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105" name="Straight Connector 104"/>
          <p:cNvCxnSpPr>
            <a:cxnSpLocks/>
          </p:cNvCxnSpPr>
          <p:nvPr/>
        </p:nvCxnSpPr>
        <p:spPr>
          <a:xfrm>
            <a:off x="4040998" y="3009703"/>
            <a:ext cx="254366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4089030" y="3873798"/>
            <a:ext cx="310896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4060430" y="4881910"/>
            <a:ext cx="18288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Group 107"/>
          <p:cNvGrpSpPr/>
          <p:nvPr/>
        </p:nvGrpSpPr>
        <p:grpSpPr>
          <a:xfrm>
            <a:off x="4017023" y="5457974"/>
            <a:ext cx="6696744" cy="562352"/>
            <a:chOff x="4068664" y="5097934"/>
            <a:chExt cx="6696744" cy="562352"/>
          </a:xfrm>
        </p:grpSpPr>
        <p:grpSp>
          <p:nvGrpSpPr>
            <p:cNvPr id="109" name="Group 108"/>
            <p:cNvGrpSpPr/>
            <p:nvPr/>
          </p:nvGrpSpPr>
          <p:grpSpPr>
            <a:xfrm>
              <a:off x="4068664" y="5110189"/>
              <a:ext cx="5229160" cy="548640"/>
              <a:chOff x="4068664" y="5110189"/>
              <a:chExt cx="5229160" cy="548640"/>
            </a:xfrm>
          </p:grpSpPr>
          <p:sp>
            <p:nvSpPr>
              <p:cNvPr id="112" name="Oval 111"/>
              <p:cNvSpPr/>
              <p:nvPr/>
            </p:nvSpPr>
            <p:spPr>
              <a:xfrm>
                <a:off x="4068664" y="5110189"/>
                <a:ext cx="548640" cy="548640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4744160" y="5110189"/>
                <a:ext cx="548640" cy="548640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5412174" y="5110189"/>
                <a:ext cx="548640" cy="548640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6087670" y="5110189"/>
                <a:ext cx="548640" cy="548640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6748116" y="5110189"/>
                <a:ext cx="548640" cy="548640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7423612" y="5110189"/>
                <a:ext cx="548640" cy="548640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8076470" y="5110189"/>
                <a:ext cx="548640" cy="548640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8749184" y="5110189"/>
                <a:ext cx="548640" cy="548640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10" name="Oval 109"/>
            <p:cNvSpPr/>
            <p:nvPr/>
          </p:nvSpPr>
          <p:spPr>
            <a:xfrm>
              <a:off x="9496688" y="5111646"/>
              <a:ext cx="548640" cy="54864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10216768" y="5097934"/>
              <a:ext cx="548640" cy="54864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cxnSp>
        <p:nvCxnSpPr>
          <p:cNvPr id="120" name="Straight Connector 119"/>
          <p:cNvCxnSpPr/>
          <p:nvPr/>
        </p:nvCxnSpPr>
        <p:spPr>
          <a:xfrm>
            <a:off x="4089032" y="5818014"/>
            <a:ext cx="512063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40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48" y="273398"/>
            <a:ext cx="3604676" cy="1421517"/>
          </a:xfrm>
          <a:prstGeom prst="rect">
            <a:avLst/>
          </a:prstGeom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448" b="55859" l="20937" r="57760">
                        <a14:foregroundMark x1="25695" y1="32682" x2="27233" y2="44401"/>
                        <a14:foregroundMark x1="27160" y1="45703" x2="27160" y2="45703"/>
                        <a14:foregroundMark x1="27160" y1="45703" x2="26940" y2="50260"/>
                        <a14:foregroundMark x1="26867" y1="50911" x2="26940" y2="52734"/>
                        <a14:foregroundMark x1="28258" y1="39583" x2="28917" y2="38802"/>
                        <a14:foregroundMark x1="28917" y1="38802" x2="28917" y2="38802"/>
                        <a14:foregroundMark x1="26720" y1="53255" x2="26720" y2="53255"/>
                        <a14:foregroundMark x1="26647" y1="53385" x2="27233" y2="53516"/>
                        <a14:foregroundMark x1="30015" y1="24609" x2="30015" y2="24609"/>
                        <a14:foregroundMark x1="30015" y1="24609" x2="35652" y2="24870"/>
                        <a14:foregroundMark x1="36310" y1="24870" x2="38946" y2="24870"/>
                        <a14:foregroundMark x1="39531" y1="24870" x2="51977" y2="24609"/>
                        <a14:foregroundMark x1="28331" y1="51172" x2="28770" y2="52474"/>
                        <a14:foregroundMark x1="39824" y1="19401" x2="39824" y2="19922"/>
                        <a14:foregroundMark x1="39824" y1="19922" x2="40044" y2="20052"/>
                        <a14:foregroundMark x1="40044" y1="20052" x2="43631" y2="20313"/>
                        <a14:foregroundMark x1="43631" y1="20313" x2="43631" y2="20313"/>
                        <a14:foregroundMark x1="43924" y1="19792" x2="43924" y2="19792"/>
                        <a14:foregroundMark x1="39971" y1="19401" x2="41435" y2="19401"/>
                        <a14:foregroundMark x1="41801" y1="19401" x2="43558" y2="19401"/>
                        <a14:foregroundMark x1="46413" y1="19922" x2="48829" y2="20313"/>
                        <a14:foregroundMark x1="45827" y1="30469" x2="46999" y2="30208"/>
                        <a14:foregroundMark x1="36603" y1="30339" x2="39531" y2="30599"/>
                        <a14:backgroundMark x1="27745" y1="49740" x2="27818" y2="52214"/>
                        <a14:backgroundMark x1="31479" y1="35286" x2="56369" y2="52734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18" t="31001" r="66632" b="42949"/>
          <a:stretch/>
        </p:blipFill>
        <p:spPr bwMode="auto">
          <a:xfrm>
            <a:off x="-922620" y="4549295"/>
            <a:ext cx="4037159" cy="532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448" b="55859" l="20937" r="57760">
                        <a14:foregroundMark x1="25695" y1="32682" x2="27233" y2="44401"/>
                        <a14:foregroundMark x1="27160" y1="45703" x2="27160" y2="45703"/>
                        <a14:foregroundMark x1="27160" y1="45703" x2="26940" y2="50260"/>
                        <a14:foregroundMark x1="26867" y1="50911" x2="26940" y2="52734"/>
                        <a14:foregroundMark x1="28258" y1="39583" x2="28917" y2="38802"/>
                        <a14:foregroundMark x1="28917" y1="38802" x2="28917" y2="38802"/>
                        <a14:foregroundMark x1="26720" y1="53255" x2="26720" y2="53255"/>
                        <a14:foregroundMark x1="26647" y1="53385" x2="27233" y2="53516"/>
                        <a14:foregroundMark x1="30015" y1="24609" x2="30015" y2="24609"/>
                        <a14:foregroundMark x1="30015" y1="24609" x2="35652" y2="24870"/>
                        <a14:foregroundMark x1="36310" y1="24870" x2="38946" y2="24870"/>
                        <a14:foregroundMark x1="39531" y1="24870" x2="51977" y2="24609"/>
                        <a14:foregroundMark x1="28331" y1="51172" x2="28770" y2="52474"/>
                        <a14:foregroundMark x1="39824" y1="19401" x2="39824" y2="19922"/>
                        <a14:foregroundMark x1="39824" y1="19922" x2="40044" y2="20052"/>
                        <a14:foregroundMark x1="40044" y1="20052" x2="43631" y2="20313"/>
                        <a14:foregroundMark x1="43631" y1="20313" x2="43631" y2="20313"/>
                        <a14:foregroundMark x1="43924" y1="19792" x2="43924" y2="19792"/>
                        <a14:foregroundMark x1="39971" y1="19401" x2="41435" y2="19401"/>
                        <a14:foregroundMark x1="41801" y1="19401" x2="43558" y2="19401"/>
                        <a14:foregroundMark x1="46413" y1="19922" x2="48829" y2="20313"/>
                        <a14:foregroundMark x1="45827" y1="30469" x2="46999" y2="30208"/>
                        <a14:foregroundMark x1="36603" y1="30339" x2="39531" y2="30599"/>
                        <a14:backgroundMark x1="27745" y1="49740" x2="27818" y2="52214"/>
                        <a14:backgroundMark x1="31479" y1="35286" x2="56369" y2="52734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58" t="16982" r="43116" b="67587"/>
          <a:stretch/>
        </p:blipFill>
        <p:spPr bwMode="auto">
          <a:xfrm>
            <a:off x="103466" y="2551357"/>
            <a:ext cx="3892707" cy="247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8542" b="63672" l="74451" r="85359">
                        <a14:foregroundMark x1="75842" y1="44271" x2="77013" y2="45052"/>
                        <a14:foregroundMark x1="77013" y1="45052" x2="81625" y2="470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292" t="37847" r="14580" b="34722"/>
          <a:stretch/>
        </p:blipFill>
        <p:spPr bwMode="auto">
          <a:xfrm>
            <a:off x="13213682" y="6738950"/>
            <a:ext cx="1933285" cy="267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287636"/>
              </p:ext>
            </p:extLst>
          </p:nvPr>
        </p:nvGraphicFramePr>
        <p:xfrm>
          <a:off x="3924659" y="2486191"/>
          <a:ext cx="12477751" cy="3835896"/>
        </p:xfrm>
        <a:graphic>
          <a:graphicData uri="http://schemas.openxmlformats.org/drawingml/2006/table">
            <a:tbl>
              <a:tblPr/>
              <a:tblGrid>
                <a:gridCol w="10389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250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mpd="sng">
                      <a:solidFill>
                        <a:srgbClr val="FF9900"/>
                      </a:solidFill>
                      <a:prstDash val="soli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9900"/>
                      </a:solidFill>
                      <a:prstDash val="soli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9900"/>
                      </a:solidFill>
                      <a:prstDash val="soli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970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308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9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" name="Oval 30"/>
          <p:cNvSpPr/>
          <p:nvPr/>
        </p:nvSpPr>
        <p:spPr>
          <a:xfrm>
            <a:off x="4017023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4692518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360534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6036028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6696475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7371973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8024829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8697543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9373040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10041053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10716551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4425904" y="2846534"/>
            <a:ext cx="1493669" cy="523181"/>
          </a:xfrm>
          <a:prstGeom prst="rect">
            <a:avLst/>
          </a:prstGeom>
          <a:noFill/>
        </p:spPr>
        <p:txBody>
          <a:bodyPr wrap="none" lIns="91369" tIns="45683" rIns="91369" bIns="45683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cs typeface="Arial" panose="020B0604020202020204" pitchFamily="34" charset="0"/>
              </a:rPr>
              <a:t>11 - 4 = </a:t>
            </a:r>
          </a:p>
        </p:txBody>
      </p:sp>
      <p:cxnSp>
        <p:nvCxnSpPr>
          <p:cNvPr id="105" name="Straight Connector 104"/>
          <p:cNvCxnSpPr>
            <a:cxnSpLocks/>
          </p:cNvCxnSpPr>
          <p:nvPr/>
        </p:nvCxnSpPr>
        <p:spPr>
          <a:xfrm>
            <a:off x="4040998" y="3009703"/>
            <a:ext cx="254366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15769621" y="2846496"/>
            <a:ext cx="384969" cy="523181"/>
          </a:xfrm>
          <a:prstGeom prst="rect">
            <a:avLst/>
          </a:prstGeom>
          <a:noFill/>
        </p:spPr>
        <p:txBody>
          <a:bodyPr wrap="none" lIns="91369" tIns="45683" rIns="91369" bIns="45683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83890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5 1.55496E-6 L 0.05282 -0.0013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9" y="-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9" grpId="0" animBg="1"/>
      <p:bldP spid="40" grpId="0" animBg="1"/>
      <p:bldP spid="54" grpId="0" animBg="1"/>
      <p:bldP spid="55" grpId="0" animBg="1"/>
      <p:bldP spid="56" grpId="0" animBg="1"/>
      <p:bldP spid="61" grpId="0" animBg="1"/>
      <p:bldP spid="62" grpId="0" animBg="1"/>
      <p:bldP spid="62" grpId="1" animBg="1"/>
      <p:bldP spid="95" grpId="0"/>
      <p:bldP spid="1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48" y="273398"/>
            <a:ext cx="3604676" cy="1421517"/>
          </a:xfrm>
          <a:prstGeom prst="rect">
            <a:avLst/>
          </a:prstGeom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448" b="55859" l="20937" r="57760">
                        <a14:foregroundMark x1="25695" y1="32682" x2="27233" y2="44401"/>
                        <a14:foregroundMark x1="27160" y1="45703" x2="27160" y2="45703"/>
                        <a14:foregroundMark x1="27160" y1="45703" x2="26940" y2="50260"/>
                        <a14:foregroundMark x1="26867" y1="50911" x2="26940" y2="52734"/>
                        <a14:foregroundMark x1="28258" y1="39583" x2="28917" y2="38802"/>
                        <a14:foregroundMark x1="28917" y1="38802" x2="28917" y2="38802"/>
                        <a14:foregroundMark x1="26720" y1="53255" x2="26720" y2="53255"/>
                        <a14:foregroundMark x1="26647" y1="53385" x2="27233" y2="53516"/>
                        <a14:foregroundMark x1="30015" y1="24609" x2="30015" y2="24609"/>
                        <a14:foregroundMark x1="30015" y1="24609" x2="35652" y2="24870"/>
                        <a14:foregroundMark x1="36310" y1="24870" x2="38946" y2="24870"/>
                        <a14:foregroundMark x1="39531" y1="24870" x2="51977" y2="24609"/>
                        <a14:foregroundMark x1="28331" y1="51172" x2="28770" y2="52474"/>
                        <a14:foregroundMark x1="39824" y1="19401" x2="39824" y2="19922"/>
                        <a14:foregroundMark x1="39824" y1="19922" x2="40044" y2="20052"/>
                        <a14:foregroundMark x1="40044" y1="20052" x2="43631" y2="20313"/>
                        <a14:foregroundMark x1="43631" y1="20313" x2="43631" y2="20313"/>
                        <a14:foregroundMark x1="43924" y1="19792" x2="43924" y2="19792"/>
                        <a14:foregroundMark x1="39971" y1="19401" x2="41435" y2="19401"/>
                        <a14:foregroundMark x1="41801" y1="19401" x2="43558" y2="19401"/>
                        <a14:foregroundMark x1="46413" y1="19922" x2="48829" y2="20313"/>
                        <a14:foregroundMark x1="45827" y1="30469" x2="46999" y2="30208"/>
                        <a14:foregroundMark x1="36603" y1="30339" x2="39531" y2="30599"/>
                        <a14:backgroundMark x1="27745" y1="49740" x2="27818" y2="52214"/>
                        <a14:backgroundMark x1="31479" y1="35286" x2="56369" y2="52734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18" t="31001" r="66632" b="42949"/>
          <a:stretch/>
        </p:blipFill>
        <p:spPr bwMode="auto">
          <a:xfrm>
            <a:off x="-922620" y="4549295"/>
            <a:ext cx="4037159" cy="532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448" b="55859" l="20937" r="57760">
                        <a14:foregroundMark x1="25695" y1="32682" x2="27233" y2="44401"/>
                        <a14:foregroundMark x1="27160" y1="45703" x2="27160" y2="45703"/>
                        <a14:foregroundMark x1="27160" y1="45703" x2="26940" y2="50260"/>
                        <a14:foregroundMark x1="26867" y1="50911" x2="26940" y2="52734"/>
                        <a14:foregroundMark x1="28258" y1="39583" x2="28917" y2="38802"/>
                        <a14:foregroundMark x1="28917" y1="38802" x2="28917" y2="38802"/>
                        <a14:foregroundMark x1="26720" y1="53255" x2="26720" y2="53255"/>
                        <a14:foregroundMark x1="26647" y1="53385" x2="27233" y2="53516"/>
                        <a14:foregroundMark x1="30015" y1="24609" x2="30015" y2="24609"/>
                        <a14:foregroundMark x1="30015" y1="24609" x2="35652" y2="24870"/>
                        <a14:foregroundMark x1="36310" y1="24870" x2="38946" y2="24870"/>
                        <a14:foregroundMark x1="39531" y1="24870" x2="51977" y2="24609"/>
                        <a14:foregroundMark x1="28331" y1="51172" x2="28770" y2="52474"/>
                        <a14:foregroundMark x1="39824" y1="19401" x2="39824" y2="19922"/>
                        <a14:foregroundMark x1="39824" y1="19922" x2="40044" y2="20052"/>
                        <a14:foregroundMark x1="40044" y1="20052" x2="43631" y2="20313"/>
                        <a14:foregroundMark x1="43631" y1="20313" x2="43631" y2="20313"/>
                        <a14:foregroundMark x1="43924" y1="19792" x2="43924" y2="19792"/>
                        <a14:foregroundMark x1="39971" y1="19401" x2="41435" y2="19401"/>
                        <a14:foregroundMark x1="41801" y1="19401" x2="43558" y2="19401"/>
                        <a14:foregroundMark x1="46413" y1="19922" x2="48829" y2="20313"/>
                        <a14:foregroundMark x1="45827" y1="30469" x2="46999" y2="30208"/>
                        <a14:foregroundMark x1="36603" y1="30339" x2="39531" y2="30599"/>
                        <a14:backgroundMark x1="27745" y1="49740" x2="27818" y2="52214"/>
                        <a14:backgroundMark x1="31479" y1="35286" x2="56369" y2="52734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58" t="16982" r="43116" b="67587"/>
          <a:stretch/>
        </p:blipFill>
        <p:spPr bwMode="auto">
          <a:xfrm>
            <a:off x="103466" y="2551357"/>
            <a:ext cx="3892707" cy="247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8542" b="63672" l="74451" r="85359">
                        <a14:foregroundMark x1="75842" y1="44271" x2="77013" y2="45052"/>
                        <a14:foregroundMark x1="77013" y1="45052" x2="81625" y2="470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292" t="37847" r="14580" b="34722"/>
          <a:stretch/>
        </p:blipFill>
        <p:spPr bwMode="auto">
          <a:xfrm>
            <a:off x="13213682" y="6738950"/>
            <a:ext cx="1933285" cy="267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927899"/>
              </p:ext>
            </p:extLst>
          </p:nvPr>
        </p:nvGraphicFramePr>
        <p:xfrm>
          <a:off x="3924659" y="2486191"/>
          <a:ext cx="12477751" cy="3835896"/>
        </p:xfrm>
        <a:graphic>
          <a:graphicData uri="http://schemas.openxmlformats.org/drawingml/2006/table">
            <a:tbl>
              <a:tblPr/>
              <a:tblGrid>
                <a:gridCol w="10389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250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mpd="sng">
                      <a:solidFill>
                        <a:srgbClr val="FF9900"/>
                      </a:solidFill>
                      <a:prstDash val="soli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9900"/>
                      </a:solidFill>
                      <a:prstDash val="soli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9900"/>
                      </a:solidFill>
                      <a:prstDash val="soli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970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308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9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" name="Oval 30"/>
          <p:cNvSpPr/>
          <p:nvPr/>
        </p:nvSpPr>
        <p:spPr>
          <a:xfrm>
            <a:off x="4017023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4692518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360534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6036028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6696475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7371973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8024829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8697543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9373040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10041053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11760149" y="2735383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4017023" y="3585766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4692518" y="3585766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5360534" y="3585766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6036028" y="3585766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6696475" y="3585766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7371973" y="3585766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8024829" y="3585766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8697543" y="3585766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9373040" y="3585766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10041053" y="3585766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11702295" y="3585766"/>
            <a:ext cx="1869426" cy="548640"/>
            <a:chOff x="10768190" y="3225726"/>
            <a:chExt cx="1869426" cy="548640"/>
          </a:xfrm>
        </p:grpSpPr>
        <p:sp>
          <p:nvSpPr>
            <p:cNvPr id="74" name="Oval 73"/>
            <p:cNvSpPr/>
            <p:nvPr/>
          </p:nvSpPr>
          <p:spPr>
            <a:xfrm>
              <a:off x="10768190" y="3225726"/>
              <a:ext cx="548640" cy="54864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11413480" y="3225726"/>
              <a:ext cx="548640" cy="54864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12088976" y="3225726"/>
              <a:ext cx="548640" cy="54864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77" name="Oval 76"/>
          <p:cNvSpPr/>
          <p:nvPr/>
        </p:nvSpPr>
        <p:spPr>
          <a:xfrm>
            <a:off x="4017023" y="4549294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4692518" y="4549294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5360534" y="4549294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6036028" y="4549294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>
            <a:off x="6696475" y="4549294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2" name="Oval 81"/>
          <p:cNvSpPr/>
          <p:nvPr/>
        </p:nvSpPr>
        <p:spPr>
          <a:xfrm>
            <a:off x="7371973" y="4549294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3" name="Oval 82"/>
          <p:cNvSpPr/>
          <p:nvPr/>
        </p:nvSpPr>
        <p:spPr>
          <a:xfrm>
            <a:off x="8024829" y="4549294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4" name="Oval 83"/>
          <p:cNvSpPr/>
          <p:nvPr/>
        </p:nvSpPr>
        <p:spPr>
          <a:xfrm>
            <a:off x="8697543" y="4549294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5" name="Oval 84"/>
          <p:cNvSpPr/>
          <p:nvPr/>
        </p:nvSpPr>
        <p:spPr>
          <a:xfrm>
            <a:off x="9373040" y="4549294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6" name="Oval 85"/>
          <p:cNvSpPr/>
          <p:nvPr/>
        </p:nvSpPr>
        <p:spPr>
          <a:xfrm>
            <a:off x="10041053" y="4549294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11705461" y="4470177"/>
            <a:ext cx="1216654" cy="548640"/>
            <a:chOff x="10772890" y="4189254"/>
            <a:chExt cx="1216654" cy="548640"/>
          </a:xfrm>
        </p:grpSpPr>
        <p:sp>
          <p:nvSpPr>
            <p:cNvPr id="88" name="Oval 87"/>
            <p:cNvSpPr/>
            <p:nvPr/>
          </p:nvSpPr>
          <p:spPr>
            <a:xfrm>
              <a:off x="10772890" y="4189254"/>
              <a:ext cx="548640" cy="54864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11440904" y="4189254"/>
              <a:ext cx="548640" cy="54864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11693282" y="5470229"/>
            <a:ext cx="2524980" cy="548640"/>
            <a:chOff x="10092694" y="5110189"/>
            <a:chExt cx="2524980" cy="548640"/>
          </a:xfrm>
        </p:grpSpPr>
        <p:sp>
          <p:nvSpPr>
            <p:cNvPr id="91" name="Oval 90"/>
            <p:cNvSpPr/>
            <p:nvPr/>
          </p:nvSpPr>
          <p:spPr>
            <a:xfrm>
              <a:off x="10092694" y="5110189"/>
              <a:ext cx="548640" cy="54864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10772890" y="5110189"/>
              <a:ext cx="548640" cy="54864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3" name="Oval 92"/>
            <p:cNvSpPr/>
            <p:nvPr/>
          </p:nvSpPr>
          <p:spPr>
            <a:xfrm>
              <a:off x="11440904" y="5110189"/>
              <a:ext cx="548640" cy="54864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4" name="Oval 93"/>
            <p:cNvSpPr/>
            <p:nvPr/>
          </p:nvSpPr>
          <p:spPr>
            <a:xfrm>
              <a:off x="12069034" y="5110189"/>
              <a:ext cx="548640" cy="54864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14425915" y="2846523"/>
            <a:ext cx="1694119" cy="523220"/>
          </a:xfrm>
          <a:prstGeom prst="rect">
            <a:avLst/>
          </a:prstGeom>
          <a:noFill/>
        </p:spPr>
        <p:txBody>
          <a:bodyPr wrap="none" lIns="91369" tIns="45683" rIns="91369" bIns="45683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cs typeface="Arial" panose="020B0604020202020204" pitchFamily="34" charset="0"/>
              </a:rPr>
              <a:t>11 - 4 = 7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14456814" y="3729783"/>
            <a:ext cx="1513557" cy="523220"/>
          </a:xfrm>
          <a:prstGeom prst="rect">
            <a:avLst/>
          </a:prstGeom>
          <a:noFill/>
        </p:spPr>
        <p:txBody>
          <a:bodyPr wrap="none" lIns="91369" tIns="45683" rIns="91369" bIns="45683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cs typeface="Arial" panose="020B0604020202020204" pitchFamily="34" charset="0"/>
              </a:rPr>
              <a:t>13 - 5 = 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14458203" y="4675926"/>
            <a:ext cx="1513557" cy="523220"/>
          </a:xfrm>
          <a:prstGeom prst="rect">
            <a:avLst/>
          </a:prstGeom>
          <a:noFill/>
        </p:spPr>
        <p:txBody>
          <a:bodyPr wrap="none" lIns="91369" tIns="45683" rIns="91369" bIns="45683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cs typeface="Arial" panose="020B0604020202020204" pitchFamily="34" charset="0"/>
              </a:rPr>
              <a:t>12 - 3 = 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14458203" y="5601990"/>
            <a:ext cx="1513557" cy="523220"/>
          </a:xfrm>
          <a:prstGeom prst="rect">
            <a:avLst/>
          </a:prstGeom>
          <a:noFill/>
        </p:spPr>
        <p:txBody>
          <a:bodyPr wrap="none" lIns="91369" tIns="45683" rIns="91369" bIns="45683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cs typeface="Arial" panose="020B0604020202020204" pitchFamily="34" charset="0"/>
              </a:rPr>
              <a:t>14 - 8 = 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15754327" y="5601990"/>
            <a:ext cx="404278" cy="523220"/>
          </a:xfrm>
          <a:prstGeom prst="rect">
            <a:avLst/>
          </a:prstGeom>
          <a:noFill/>
        </p:spPr>
        <p:txBody>
          <a:bodyPr wrap="none" lIns="91369" tIns="45683" rIns="91369" bIns="45683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5776612" y="3729765"/>
            <a:ext cx="404278" cy="523220"/>
          </a:xfrm>
          <a:prstGeom prst="rect">
            <a:avLst/>
          </a:prstGeom>
          <a:noFill/>
        </p:spPr>
        <p:txBody>
          <a:bodyPr wrap="none" lIns="91369" tIns="45683" rIns="91369" bIns="45683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5769610" y="4620301"/>
            <a:ext cx="404278" cy="523220"/>
          </a:xfrm>
          <a:prstGeom prst="rect">
            <a:avLst/>
          </a:prstGeom>
          <a:noFill/>
        </p:spPr>
        <p:txBody>
          <a:bodyPr wrap="none" lIns="91369" tIns="45683" rIns="91369" bIns="45683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105" name="Straight Connector 104"/>
          <p:cNvCxnSpPr>
            <a:cxnSpLocks/>
          </p:cNvCxnSpPr>
          <p:nvPr/>
        </p:nvCxnSpPr>
        <p:spPr>
          <a:xfrm>
            <a:off x="4040998" y="3009703"/>
            <a:ext cx="254366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4089030" y="3873798"/>
            <a:ext cx="310896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4060430" y="4881910"/>
            <a:ext cx="18288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Group 107"/>
          <p:cNvGrpSpPr/>
          <p:nvPr/>
        </p:nvGrpSpPr>
        <p:grpSpPr>
          <a:xfrm>
            <a:off x="4017023" y="5457974"/>
            <a:ext cx="6696744" cy="562352"/>
            <a:chOff x="4068664" y="5097934"/>
            <a:chExt cx="6696744" cy="562352"/>
          </a:xfrm>
        </p:grpSpPr>
        <p:grpSp>
          <p:nvGrpSpPr>
            <p:cNvPr id="109" name="Group 108"/>
            <p:cNvGrpSpPr/>
            <p:nvPr/>
          </p:nvGrpSpPr>
          <p:grpSpPr>
            <a:xfrm>
              <a:off x="4068664" y="5110189"/>
              <a:ext cx="5229160" cy="548640"/>
              <a:chOff x="4068664" y="5110189"/>
              <a:chExt cx="5229160" cy="548640"/>
            </a:xfrm>
          </p:grpSpPr>
          <p:sp>
            <p:nvSpPr>
              <p:cNvPr id="112" name="Oval 111"/>
              <p:cNvSpPr/>
              <p:nvPr/>
            </p:nvSpPr>
            <p:spPr>
              <a:xfrm>
                <a:off x="4068664" y="5110189"/>
                <a:ext cx="548640" cy="548640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4744160" y="5110189"/>
                <a:ext cx="548640" cy="548640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5412174" y="5110189"/>
                <a:ext cx="548640" cy="548640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6087670" y="5110189"/>
                <a:ext cx="548640" cy="548640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6748116" y="5110189"/>
                <a:ext cx="548640" cy="548640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7423612" y="5110189"/>
                <a:ext cx="548640" cy="548640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8076470" y="5110189"/>
                <a:ext cx="548640" cy="548640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8749184" y="5110189"/>
                <a:ext cx="548640" cy="548640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10" name="Oval 109"/>
            <p:cNvSpPr/>
            <p:nvPr/>
          </p:nvSpPr>
          <p:spPr>
            <a:xfrm>
              <a:off x="9496688" y="5111646"/>
              <a:ext cx="548640" cy="54864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10216768" y="5097934"/>
              <a:ext cx="548640" cy="54864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cxnSp>
        <p:nvCxnSpPr>
          <p:cNvPr id="120" name="Straight Connector 119"/>
          <p:cNvCxnSpPr/>
          <p:nvPr/>
        </p:nvCxnSpPr>
        <p:spPr>
          <a:xfrm>
            <a:off x="4089032" y="5818014"/>
            <a:ext cx="512063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117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48" y="273398"/>
            <a:ext cx="3604676" cy="1421517"/>
          </a:xfrm>
          <a:prstGeom prst="rect">
            <a:avLst/>
          </a:prstGeom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448" b="55859" l="20937" r="57760">
                        <a14:foregroundMark x1="25695" y1="32682" x2="27233" y2="44401"/>
                        <a14:foregroundMark x1="27160" y1="45703" x2="27160" y2="45703"/>
                        <a14:foregroundMark x1="27160" y1="45703" x2="26940" y2="50260"/>
                        <a14:foregroundMark x1="26867" y1="50911" x2="26940" y2="52734"/>
                        <a14:foregroundMark x1="28258" y1="39583" x2="28917" y2="38802"/>
                        <a14:foregroundMark x1="28917" y1="38802" x2="28917" y2="38802"/>
                        <a14:foregroundMark x1="26720" y1="53255" x2="26720" y2="53255"/>
                        <a14:foregroundMark x1="26647" y1="53385" x2="27233" y2="53516"/>
                        <a14:foregroundMark x1="30015" y1="24609" x2="30015" y2="24609"/>
                        <a14:foregroundMark x1="30015" y1="24609" x2="35652" y2="24870"/>
                        <a14:foregroundMark x1="36310" y1="24870" x2="38946" y2="24870"/>
                        <a14:foregroundMark x1="39531" y1="24870" x2="51977" y2="24609"/>
                        <a14:foregroundMark x1="28331" y1="51172" x2="28770" y2="52474"/>
                        <a14:foregroundMark x1="39824" y1="19401" x2="39824" y2="19922"/>
                        <a14:foregroundMark x1="39824" y1="19922" x2="40044" y2="20052"/>
                        <a14:foregroundMark x1="40044" y1="20052" x2="43631" y2="20313"/>
                        <a14:foregroundMark x1="43631" y1="20313" x2="43631" y2="20313"/>
                        <a14:foregroundMark x1="43924" y1="19792" x2="43924" y2="19792"/>
                        <a14:foregroundMark x1="39971" y1="19401" x2="41435" y2="19401"/>
                        <a14:foregroundMark x1="41801" y1="19401" x2="43558" y2="19401"/>
                        <a14:foregroundMark x1="46413" y1="19922" x2="48829" y2="20313"/>
                        <a14:foregroundMark x1="45827" y1="30469" x2="46999" y2="30208"/>
                        <a14:foregroundMark x1="36603" y1="30339" x2="39531" y2="30599"/>
                        <a14:backgroundMark x1="27745" y1="49740" x2="27818" y2="52214"/>
                        <a14:backgroundMark x1="31479" y1="35286" x2="56369" y2="52734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18" t="31001" r="66632" b="42949"/>
          <a:stretch/>
        </p:blipFill>
        <p:spPr bwMode="auto">
          <a:xfrm>
            <a:off x="-922620" y="4549295"/>
            <a:ext cx="4037159" cy="532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448" b="55859" l="20937" r="57760">
                        <a14:foregroundMark x1="25695" y1="32682" x2="27233" y2="44401"/>
                        <a14:foregroundMark x1="27160" y1="45703" x2="27160" y2="45703"/>
                        <a14:foregroundMark x1="27160" y1="45703" x2="26940" y2="50260"/>
                        <a14:foregroundMark x1="26867" y1="50911" x2="26940" y2="52734"/>
                        <a14:foregroundMark x1="28258" y1="39583" x2="28917" y2="38802"/>
                        <a14:foregroundMark x1="28917" y1="38802" x2="28917" y2="38802"/>
                        <a14:foregroundMark x1="26720" y1="53255" x2="26720" y2="53255"/>
                        <a14:foregroundMark x1="26647" y1="53385" x2="27233" y2="53516"/>
                        <a14:foregroundMark x1="30015" y1="24609" x2="30015" y2="24609"/>
                        <a14:foregroundMark x1="30015" y1="24609" x2="35652" y2="24870"/>
                        <a14:foregroundMark x1="36310" y1="24870" x2="38946" y2="24870"/>
                        <a14:foregroundMark x1="39531" y1="24870" x2="51977" y2="24609"/>
                        <a14:foregroundMark x1="28331" y1="51172" x2="28770" y2="52474"/>
                        <a14:foregroundMark x1="39824" y1="19401" x2="39824" y2="19922"/>
                        <a14:foregroundMark x1="39824" y1="19922" x2="40044" y2="20052"/>
                        <a14:foregroundMark x1="40044" y1="20052" x2="43631" y2="20313"/>
                        <a14:foregroundMark x1="43631" y1="20313" x2="43631" y2="20313"/>
                        <a14:foregroundMark x1="43924" y1="19792" x2="43924" y2="19792"/>
                        <a14:foregroundMark x1="39971" y1="19401" x2="41435" y2="19401"/>
                        <a14:foregroundMark x1="41801" y1="19401" x2="43558" y2="19401"/>
                        <a14:foregroundMark x1="46413" y1="19922" x2="48829" y2="20313"/>
                        <a14:foregroundMark x1="45827" y1="30469" x2="46999" y2="30208"/>
                        <a14:foregroundMark x1="36603" y1="30339" x2="39531" y2="30599"/>
                        <a14:backgroundMark x1="27745" y1="49740" x2="27818" y2="52214"/>
                        <a14:backgroundMark x1="31479" y1="35286" x2="56369" y2="52734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58" t="16982" r="43116" b="67587"/>
          <a:stretch/>
        </p:blipFill>
        <p:spPr bwMode="auto">
          <a:xfrm>
            <a:off x="103466" y="2551357"/>
            <a:ext cx="3892707" cy="247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8542" b="63672" l="74451" r="85359">
                        <a14:foregroundMark x1="75842" y1="44271" x2="77013" y2="45052"/>
                        <a14:foregroundMark x1="77013" y1="45052" x2="81625" y2="470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292" t="37847" r="14580" b="34722"/>
          <a:stretch/>
        </p:blipFill>
        <p:spPr bwMode="auto">
          <a:xfrm>
            <a:off x="13213682" y="6738950"/>
            <a:ext cx="1933285" cy="267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867417"/>
              </p:ext>
            </p:extLst>
          </p:nvPr>
        </p:nvGraphicFramePr>
        <p:xfrm>
          <a:off x="3924659" y="2486191"/>
          <a:ext cx="12477751" cy="3835896"/>
        </p:xfrm>
        <a:graphic>
          <a:graphicData uri="http://schemas.openxmlformats.org/drawingml/2006/table">
            <a:tbl>
              <a:tblPr/>
              <a:tblGrid>
                <a:gridCol w="10389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250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mpd="sng">
                      <a:solidFill>
                        <a:srgbClr val="FF9900"/>
                      </a:solidFill>
                      <a:prstDash val="soli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9900"/>
                      </a:solidFill>
                      <a:prstDash val="soli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9900"/>
                      </a:solidFill>
                      <a:prstDash val="soli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970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308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9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" name="Oval 30"/>
          <p:cNvSpPr/>
          <p:nvPr/>
        </p:nvSpPr>
        <p:spPr>
          <a:xfrm>
            <a:off x="4017023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4692518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360534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6036028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6696475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7371973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8024829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8697543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9373040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10041053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12403604" y="2735383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4017023" y="3585766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4692518" y="3585766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5360534" y="3585766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6036028" y="3585766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6696475" y="3585766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7371973" y="3585766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8024829" y="3585766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8697543" y="3585766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9373040" y="3585766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10041053" y="3585766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10716550" y="3585766"/>
            <a:ext cx="1869426" cy="548640"/>
            <a:chOff x="10768190" y="3225726"/>
            <a:chExt cx="1869426" cy="548640"/>
          </a:xfrm>
        </p:grpSpPr>
        <p:sp>
          <p:nvSpPr>
            <p:cNvPr id="74" name="Oval 73"/>
            <p:cNvSpPr/>
            <p:nvPr/>
          </p:nvSpPr>
          <p:spPr>
            <a:xfrm>
              <a:off x="10768190" y="3225726"/>
              <a:ext cx="548640" cy="54864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11413480" y="3225726"/>
              <a:ext cx="548640" cy="54864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12088976" y="3225726"/>
              <a:ext cx="548640" cy="54864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77" name="Oval 76"/>
          <p:cNvSpPr/>
          <p:nvPr/>
        </p:nvSpPr>
        <p:spPr>
          <a:xfrm>
            <a:off x="4017023" y="4549294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4692518" y="4549294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5360534" y="4549294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6036028" y="4549294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>
            <a:off x="6696475" y="4549294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2" name="Oval 81"/>
          <p:cNvSpPr/>
          <p:nvPr/>
        </p:nvSpPr>
        <p:spPr>
          <a:xfrm>
            <a:off x="7371973" y="4549294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3" name="Oval 82"/>
          <p:cNvSpPr/>
          <p:nvPr/>
        </p:nvSpPr>
        <p:spPr>
          <a:xfrm>
            <a:off x="8024829" y="4549294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4" name="Oval 83"/>
          <p:cNvSpPr/>
          <p:nvPr/>
        </p:nvSpPr>
        <p:spPr>
          <a:xfrm>
            <a:off x="8697543" y="4549294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5" name="Oval 84"/>
          <p:cNvSpPr/>
          <p:nvPr/>
        </p:nvSpPr>
        <p:spPr>
          <a:xfrm>
            <a:off x="9373040" y="4549294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6" name="Oval 85"/>
          <p:cNvSpPr/>
          <p:nvPr/>
        </p:nvSpPr>
        <p:spPr>
          <a:xfrm>
            <a:off x="10041053" y="4549294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10721248" y="4549294"/>
            <a:ext cx="1216654" cy="548640"/>
            <a:chOff x="10772890" y="4189254"/>
            <a:chExt cx="1216654" cy="548640"/>
          </a:xfrm>
        </p:grpSpPr>
        <p:sp>
          <p:nvSpPr>
            <p:cNvPr id="88" name="Oval 87"/>
            <p:cNvSpPr/>
            <p:nvPr/>
          </p:nvSpPr>
          <p:spPr>
            <a:xfrm>
              <a:off x="10772890" y="4189254"/>
              <a:ext cx="548640" cy="54864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11440904" y="4189254"/>
              <a:ext cx="548640" cy="54864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10781074" y="5470229"/>
            <a:ext cx="2524980" cy="548640"/>
            <a:chOff x="10092694" y="5110189"/>
            <a:chExt cx="2524980" cy="548640"/>
          </a:xfrm>
        </p:grpSpPr>
        <p:sp>
          <p:nvSpPr>
            <p:cNvPr id="91" name="Oval 90"/>
            <p:cNvSpPr/>
            <p:nvPr/>
          </p:nvSpPr>
          <p:spPr>
            <a:xfrm>
              <a:off x="10092694" y="5110189"/>
              <a:ext cx="548640" cy="54864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10772890" y="5110189"/>
              <a:ext cx="548640" cy="54864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3" name="Oval 92"/>
            <p:cNvSpPr/>
            <p:nvPr/>
          </p:nvSpPr>
          <p:spPr>
            <a:xfrm>
              <a:off x="11440904" y="5110189"/>
              <a:ext cx="548640" cy="54864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4" name="Oval 93"/>
            <p:cNvSpPr/>
            <p:nvPr/>
          </p:nvSpPr>
          <p:spPr>
            <a:xfrm>
              <a:off x="12069034" y="5110189"/>
              <a:ext cx="548640" cy="54864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14425904" y="2846534"/>
            <a:ext cx="1493669" cy="523181"/>
          </a:xfrm>
          <a:prstGeom prst="rect">
            <a:avLst/>
          </a:prstGeom>
          <a:noFill/>
        </p:spPr>
        <p:txBody>
          <a:bodyPr wrap="none" lIns="91369" tIns="45683" rIns="91369" bIns="45683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cs typeface="Arial" panose="020B0604020202020204" pitchFamily="34" charset="0"/>
              </a:rPr>
              <a:t>11 - 4 = 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14456814" y="3729783"/>
            <a:ext cx="1513557" cy="523220"/>
          </a:xfrm>
          <a:prstGeom prst="rect">
            <a:avLst/>
          </a:prstGeom>
          <a:noFill/>
        </p:spPr>
        <p:txBody>
          <a:bodyPr wrap="none" lIns="91369" tIns="45683" rIns="91369" bIns="45683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cs typeface="Arial" panose="020B0604020202020204" pitchFamily="34" charset="0"/>
              </a:rPr>
              <a:t>13 - 5 = 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14458203" y="4675926"/>
            <a:ext cx="1513557" cy="523220"/>
          </a:xfrm>
          <a:prstGeom prst="rect">
            <a:avLst/>
          </a:prstGeom>
          <a:noFill/>
        </p:spPr>
        <p:txBody>
          <a:bodyPr wrap="none" lIns="91369" tIns="45683" rIns="91369" bIns="45683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cs typeface="Arial" panose="020B0604020202020204" pitchFamily="34" charset="0"/>
              </a:rPr>
              <a:t>12 - 3 = 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14458203" y="5601990"/>
            <a:ext cx="1513557" cy="523220"/>
          </a:xfrm>
          <a:prstGeom prst="rect">
            <a:avLst/>
          </a:prstGeom>
          <a:noFill/>
        </p:spPr>
        <p:txBody>
          <a:bodyPr wrap="none" lIns="91369" tIns="45683" rIns="91369" bIns="45683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cs typeface="Arial" panose="020B0604020202020204" pitchFamily="34" charset="0"/>
              </a:rPr>
              <a:t>14 - 8 = 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5754327" y="3729783"/>
            <a:ext cx="385042" cy="523220"/>
          </a:xfrm>
          <a:prstGeom prst="rect">
            <a:avLst/>
          </a:prstGeom>
          <a:noFill/>
        </p:spPr>
        <p:txBody>
          <a:bodyPr wrap="none" lIns="91369" tIns="45683" rIns="91369" bIns="45683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8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5754327" y="4665888"/>
            <a:ext cx="385042" cy="523220"/>
          </a:xfrm>
          <a:prstGeom prst="rect">
            <a:avLst/>
          </a:prstGeom>
          <a:noFill/>
        </p:spPr>
        <p:txBody>
          <a:bodyPr wrap="none" lIns="91369" tIns="45683" rIns="91369" bIns="45683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9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15754327" y="5601990"/>
            <a:ext cx="404278" cy="523220"/>
          </a:xfrm>
          <a:prstGeom prst="rect">
            <a:avLst/>
          </a:prstGeom>
          <a:noFill/>
        </p:spPr>
        <p:txBody>
          <a:bodyPr wrap="none" lIns="91369" tIns="45683" rIns="91369" bIns="45683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5754327" y="3729783"/>
            <a:ext cx="404278" cy="523220"/>
          </a:xfrm>
          <a:prstGeom prst="rect">
            <a:avLst/>
          </a:prstGeom>
          <a:noFill/>
        </p:spPr>
        <p:txBody>
          <a:bodyPr wrap="none" lIns="91369" tIns="45683" rIns="91369" bIns="45683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5735091" y="4665888"/>
            <a:ext cx="404278" cy="523220"/>
          </a:xfrm>
          <a:prstGeom prst="rect">
            <a:avLst/>
          </a:prstGeom>
          <a:noFill/>
        </p:spPr>
        <p:txBody>
          <a:bodyPr wrap="none" lIns="91369" tIns="45683" rIns="91369" bIns="45683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15754327" y="5601990"/>
            <a:ext cx="385042" cy="523220"/>
          </a:xfrm>
          <a:prstGeom prst="rect">
            <a:avLst/>
          </a:prstGeom>
          <a:noFill/>
        </p:spPr>
        <p:txBody>
          <a:bodyPr wrap="none" lIns="91369" tIns="45683" rIns="91369" bIns="45683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105" name="Straight Connector 104"/>
          <p:cNvCxnSpPr>
            <a:cxnSpLocks/>
          </p:cNvCxnSpPr>
          <p:nvPr/>
        </p:nvCxnSpPr>
        <p:spPr>
          <a:xfrm>
            <a:off x="4040998" y="3009703"/>
            <a:ext cx="254366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4089030" y="3873798"/>
            <a:ext cx="310896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4060430" y="4881910"/>
            <a:ext cx="18288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Group 107"/>
          <p:cNvGrpSpPr/>
          <p:nvPr/>
        </p:nvGrpSpPr>
        <p:grpSpPr>
          <a:xfrm>
            <a:off x="4017023" y="5457974"/>
            <a:ext cx="6696744" cy="562352"/>
            <a:chOff x="4068664" y="5097934"/>
            <a:chExt cx="6696744" cy="562352"/>
          </a:xfrm>
        </p:grpSpPr>
        <p:grpSp>
          <p:nvGrpSpPr>
            <p:cNvPr id="109" name="Group 108"/>
            <p:cNvGrpSpPr/>
            <p:nvPr/>
          </p:nvGrpSpPr>
          <p:grpSpPr>
            <a:xfrm>
              <a:off x="4068664" y="5110189"/>
              <a:ext cx="5229160" cy="548640"/>
              <a:chOff x="4068664" y="5110189"/>
              <a:chExt cx="5229160" cy="548640"/>
            </a:xfrm>
          </p:grpSpPr>
          <p:sp>
            <p:nvSpPr>
              <p:cNvPr id="112" name="Oval 111"/>
              <p:cNvSpPr/>
              <p:nvPr/>
            </p:nvSpPr>
            <p:spPr>
              <a:xfrm>
                <a:off x="4068664" y="5110189"/>
                <a:ext cx="548640" cy="548640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4744160" y="5110189"/>
                <a:ext cx="548640" cy="548640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5412174" y="5110189"/>
                <a:ext cx="548640" cy="548640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6087670" y="5110189"/>
                <a:ext cx="548640" cy="548640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6748116" y="5110189"/>
                <a:ext cx="548640" cy="548640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7423612" y="5110189"/>
                <a:ext cx="548640" cy="548640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8076470" y="5110189"/>
                <a:ext cx="548640" cy="548640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8749184" y="5110189"/>
                <a:ext cx="548640" cy="548640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10" name="Oval 109"/>
            <p:cNvSpPr/>
            <p:nvPr/>
          </p:nvSpPr>
          <p:spPr>
            <a:xfrm>
              <a:off x="9496688" y="5111646"/>
              <a:ext cx="548640" cy="54864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10216768" y="5097934"/>
              <a:ext cx="548640" cy="54864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cxnSp>
        <p:nvCxnSpPr>
          <p:cNvPr id="120" name="Straight Connector 119"/>
          <p:cNvCxnSpPr/>
          <p:nvPr/>
        </p:nvCxnSpPr>
        <p:spPr>
          <a:xfrm>
            <a:off x="4089032" y="5818014"/>
            <a:ext cx="512063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15769621" y="2846496"/>
            <a:ext cx="384969" cy="523181"/>
          </a:xfrm>
          <a:prstGeom prst="rect">
            <a:avLst/>
          </a:prstGeom>
          <a:noFill/>
        </p:spPr>
        <p:txBody>
          <a:bodyPr wrap="none" lIns="91369" tIns="45683" rIns="91369" bIns="45683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81515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58 -5.09383E-7 L 0.05576 0.0013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2" y="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4 3.75335E-7 L 0.05556 -0.00151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1" y="-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14713E-7 -1.68035E-6 L 0.05119 0.00788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5" y="3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96" grpId="0"/>
      <p:bldP spid="97" grpId="0"/>
      <p:bldP spid="98" grpId="0"/>
      <p:bldP spid="99" grpId="0"/>
      <p:bldP spid="100" grpId="0"/>
      <p:bldP spid="101" grpId="0"/>
      <p:bldP spid="101" grpId="1"/>
      <p:bldP spid="102" grpId="0"/>
      <p:bldP spid="102" grpId="1"/>
      <p:bldP spid="103" grpId="0"/>
      <p:bldP spid="103" grpId="1"/>
      <p:bldP spid="10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3374" y="317627"/>
            <a:ext cx="15283972" cy="8371157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4063505" y="4079855"/>
            <a:ext cx="418583" cy="4904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25954" tIns="62976" rIns="125954" bIns="62976" rtlCol="0" anchor="ctr"/>
          <a:lstStyle/>
          <a:p>
            <a:pPr algn="ctr" defTabSz="1259561" rtl="0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697039" y="5016905"/>
            <a:ext cx="429944" cy="4904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25954" tIns="62976" rIns="125954" bIns="62976" rtlCol="0" anchor="ctr"/>
          <a:lstStyle/>
          <a:p>
            <a:pPr algn="ctr" defTabSz="1259561" rtl="0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1310490" y="6951545"/>
            <a:ext cx="421205" cy="4904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25954" tIns="62976" rIns="125954" bIns="62976" rtlCol="0" anchor="ctr"/>
          <a:lstStyle/>
          <a:p>
            <a:pPr algn="ctr" defTabSz="1259561" rtl="0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4936171" y="7892105"/>
            <a:ext cx="439556" cy="4904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25954" tIns="62976" rIns="125954" bIns="62976" rtlCol="0" anchor="ctr"/>
          <a:lstStyle/>
          <a:p>
            <a:pPr algn="ctr" defTabSz="1259561" rtl="0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03530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E69138"/>
      </a:lt1>
      <a:dk2>
        <a:srgbClr val="FFFFFF"/>
      </a:dk2>
      <a:lt2>
        <a:srgbClr val="F5D203"/>
      </a:lt2>
      <a:accent1>
        <a:srgbClr val="88C100"/>
      </a:accent1>
      <a:accent2>
        <a:srgbClr val="CCD420"/>
      </a:accent2>
      <a:accent3>
        <a:srgbClr val="63CAC3"/>
      </a:accent3>
      <a:accent4>
        <a:srgbClr val="01819A"/>
      </a:accent4>
      <a:accent5>
        <a:srgbClr val="A46FDB"/>
      </a:accent5>
      <a:accent6>
        <a:srgbClr val="F77C7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1984</TotalTime>
  <Words>653</Words>
  <Application>Microsoft Office PowerPoint</Application>
  <PresentationFormat>Custom</PresentationFormat>
  <Paragraphs>171</Paragraphs>
  <Slides>28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28</vt:i4>
      </vt:variant>
    </vt:vector>
  </HeadingPairs>
  <TitlesOfParts>
    <vt:vector size="50" baseType="lpstr">
      <vt:lpstr>Arial</vt:lpstr>
      <vt:lpstr>Barlow Condensed</vt:lpstr>
      <vt:lpstr>Barriecito</vt:lpstr>
      <vt:lpstr>Calibri</vt:lpstr>
      <vt:lpstr>Gochi Hand</vt:lpstr>
      <vt:lpstr>Handlee</vt:lpstr>
      <vt:lpstr>Homemade Apple</vt:lpstr>
      <vt:lpstr>iCiel Cadena</vt:lpstr>
      <vt:lpstr>iCiel Soup of Justice</vt:lpstr>
      <vt:lpstr>ITC Avant Garde Std Bk</vt:lpstr>
      <vt:lpstr>Poppins</vt:lpstr>
      <vt:lpstr>Ranchers</vt:lpstr>
      <vt:lpstr>Sigmar One</vt:lpstr>
      <vt:lpstr>The GodFather</vt:lpstr>
      <vt:lpstr>Times New Roman</vt:lpstr>
      <vt:lpstr>字魂17号-萌趣果冻体</vt:lpstr>
      <vt:lpstr>默认设计模板</vt:lpstr>
      <vt:lpstr>Office Theme</vt:lpstr>
      <vt:lpstr>SlidesMania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Admin</cp:lastModifiedBy>
  <cp:revision>379</cp:revision>
  <dcterms:created xsi:type="dcterms:W3CDTF">2015-09-14T06:10:05Z</dcterms:created>
  <dcterms:modified xsi:type="dcterms:W3CDTF">2024-10-12T05:17:05Z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