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19"/>
  </p:notesMasterIdLst>
  <p:sldIdLst>
    <p:sldId id="257" r:id="rId3"/>
    <p:sldId id="320" r:id="rId4"/>
    <p:sldId id="321" r:id="rId5"/>
    <p:sldId id="331" r:id="rId6"/>
    <p:sldId id="332" r:id="rId7"/>
    <p:sldId id="259" r:id="rId8"/>
    <p:sldId id="284" r:id="rId9"/>
    <p:sldId id="286" r:id="rId10"/>
    <p:sldId id="264" r:id="rId11"/>
    <p:sldId id="333" r:id="rId12"/>
    <p:sldId id="292" r:id="rId13"/>
    <p:sldId id="288" r:id="rId14"/>
    <p:sldId id="280" r:id="rId15"/>
    <p:sldId id="300" r:id="rId16"/>
    <p:sldId id="334" r:id="rId17"/>
    <p:sldId id="299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3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828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268AA-DD0A-4962-95C9-7DDBB6237499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FB1D7-F7FE-48C6-8281-9E610FBF1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93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648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160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364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FB1D7-F7FE-48C6-8281-9E610FBF18B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786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FB1D7-F7FE-48C6-8281-9E610FBF18B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7585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5419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1737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FB1D7-F7FE-48C6-8281-9E610FBF18B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739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FB1D7-F7FE-48C6-8281-9E610FBF18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11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FB1D7-F7FE-48C6-8281-9E610FBF18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352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FB1D7-F7FE-48C6-8281-9E610FBF18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29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FB1D7-F7FE-48C6-8281-9E610FBF18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258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676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FB1D7-F7FE-48C6-8281-9E610FBF18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921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FB1D7-F7FE-48C6-8281-9E610FBF18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43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084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1362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4824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577318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41634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88068"/>
      </p:ext>
    </p:extLst>
  </p:cSld>
  <p:clrMapOvr>
    <a:masterClrMapping/>
  </p:clrMapOvr>
  <p:transition spd="med" advTm="400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732803"/>
      </p:ext>
    </p:extLst>
  </p:cSld>
  <p:clrMapOvr>
    <a:masterClrMapping/>
  </p:clrMapOvr>
  <p:transition spd="med" advTm="4000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035463"/>
      </p:ext>
    </p:extLst>
  </p:cSld>
  <p:clrMapOvr>
    <a:masterClrMapping/>
  </p:clrMapOvr>
  <p:transition spd="med" advTm="4000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359634"/>
      </p:ext>
    </p:extLst>
  </p:cSld>
  <p:clrMapOvr>
    <a:masterClrMapping/>
  </p:clrMapOvr>
  <p:transition spd="med" advTm="4000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057740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983684"/>
      </p:ext>
    </p:extLst>
  </p:cSld>
  <p:clrMapOvr>
    <a:masterClrMapping/>
  </p:clrMapOvr>
  <p:transition spd="med" advTm="4000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665106"/>
      </p:ext>
    </p:extLst>
  </p:cSld>
  <p:clrMapOvr>
    <a:masterClrMapping/>
  </p:clrMapOvr>
  <p:transition spd="med" advTm="4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29248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961935"/>
      </p:ext>
    </p:extLst>
  </p:cSld>
  <p:clrMapOvr>
    <a:masterClrMapping/>
  </p:clrMapOvr>
  <p:transition spd="med" advTm="4000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68834"/>
      </p:ext>
    </p:extLst>
  </p:cSld>
  <p:clrMapOvr>
    <a:masterClrMapping/>
  </p:clrMapOvr>
  <p:transition spd="med" advTm="4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8156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0545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9568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6286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4747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85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6839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00329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C2DF7D5-222F-4E40-B55C-A19EF5A3E42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352425"/>
            <a:ext cx="1285577" cy="128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5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3.xml"/><Relationship Id="rId6" Type="http://schemas.openxmlformats.org/officeDocument/2006/relationships/image" Target="../media/image22.jpeg"/><Relationship Id="rId5" Type="http://schemas.openxmlformats.org/officeDocument/2006/relationships/image" Target="../media/image20.pn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media" Target="../media/media2.mp3"/><Relationship Id="rId7" Type="http://schemas.openxmlformats.org/officeDocument/2006/relationships/image" Target="../media/image25.png"/><Relationship Id="rId2" Type="http://schemas.openxmlformats.org/officeDocument/2006/relationships/audio" Target="NULL" TargetMode="External"/><Relationship Id="rId1" Type="http://schemas.openxmlformats.org/officeDocument/2006/relationships/tags" Target="../tags/tag15.xml"/><Relationship Id="rId6" Type="http://schemas.openxmlformats.org/officeDocument/2006/relationships/image" Target="../media/image22.jpe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media" Target="../media/media2.mp3"/><Relationship Id="rId7" Type="http://schemas.openxmlformats.org/officeDocument/2006/relationships/image" Target="../media/image25.png"/><Relationship Id="rId2" Type="http://schemas.openxmlformats.org/officeDocument/2006/relationships/audio" Target="NULL" TargetMode="External"/><Relationship Id="rId1" Type="http://schemas.openxmlformats.org/officeDocument/2006/relationships/tags" Target="../tags/tag16.xml"/><Relationship Id="rId6" Type="http://schemas.openxmlformats.org/officeDocument/2006/relationships/image" Target="../media/image22.jpe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.mp3"/><Relationship Id="rId7" Type="http://schemas.openxmlformats.org/officeDocument/2006/relationships/image" Target="../media/image9.gif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8.jpg"/><Relationship Id="rId11" Type="http://schemas.openxmlformats.org/officeDocument/2006/relationships/image" Target="../media/image13.gif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2.png"/><Relationship Id="rId3" Type="http://schemas.microsoft.com/office/2007/relationships/media" Target="../media/media1.mp3"/><Relationship Id="rId7" Type="http://schemas.openxmlformats.org/officeDocument/2006/relationships/audio" Target="../media/audio2.wav"/><Relationship Id="rId12" Type="http://schemas.microsoft.com/office/2007/relationships/hdphoto" Target="../media/hdphoto1.wdp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audio" Target="../media/audio1.wav"/><Relationship Id="rId11" Type="http://schemas.openxmlformats.org/officeDocument/2006/relationships/image" Target="../media/image14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9.gif"/><Relationship Id="rId1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2.png"/><Relationship Id="rId3" Type="http://schemas.microsoft.com/office/2007/relationships/media" Target="../media/media1.mp3"/><Relationship Id="rId7" Type="http://schemas.openxmlformats.org/officeDocument/2006/relationships/audio" Target="../media/audio2.wav"/><Relationship Id="rId12" Type="http://schemas.microsoft.com/office/2007/relationships/hdphoto" Target="../media/hdphoto1.wdp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audio" Target="../media/audio1.wav"/><Relationship Id="rId11" Type="http://schemas.openxmlformats.org/officeDocument/2006/relationships/image" Target="../media/image14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9.gif"/><Relationship Id="rId1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2.png"/><Relationship Id="rId3" Type="http://schemas.microsoft.com/office/2007/relationships/media" Target="../media/media1.mp3"/><Relationship Id="rId7" Type="http://schemas.openxmlformats.org/officeDocument/2006/relationships/audio" Target="../media/audio2.wav"/><Relationship Id="rId12" Type="http://schemas.microsoft.com/office/2007/relationships/hdphoto" Target="../media/hdphoto1.wdp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audio" Target="../media/audio1.wav"/><Relationship Id="rId11" Type="http://schemas.openxmlformats.org/officeDocument/2006/relationships/image" Target="../media/image14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9.gif"/><Relationship Id="rId1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8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9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21083" y="3505549"/>
            <a:ext cx="2540000" cy="342122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3032053"/>
            <a:ext cx="3469929" cy="3738552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027408" y="4355348"/>
            <a:ext cx="2208059" cy="25760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67" y="1470576"/>
            <a:ext cx="9650804" cy="24203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19762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2472229" y="474685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3: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974541"/>
              </p:ext>
            </p:extLst>
          </p:nvPr>
        </p:nvGraphicFramePr>
        <p:xfrm>
          <a:off x="1169174" y="1340279"/>
          <a:ext cx="9965551" cy="2156883"/>
        </p:xfrm>
        <a:graphic>
          <a:graphicData uri="http://schemas.openxmlformats.org/drawingml/2006/table">
            <a:tbl>
              <a:tblPr firstRow="1" bandRow="1"/>
              <a:tblGrid>
                <a:gridCol w="2359224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51191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34666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229559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39317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36901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102699">
                  <a:extLst>
                    <a:ext uri="{9D8B030D-6E8A-4147-A177-3AD203B41FA5}">
                      <a16:colId xmlns:a16="http://schemas.microsoft.com/office/drawing/2014/main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6A1B245-F20E-474F-91C4-365DAAEEE812}"/>
              </a:ext>
            </a:extLst>
          </p:cNvPr>
          <p:cNvSpPr/>
          <p:nvPr/>
        </p:nvSpPr>
        <p:spPr>
          <a:xfrm>
            <a:off x="5173424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14088-1B7D-4317-8A6E-1590A4FE4B59}"/>
              </a:ext>
            </a:extLst>
          </p:cNvPr>
          <p:cNvSpPr txBox="1"/>
          <p:nvPr/>
        </p:nvSpPr>
        <p:spPr>
          <a:xfrm>
            <a:off x="600075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EEAA81A-5CA6-4F03-B82E-523F8E3F63D6}"/>
              </a:ext>
            </a:extLst>
          </p:cNvPr>
          <p:cNvSpPr/>
          <p:nvPr/>
        </p:nvSpPr>
        <p:spPr>
          <a:xfrm>
            <a:off x="3526861" y="4039858"/>
            <a:ext cx="6033594" cy="11097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4543FA2-A661-43D0-84F3-792A628CB374}"/>
              </a:ext>
            </a:extLst>
          </p:cNvPr>
          <p:cNvSpPr/>
          <p:nvPr/>
        </p:nvSpPr>
        <p:spPr>
          <a:xfrm>
            <a:off x="6543658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834E037-49FA-48C0-A41C-FFCE35EBE80F}"/>
              </a:ext>
            </a:extLst>
          </p:cNvPr>
          <p:cNvSpPr/>
          <p:nvPr/>
        </p:nvSpPr>
        <p:spPr>
          <a:xfrm>
            <a:off x="7692786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B19DFD-E367-48C6-BBC1-C976AC7AD97A}"/>
              </a:ext>
            </a:extLst>
          </p:cNvPr>
          <p:cNvSpPr/>
          <p:nvPr/>
        </p:nvSpPr>
        <p:spPr>
          <a:xfrm>
            <a:off x="893931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07039F7-798E-4031-BDAB-A9E7B17E3687}"/>
              </a:ext>
            </a:extLst>
          </p:cNvPr>
          <p:cNvSpPr/>
          <p:nvPr/>
        </p:nvSpPr>
        <p:spPr>
          <a:xfrm>
            <a:off x="10100250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62372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8713107" y="4030861"/>
            <a:ext cx="3497942" cy="25032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732301" y="465384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4: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619376" y="413573"/>
            <a:ext cx="10382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4C23CE-991D-4BA8-9798-5D99FDC918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4199" y="1470622"/>
            <a:ext cx="1497849" cy="220516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FC71F3F-25D9-4667-9CE3-81BC035776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2500" y="1501845"/>
            <a:ext cx="1497849" cy="220516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937B0CE-12D2-48CE-AD87-4DCBF8DFC5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6039" y="1501845"/>
            <a:ext cx="1497849" cy="220516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FB41354-EB35-487F-A6DF-0D57E1FB5C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4872" y="1501845"/>
            <a:ext cx="1497849" cy="220516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AD47FC3-CFB4-4233-BDEC-E75CD299926E}"/>
              </a:ext>
            </a:extLst>
          </p:cNvPr>
          <p:cNvGrpSpPr/>
          <p:nvPr/>
        </p:nvGrpSpPr>
        <p:grpSpPr>
          <a:xfrm>
            <a:off x="1704975" y="3914775"/>
            <a:ext cx="8972550" cy="584775"/>
            <a:chOff x="1704975" y="3914775"/>
            <a:chExt cx="8972550" cy="58477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17B5D3A-8466-468C-8BD6-98E54D115D36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E75B7BA-B409-48FC-8BCE-E563F5A90F7A}"/>
                </a:ext>
              </a:extLst>
            </p:cNvPr>
            <p:cNvSpPr/>
            <p:nvPr/>
          </p:nvSpPr>
          <p:spPr>
            <a:xfrm>
              <a:off x="4355426" y="3963396"/>
              <a:ext cx="63567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895DEEC-3B2F-4A34-9421-D553D2587F27}"/>
              </a:ext>
            </a:extLst>
          </p:cNvPr>
          <p:cNvGrpSpPr/>
          <p:nvPr/>
        </p:nvGrpSpPr>
        <p:grpSpPr>
          <a:xfrm>
            <a:off x="1655536" y="4835542"/>
            <a:ext cx="8972550" cy="584775"/>
            <a:chOff x="1704975" y="3914775"/>
            <a:chExt cx="8972550" cy="58477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2D737B7-EE67-445A-9C45-2DBBB892D8AA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ở 4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      x        =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B85C2F5-47DB-431A-9749-62C1545DCCDF}"/>
                </a:ext>
              </a:extLst>
            </p:cNvPr>
            <p:cNvSpPr/>
            <p:nvPr/>
          </p:nvSpPr>
          <p:spPr>
            <a:xfrm>
              <a:off x="71174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458412A-4874-4AC5-9157-A338E6F8C183}"/>
                </a:ext>
              </a:extLst>
            </p:cNvPr>
            <p:cNvSpPr/>
            <p:nvPr/>
          </p:nvSpPr>
          <p:spPr>
            <a:xfrm>
              <a:off x="82223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017F57AB-11BF-431B-8B04-CF1A16C247F5}"/>
                </a:ext>
              </a:extLst>
            </p:cNvPr>
            <p:cNvSpPr/>
            <p:nvPr/>
          </p:nvSpPr>
          <p:spPr>
            <a:xfrm>
              <a:off x="9372571" y="3954500"/>
              <a:ext cx="80194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B9875C9-8E43-435C-AEF4-178B25A4626C}"/>
              </a:ext>
            </a:extLst>
          </p:cNvPr>
          <p:cNvSpPr txBox="1"/>
          <p:nvPr/>
        </p:nvSpPr>
        <p:spPr>
          <a:xfrm>
            <a:off x="3138488" y="1081381"/>
            <a:ext cx="299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1793FC-C815-46F0-8BDA-496817345B92}"/>
              </a:ext>
            </a:extLst>
          </p:cNvPr>
          <p:cNvSpPr/>
          <p:nvPr/>
        </p:nvSpPr>
        <p:spPr>
          <a:xfrm>
            <a:off x="4438650" y="4030861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75A79CE-39D6-420A-8405-CD2460842833}"/>
              </a:ext>
            </a:extLst>
          </p:cNvPr>
          <p:cNvSpPr/>
          <p:nvPr/>
        </p:nvSpPr>
        <p:spPr>
          <a:xfrm>
            <a:off x="7105942" y="4952607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CDC4A41-198C-4F5E-A985-C17EB943E09C}"/>
              </a:ext>
            </a:extLst>
          </p:cNvPr>
          <p:cNvSpPr/>
          <p:nvPr/>
        </p:nvSpPr>
        <p:spPr>
          <a:xfrm>
            <a:off x="8247087" y="4972196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DA821645-967A-4F76-B153-234502BA0942}"/>
              </a:ext>
            </a:extLst>
          </p:cNvPr>
          <p:cNvSpPr/>
          <p:nvPr/>
        </p:nvSpPr>
        <p:spPr>
          <a:xfrm>
            <a:off x="9351988" y="4927224"/>
            <a:ext cx="696888" cy="3760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32853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76250" y="29027"/>
            <a:ext cx="11334750" cy="6749143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 flipH="1">
            <a:off x="4901843" y="5810068"/>
            <a:ext cx="359056" cy="671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 flipH="1">
            <a:off x="5756910" y="5834108"/>
            <a:ext cx="359056" cy="671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9" name="组合 3">
            <a:extLst>
              <a:ext uri="{FF2B5EF4-FFF2-40B4-BE49-F238E27FC236}">
                <a16:creationId xmlns:a16="http://schemas.microsoft.com/office/drawing/2014/main" id="{EE64699C-3C64-4B9B-9FCB-F1B2FF606C84}"/>
              </a:ext>
            </a:extLst>
          </p:cNvPr>
          <p:cNvGrpSpPr/>
          <p:nvPr/>
        </p:nvGrpSpPr>
        <p:grpSpPr>
          <a:xfrm>
            <a:off x="381000" y="370208"/>
            <a:ext cx="1410824" cy="647220"/>
            <a:chOff x="1261482" y="2159480"/>
            <a:chExt cx="2531126" cy="647220"/>
          </a:xfrm>
        </p:grpSpPr>
        <p:pic>
          <p:nvPicPr>
            <p:cNvPr id="77" name="图片 4">
              <a:extLst>
                <a:ext uri="{FF2B5EF4-FFF2-40B4-BE49-F238E27FC236}">
                  <a16:creationId xmlns:a16="http://schemas.microsoft.com/office/drawing/2014/main" id="{A84BFAE0-7363-449C-8BEF-E96E4BABF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78" name="文本框 5">
              <a:extLst>
                <a:ext uri="{FF2B5EF4-FFF2-40B4-BE49-F238E27FC236}">
                  <a16:creationId xmlns:a16="http://schemas.microsoft.com/office/drawing/2014/main" id="{CC5E2CCF-BF35-417B-A650-785345AD7263}"/>
                </a:ext>
              </a:extLst>
            </p:cNvPr>
            <p:cNvSpPr txBox="1"/>
            <p:nvPr/>
          </p:nvSpPr>
          <p:spPr>
            <a:xfrm>
              <a:off x="1261482" y="2190702"/>
              <a:ext cx="23848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4: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FCC6073A-730A-4872-BADF-964E9C7DC3F8}"/>
              </a:ext>
            </a:extLst>
          </p:cNvPr>
          <p:cNvSpPr/>
          <p:nvPr/>
        </p:nvSpPr>
        <p:spPr>
          <a:xfrm>
            <a:off x="1786334" y="232598"/>
            <a:ext cx="99770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Một  thanh gỗ dài 60 cm được cưa thành 6 đoạn bằng nhau. Hỏi mỗi đoạn gỗ đó dài bao nhiêu xăng ti mét?</a:t>
            </a:r>
            <a:endParaRPr kumimoji="0" lang="en-US" sz="3200" b="0" i="0" u="none" strike="noStrike" kern="0" cap="none" spc="0" normalizeH="0" baseline="0" noProof="0" dirty="0">
              <a:ln w="3175">
                <a:solidFill>
                  <a:srgbClr val="FFC000"/>
                </a:solidFill>
              </a:ln>
              <a:solidFill>
                <a:srgbClr val="FF99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0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682A36C7-4523-4FE9-A571-02FC9DF795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-26360" y="1447427"/>
            <a:ext cx="6568946" cy="546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3">
            <a:extLst>
              <a:ext uri="{FF2B5EF4-FFF2-40B4-BE49-F238E27FC236}">
                <a16:creationId xmlns:a16="http://schemas.microsoft.com/office/drawing/2014/main" id="{1C814775-8A57-4987-BF9B-4AA0D6450511}"/>
              </a:ext>
            </a:extLst>
          </p:cNvPr>
          <p:cNvSpPr txBox="1"/>
          <p:nvPr/>
        </p:nvSpPr>
        <p:spPr>
          <a:xfrm>
            <a:off x="2654073" y="1770426"/>
            <a:ext cx="2647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117">
            <a:extLst>
              <a:ext uri="{FF2B5EF4-FFF2-40B4-BE49-F238E27FC236}">
                <a16:creationId xmlns:a16="http://schemas.microsoft.com/office/drawing/2014/main" id="{630C44A3-29E2-4CD0-8730-B2D4A93DA61A}"/>
              </a:ext>
            </a:extLst>
          </p:cNvPr>
          <p:cNvSpPr txBox="1"/>
          <p:nvPr/>
        </p:nvSpPr>
        <p:spPr>
          <a:xfrm>
            <a:off x="2163380" y="2676791"/>
            <a:ext cx="5231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60 cm</a:t>
            </a:r>
          </a:p>
        </p:txBody>
      </p:sp>
      <p:sp>
        <p:nvSpPr>
          <p:cNvPr id="83" name="TextBox 118">
            <a:extLst>
              <a:ext uri="{FF2B5EF4-FFF2-40B4-BE49-F238E27FC236}">
                <a16:creationId xmlns:a16="http://schemas.microsoft.com/office/drawing/2014/main" id="{B64C14C5-921F-4970-8176-5DE40F9D12AD}"/>
              </a:ext>
            </a:extLst>
          </p:cNvPr>
          <p:cNvSpPr txBox="1"/>
          <p:nvPr/>
        </p:nvSpPr>
        <p:spPr>
          <a:xfrm>
            <a:off x="2163380" y="3415010"/>
            <a:ext cx="5518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119">
            <a:extLst>
              <a:ext uri="{FF2B5EF4-FFF2-40B4-BE49-F238E27FC236}">
                <a16:creationId xmlns:a16="http://schemas.microsoft.com/office/drawing/2014/main" id="{68267DC2-734C-4A83-A4D4-4040D6502B99}"/>
              </a:ext>
            </a:extLst>
          </p:cNvPr>
          <p:cNvSpPr txBox="1"/>
          <p:nvPr/>
        </p:nvSpPr>
        <p:spPr>
          <a:xfrm>
            <a:off x="2142450" y="4176619"/>
            <a:ext cx="6121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? cm</a:t>
            </a:r>
          </a:p>
        </p:txBody>
      </p:sp>
      <p:sp>
        <p:nvSpPr>
          <p:cNvPr id="85" name="TextBox 3">
            <a:extLst>
              <a:ext uri="{FF2B5EF4-FFF2-40B4-BE49-F238E27FC236}">
                <a16:creationId xmlns:a16="http://schemas.microsoft.com/office/drawing/2014/main" id="{1C814775-8A57-4987-BF9B-4AA0D6450511}"/>
              </a:ext>
            </a:extLst>
          </p:cNvPr>
          <p:cNvSpPr txBox="1"/>
          <p:nvPr/>
        </p:nvSpPr>
        <p:spPr>
          <a:xfrm>
            <a:off x="7545266" y="1640093"/>
            <a:ext cx="2647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" name="TextBox 117">
            <a:extLst>
              <a:ext uri="{FF2B5EF4-FFF2-40B4-BE49-F238E27FC236}">
                <a16:creationId xmlns:a16="http://schemas.microsoft.com/office/drawing/2014/main" id="{630C44A3-29E2-4CD0-8730-B2D4A93DA61A}"/>
              </a:ext>
            </a:extLst>
          </p:cNvPr>
          <p:cNvSpPr txBox="1"/>
          <p:nvPr/>
        </p:nvSpPr>
        <p:spPr>
          <a:xfrm>
            <a:off x="5913886" y="2363993"/>
            <a:ext cx="6621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gỗ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xăng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7" name="TextBox 118">
            <a:extLst>
              <a:ext uri="{FF2B5EF4-FFF2-40B4-BE49-F238E27FC236}">
                <a16:creationId xmlns:a16="http://schemas.microsoft.com/office/drawing/2014/main" id="{B64C14C5-921F-4970-8176-5DE40F9D12AD}"/>
              </a:ext>
            </a:extLst>
          </p:cNvPr>
          <p:cNvSpPr txBox="1"/>
          <p:nvPr/>
        </p:nvSpPr>
        <p:spPr>
          <a:xfrm>
            <a:off x="6253326" y="3169597"/>
            <a:ext cx="5231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 : 6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10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xăng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" name="TextBox 119">
            <a:extLst>
              <a:ext uri="{FF2B5EF4-FFF2-40B4-BE49-F238E27FC236}">
                <a16:creationId xmlns:a16="http://schemas.microsoft.com/office/drawing/2014/main" id="{68267DC2-734C-4A83-A4D4-4040D6502B99}"/>
              </a:ext>
            </a:extLst>
          </p:cNvPr>
          <p:cNvSpPr txBox="1"/>
          <p:nvPr/>
        </p:nvSpPr>
        <p:spPr>
          <a:xfrm>
            <a:off x="7045196" y="3915009"/>
            <a:ext cx="6121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 cm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59949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79" grpId="0"/>
      <p:bldP spid="81" grpId="0"/>
      <p:bldP spid="82" grpId="0"/>
      <p:bldP spid="83" grpId="0"/>
      <p:bldP spid="85" grpId="0"/>
      <p:bldP spid="86" grpId="0"/>
      <p:bldP spid="87" grpId="0"/>
      <p:bldP spid="8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650" y="3440956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196145" y="3480482"/>
            <a:ext cx="983954" cy="9835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0" y="708903"/>
            <a:ext cx="10653777" cy="2568719"/>
          </a:xfrm>
          <a:prstGeom prst="rect">
            <a:avLst/>
          </a:prstGeom>
        </p:spPr>
      </p:pic>
      <p:pic>
        <p:nvPicPr>
          <p:cNvPr id="27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236528" y="2831779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03026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648389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5738615" y="2184503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3300" y="1428750"/>
            <a:ext cx="2762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30?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543624" y="239553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5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30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5756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41960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648389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5738615" y="2184503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3300" y="1428750"/>
            <a:ext cx="2762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48?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543624" y="239553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8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48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5756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79088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650" y="3440956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196145" y="3480482"/>
            <a:ext cx="983954" cy="9835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96" y="2150773"/>
            <a:ext cx="10089754" cy="27129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49413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Để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giải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cứu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Khỉ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Con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bị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Sấu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thịt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34229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D7A4D-8BAA-45E8-A669-FC029033F9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15026" y="1771692"/>
            <a:ext cx="1143048" cy="20320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56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72194" y="492369"/>
            <a:ext cx="8319806" cy="2533396"/>
            <a:chOff x="3577842" y="-59103"/>
            <a:chExt cx="831980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3577842" y="1118609"/>
              <a:ext cx="689477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 x 5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36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30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36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34229.3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13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92337" y="20654"/>
            <a:ext cx="7174227" cy="2867606"/>
            <a:chOff x="4850848" y="-286037"/>
            <a:chExt cx="7174227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4850848" y="1070078"/>
              <a:ext cx="6290632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36 : ? = 6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09879" y="383329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34229.3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61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73863" y="257131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6 x 9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60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20087" y="5142625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54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05060" y="3790461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48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34229.3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30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5655897" y="2180463"/>
            <a:ext cx="6536102" cy="46775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91057" y="1170038"/>
            <a:ext cx="9896997" cy="1059656"/>
          </a:xfrm>
          <a:prstGeom prst="roundRect">
            <a:avLst>
              <a:gd name="adj" fmla="val 47436"/>
            </a:avLst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Thứ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 … 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ngày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 … 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tháng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…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năm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2022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12434" y="2189542"/>
            <a:ext cx="14542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sng" strike="noStrike" kern="0" cap="none" spc="0" normalizeH="0" baseline="0" noProof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Toán</a:t>
            </a:r>
            <a:endParaRPr kumimoji="0" lang="en-US" sz="4800" b="1" i="0" u="sng" strike="noStrike" kern="0" cap="none" spc="0" normalizeH="0" baseline="0" noProof="0" dirty="0">
              <a:ln w="9525">
                <a:solidFill>
                  <a:srgbClr val="7030A0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52600" y="2985242"/>
            <a:ext cx="8903399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66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9 – </a:t>
            </a:r>
            <a:r>
              <a:rPr kumimoji="0" lang="en-US" sz="66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Tiết</a:t>
            </a:r>
            <a:r>
              <a:rPr kumimoji="0" lang="en-US" sz="66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600" b="1" kern="0" baseline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Bảng</a:t>
            </a:r>
            <a:r>
              <a:rPr lang="en-US" sz="66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6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nhân</a:t>
            </a:r>
            <a:r>
              <a:rPr lang="en-US" sz="66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6, </a:t>
            </a:r>
            <a:r>
              <a:rPr lang="en-US" sz="66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bảng</a:t>
            </a:r>
            <a:r>
              <a:rPr lang="en-US" sz="66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chia 6</a:t>
            </a:r>
            <a:endParaRPr kumimoji="0" lang="en-US" sz="66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14485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2.96296E-6 L 4.375E-6 -0.07223 " pathEditMode="relative" rAng="0" ptsTypes="AA">
                                      <p:cBhvr>
                                        <p:cTn id="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2" grpId="0"/>
      <p:bldP spid="14" grpId="0"/>
      <p:bldP spid="1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6250" y="266700"/>
            <a:ext cx="11334750" cy="630555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6">
            <a:extLst>
              <a:ext uri="{FF2B5EF4-FFF2-40B4-BE49-F238E27FC236}">
                <a16:creationId xmlns:a16="http://schemas.microsoft.com/office/drawing/2014/main" id="{25DD4FE8-65DC-40FE-9E64-2EC1B99B19E7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ysClr val="window" lastClr="FFFFFF">
              <a:alpha val="7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AC7E6EC-F897-46D0-AE5E-1BB9D65535C5}"/>
              </a:ext>
            </a:extLst>
          </p:cNvPr>
          <p:cNvGrpSpPr/>
          <p:nvPr/>
        </p:nvGrpSpPr>
        <p:grpSpPr>
          <a:xfrm>
            <a:off x="2766431" y="-166214"/>
            <a:ext cx="1371600" cy="1371600"/>
            <a:chOff x="856628" y="879472"/>
            <a:chExt cx="1554480" cy="1554480"/>
          </a:xfrm>
        </p:grpSpPr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24E7DAF6-0EB6-4634-B13E-C825B0589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FBB2643-0A36-4376-8DB5-10048AA74A01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400" b="1" dirty="0">
                  <a:solidFill>
                    <a:srgbClr val="B207B0"/>
                  </a:solidFill>
                  <a:latin typeface="Calibri" panose="020F0502020204030204"/>
                </a:rPr>
                <a:t>1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A33B708-E282-4D8D-BEB1-7D7044B23AC9}"/>
              </a:ext>
            </a:extLst>
          </p:cNvPr>
          <p:cNvSpPr txBox="1"/>
          <p:nvPr/>
        </p:nvSpPr>
        <p:spPr>
          <a:xfrm>
            <a:off x="3954615" y="57914"/>
            <a:ext cx="9084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Nêu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các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số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còn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thiếu</a:t>
            </a:r>
          </a:p>
        </p:txBody>
      </p:sp>
      <p:sp>
        <p:nvSpPr>
          <p:cNvPr id="29" name="Flowchart: Decision 28">
            <a:extLst>
              <a:ext uri="{FF2B5EF4-FFF2-40B4-BE49-F238E27FC236}">
                <a16:creationId xmlns:a16="http://schemas.microsoft.com/office/drawing/2014/main" id="{BEE9D9AB-550A-4FBF-BD59-FF61C056EC40}"/>
              </a:ext>
            </a:extLst>
          </p:cNvPr>
          <p:cNvSpPr/>
          <p:nvPr/>
        </p:nvSpPr>
        <p:spPr>
          <a:xfrm>
            <a:off x="10790" y="1551968"/>
            <a:ext cx="1152151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30" name="Flowchart: Decision 29">
            <a:extLst>
              <a:ext uri="{FF2B5EF4-FFF2-40B4-BE49-F238E27FC236}">
                <a16:creationId xmlns:a16="http://schemas.microsoft.com/office/drawing/2014/main" id="{05DC2552-F199-4213-AD71-60573FCFAC6E}"/>
              </a:ext>
            </a:extLst>
          </p:cNvPr>
          <p:cNvSpPr/>
          <p:nvPr/>
        </p:nvSpPr>
        <p:spPr>
          <a:xfrm>
            <a:off x="1162942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31" name="Flowchart: Decision 30">
            <a:extLst>
              <a:ext uri="{FF2B5EF4-FFF2-40B4-BE49-F238E27FC236}">
                <a16:creationId xmlns:a16="http://schemas.microsoft.com/office/drawing/2014/main" id="{B8A9D145-8469-42CA-90AD-779BCF293BBE}"/>
              </a:ext>
            </a:extLst>
          </p:cNvPr>
          <p:cNvSpPr/>
          <p:nvPr/>
        </p:nvSpPr>
        <p:spPr>
          <a:xfrm>
            <a:off x="2409040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32" name="Flowchart: Decision 31">
            <a:extLst>
              <a:ext uri="{FF2B5EF4-FFF2-40B4-BE49-F238E27FC236}">
                <a16:creationId xmlns:a16="http://schemas.microsoft.com/office/drawing/2014/main" id="{0CA3C4AB-248A-475B-896F-7D974C77BBB3}"/>
              </a:ext>
            </a:extLst>
          </p:cNvPr>
          <p:cNvSpPr/>
          <p:nvPr/>
        </p:nvSpPr>
        <p:spPr>
          <a:xfrm>
            <a:off x="3655138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3" name="Flowchart: Decision 32">
            <a:extLst>
              <a:ext uri="{FF2B5EF4-FFF2-40B4-BE49-F238E27FC236}">
                <a16:creationId xmlns:a16="http://schemas.microsoft.com/office/drawing/2014/main" id="{4EEDA259-8188-4CFB-96E9-EE658F40E75F}"/>
              </a:ext>
            </a:extLst>
          </p:cNvPr>
          <p:cNvSpPr/>
          <p:nvPr/>
        </p:nvSpPr>
        <p:spPr>
          <a:xfrm>
            <a:off x="4901236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4" name="Flowchart: Decision 33">
            <a:extLst>
              <a:ext uri="{FF2B5EF4-FFF2-40B4-BE49-F238E27FC236}">
                <a16:creationId xmlns:a16="http://schemas.microsoft.com/office/drawing/2014/main" id="{4C0EE729-1BA7-4711-8098-11A02C968752}"/>
              </a:ext>
            </a:extLst>
          </p:cNvPr>
          <p:cNvSpPr/>
          <p:nvPr/>
        </p:nvSpPr>
        <p:spPr>
          <a:xfrm>
            <a:off x="6147334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</a:t>
            </a:r>
          </a:p>
        </p:txBody>
      </p:sp>
      <p:sp>
        <p:nvSpPr>
          <p:cNvPr id="35" name="Flowchart: Decision 34">
            <a:extLst>
              <a:ext uri="{FF2B5EF4-FFF2-40B4-BE49-F238E27FC236}">
                <a16:creationId xmlns:a16="http://schemas.microsoft.com/office/drawing/2014/main" id="{6FDB776E-D0A4-4D14-8D1C-5F1C63C97A91}"/>
              </a:ext>
            </a:extLst>
          </p:cNvPr>
          <p:cNvSpPr/>
          <p:nvPr/>
        </p:nvSpPr>
        <p:spPr>
          <a:xfrm>
            <a:off x="7413011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6" name="Flowchart: Decision 35">
            <a:extLst>
              <a:ext uri="{FF2B5EF4-FFF2-40B4-BE49-F238E27FC236}">
                <a16:creationId xmlns:a16="http://schemas.microsoft.com/office/drawing/2014/main" id="{88CE1F01-CBC1-4B3E-B148-328684756018}"/>
              </a:ext>
            </a:extLst>
          </p:cNvPr>
          <p:cNvSpPr/>
          <p:nvPr/>
        </p:nvSpPr>
        <p:spPr>
          <a:xfrm>
            <a:off x="8643134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</a:t>
            </a:r>
          </a:p>
        </p:txBody>
      </p:sp>
      <p:sp>
        <p:nvSpPr>
          <p:cNvPr id="37" name="Flowchart: Decision 36">
            <a:extLst>
              <a:ext uri="{FF2B5EF4-FFF2-40B4-BE49-F238E27FC236}">
                <a16:creationId xmlns:a16="http://schemas.microsoft.com/office/drawing/2014/main" id="{035C5476-20DE-4B74-BBDD-1736558C2E00}"/>
              </a:ext>
            </a:extLst>
          </p:cNvPr>
          <p:cNvSpPr/>
          <p:nvPr/>
        </p:nvSpPr>
        <p:spPr>
          <a:xfrm>
            <a:off x="9873257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8" name="Flowchart: Decision 37">
            <a:extLst>
              <a:ext uri="{FF2B5EF4-FFF2-40B4-BE49-F238E27FC236}">
                <a16:creationId xmlns:a16="http://schemas.microsoft.com/office/drawing/2014/main" id="{92B1B057-8232-45E4-800C-51FE8748F92A}"/>
              </a:ext>
            </a:extLst>
          </p:cNvPr>
          <p:cNvSpPr/>
          <p:nvPr/>
        </p:nvSpPr>
        <p:spPr>
          <a:xfrm>
            <a:off x="11103380" y="1551968"/>
            <a:ext cx="1099411" cy="1004777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</a:t>
            </a: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75C3F8DB-BAA7-4892-9BF7-C99AFC44C1CE}"/>
              </a:ext>
            </a:extLst>
          </p:cNvPr>
          <p:cNvSpPr/>
          <p:nvPr/>
        </p:nvSpPr>
        <p:spPr>
          <a:xfrm rot="5400000">
            <a:off x="1074440" y="2102320"/>
            <a:ext cx="156489" cy="12460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37B3A945-849F-4268-8194-BCA68DF3BEC9}"/>
              </a:ext>
            </a:extLst>
          </p:cNvPr>
          <p:cNvSpPr/>
          <p:nvPr/>
        </p:nvSpPr>
        <p:spPr>
          <a:xfrm rot="16200000">
            <a:off x="2429418" y="731821"/>
            <a:ext cx="344463" cy="1388308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6F78B17-2E61-476E-B003-662FF671650B}"/>
              </a:ext>
            </a:extLst>
          </p:cNvPr>
          <p:cNvSpPr txBox="1"/>
          <p:nvPr/>
        </p:nvSpPr>
        <p:spPr>
          <a:xfrm>
            <a:off x="2558581" y="768462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84A1700-0134-436E-BCFC-4162EAA358E1}"/>
              </a:ext>
            </a:extLst>
          </p:cNvPr>
          <p:cNvSpPr/>
          <p:nvPr/>
        </p:nvSpPr>
        <p:spPr>
          <a:xfrm>
            <a:off x="3883359" y="1813770"/>
            <a:ext cx="757706" cy="585627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AC88662-17D4-47BC-B30A-E391CBAE1AA5}"/>
              </a:ext>
            </a:extLst>
          </p:cNvPr>
          <p:cNvSpPr/>
          <p:nvPr/>
        </p:nvSpPr>
        <p:spPr>
          <a:xfrm>
            <a:off x="5125242" y="1826656"/>
            <a:ext cx="766135" cy="585627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AB4B5F3-AC64-432C-8B62-B7D8D01016E1}"/>
              </a:ext>
            </a:extLst>
          </p:cNvPr>
          <p:cNvSpPr/>
          <p:nvPr/>
        </p:nvSpPr>
        <p:spPr>
          <a:xfrm>
            <a:off x="7719734" y="1860247"/>
            <a:ext cx="662273" cy="518443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185ED66-7FE9-4583-972D-A664F10EC35C}"/>
              </a:ext>
            </a:extLst>
          </p:cNvPr>
          <p:cNvSpPr txBox="1"/>
          <p:nvPr/>
        </p:nvSpPr>
        <p:spPr>
          <a:xfrm>
            <a:off x="1243255" y="2824981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6A3DCB0-DF42-4DC2-9447-BD37DE3C7F30}"/>
              </a:ext>
            </a:extLst>
          </p:cNvPr>
          <p:cNvSpPr txBox="1"/>
          <p:nvPr/>
        </p:nvSpPr>
        <p:spPr>
          <a:xfrm>
            <a:off x="457200" y="546410"/>
            <a:ext cx="1246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/>
              </a:rPr>
              <a:t>a)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06DE601-08E7-4B39-A368-48A917FCB805}"/>
              </a:ext>
            </a:extLst>
          </p:cNvPr>
          <p:cNvSpPr txBox="1"/>
          <p:nvPr/>
        </p:nvSpPr>
        <p:spPr>
          <a:xfrm>
            <a:off x="151171" y="4028846"/>
            <a:ext cx="16101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071AD61-0517-4A6C-AF63-8FCB74385E3B}"/>
              </a:ext>
            </a:extLst>
          </p:cNvPr>
          <p:cNvSpPr/>
          <p:nvPr/>
        </p:nvSpPr>
        <p:spPr>
          <a:xfrm>
            <a:off x="649031" y="3928752"/>
            <a:ext cx="1028635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CA55653-3AD2-4255-8FF1-83A8D50D71FD}"/>
              </a:ext>
            </a:extLst>
          </p:cNvPr>
          <p:cNvSpPr/>
          <p:nvPr/>
        </p:nvSpPr>
        <p:spPr>
          <a:xfrm>
            <a:off x="1802412" y="3948885"/>
            <a:ext cx="1035757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54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241256C-5586-4BEC-AB25-6F4E1A4B5A18}"/>
              </a:ext>
            </a:extLst>
          </p:cNvPr>
          <p:cNvSpPr/>
          <p:nvPr/>
        </p:nvSpPr>
        <p:spPr>
          <a:xfrm>
            <a:off x="2955607" y="3936009"/>
            <a:ext cx="105766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E2E23EE-CE97-4F46-97F0-5AB44A7ECB65}"/>
              </a:ext>
            </a:extLst>
          </p:cNvPr>
          <p:cNvSpPr/>
          <p:nvPr/>
        </p:nvSpPr>
        <p:spPr>
          <a:xfrm>
            <a:off x="4148648" y="3955343"/>
            <a:ext cx="1120842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0B96F06-DEE7-49B1-8150-7A38684EA3B4}"/>
              </a:ext>
            </a:extLst>
          </p:cNvPr>
          <p:cNvSpPr/>
          <p:nvPr/>
        </p:nvSpPr>
        <p:spPr>
          <a:xfrm>
            <a:off x="5404867" y="3928752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10E3C9C-7C65-4455-A704-0B0411531003}"/>
              </a:ext>
            </a:extLst>
          </p:cNvPr>
          <p:cNvSpPr/>
          <p:nvPr/>
        </p:nvSpPr>
        <p:spPr>
          <a:xfrm>
            <a:off x="6563403" y="3894330"/>
            <a:ext cx="1013668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6EAE200-DEDC-41F9-A13C-715047FA7B9B}"/>
              </a:ext>
            </a:extLst>
          </p:cNvPr>
          <p:cNvSpPr/>
          <p:nvPr/>
        </p:nvSpPr>
        <p:spPr>
          <a:xfrm>
            <a:off x="7632978" y="3906192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0208CB7-D2F7-4AAC-B929-E65C2D0D928B}"/>
              </a:ext>
            </a:extLst>
          </p:cNvPr>
          <p:cNvSpPr/>
          <p:nvPr/>
        </p:nvSpPr>
        <p:spPr>
          <a:xfrm>
            <a:off x="8749702" y="3906192"/>
            <a:ext cx="103753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330A169-1219-4954-B9B5-E09FBFA775A8}"/>
              </a:ext>
            </a:extLst>
          </p:cNvPr>
          <p:cNvSpPr/>
          <p:nvPr/>
        </p:nvSpPr>
        <p:spPr>
          <a:xfrm>
            <a:off x="11067678" y="3868429"/>
            <a:ext cx="914400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B0F58A9-EC17-479B-8B9C-579C5DD6B578}"/>
              </a:ext>
            </a:extLst>
          </p:cNvPr>
          <p:cNvSpPr/>
          <p:nvPr/>
        </p:nvSpPr>
        <p:spPr>
          <a:xfrm>
            <a:off x="9909103" y="3876952"/>
            <a:ext cx="1076674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8" name="Right Brace 57">
            <a:extLst>
              <a:ext uri="{FF2B5EF4-FFF2-40B4-BE49-F238E27FC236}">
                <a16:creationId xmlns:a16="http://schemas.microsoft.com/office/drawing/2014/main" id="{79094FE4-8CE7-4EC2-B3BB-1B15FDDBD1A1}"/>
              </a:ext>
            </a:extLst>
          </p:cNvPr>
          <p:cNvSpPr/>
          <p:nvPr/>
        </p:nvSpPr>
        <p:spPr>
          <a:xfrm rot="5400000">
            <a:off x="1422429" y="4208756"/>
            <a:ext cx="355566" cy="1549429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Right Brace 58">
            <a:extLst>
              <a:ext uri="{FF2B5EF4-FFF2-40B4-BE49-F238E27FC236}">
                <a16:creationId xmlns:a16="http://schemas.microsoft.com/office/drawing/2014/main" id="{8172B076-DD27-4C2D-AC5D-D861A7A32886}"/>
              </a:ext>
            </a:extLst>
          </p:cNvPr>
          <p:cNvSpPr/>
          <p:nvPr/>
        </p:nvSpPr>
        <p:spPr>
          <a:xfrm rot="5400000">
            <a:off x="2984114" y="4343108"/>
            <a:ext cx="264693" cy="1219662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B125A16-AC3C-4CA0-BFE9-004268CF1729}"/>
              </a:ext>
            </a:extLst>
          </p:cNvPr>
          <p:cNvSpPr/>
          <p:nvPr/>
        </p:nvSpPr>
        <p:spPr>
          <a:xfrm>
            <a:off x="4159634" y="4036239"/>
            <a:ext cx="1017550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46F3B87-2217-47F5-B0C0-D115BC0911F8}"/>
              </a:ext>
            </a:extLst>
          </p:cNvPr>
          <p:cNvSpPr/>
          <p:nvPr/>
        </p:nvSpPr>
        <p:spPr>
          <a:xfrm>
            <a:off x="5423042" y="4031654"/>
            <a:ext cx="1022828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BFFF2DB-7074-4160-B63E-0BDB21817EAA}"/>
              </a:ext>
            </a:extLst>
          </p:cNvPr>
          <p:cNvSpPr/>
          <p:nvPr/>
        </p:nvSpPr>
        <p:spPr>
          <a:xfrm>
            <a:off x="7652919" y="3982503"/>
            <a:ext cx="988229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60D0CDC9-06CA-4935-AAE1-02C6BE309660}"/>
              </a:ext>
            </a:extLst>
          </p:cNvPr>
          <p:cNvSpPr/>
          <p:nvPr/>
        </p:nvSpPr>
        <p:spPr>
          <a:xfrm>
            <a:off x="9970094" y="3963891"/>
            <a:ext cx="986789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8C95E78-17D1-4625-A89A-7DB9F00790B2}"/>
              </a:ext>
            </a:extLst>
          </p:cNvPr>
          <p:cNvSpPr txBox="1"/>
          <p:nvPr/>
        </p:nvSpPr>
        <p:spPr>
          <a:xfrm>
            <a:off x="1004798" y="521815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3CB799C-6602-4B56-BC13-D61709929162}"/>
              </a:ext>
            </a:extLst>
          </p:cNvPr>
          <p:cNvSpPr txBox="1"/>
          <p:nvPr/>
        </p:nvSpPr>
        <p:spPr>
          <a:xfrm>
            <a:off x="2711979" y="517555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9EB112E0-F21D-4F8E-8E5F-EE2ACAFF3742}"/>
              </a:ext>
            </a:extLst>
          </p:cNvPr>
          <p:cNvSpPr/>
          <p:nvPr/>
        </p:nvSpPr>
        <p:spPr>
          <a:xfrm>
            <a:off x="10194015" y="1873177"/>
            <a:ext cx="662273" cy="518443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70562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/>
      <p:bldP spid="42" grpId="0" animBg="1"/>
      <p:bldP spid="43" grpId="0" animBg="1"/>
      <p:bldP spid="44" grpId="0" animBg="1"/>
      <p:bldP spid="45" grpId="0"/>
      <p:bldP spid="47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/>
      <p:bldP spid="65" grpId="0"/>
      <p:bldP spid="6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6250" y="29027"/>
            <a:ext cx="11334750" cy="6749143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3394" y="123444"/>
            <a:ext cx="13179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44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endParaRPr kumimoji="0" lang="en-US" sz="44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229B24-4686-46A7-80A0-FF4C6C9B349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9" y="723900"/>
            <a:ext cx="3246119" cy="405765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CBE5C2-E44E-481E-8C00-33C277A49C41}"/>
              </a:ext>
            </a:extLst>
          </p:cNvPr>
          <p:cNvCxnSpPr/>
          <p:nvPr/>
        </p:nvCxnSpPr>
        <p:spPr>
          <a:xfrm>
            <a:off x="2743200" y="318135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EECEE4C-A1BA-4DB2-9C36-F35E875C6B5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698" y="2326263"/>
            <a:ext cx="1672851" cy="1510793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E0CDAFF-5EAE-4AE7-B00E-95A81C8AF2B0}"/>
              </a:ext>
            </a:extLst>
          </p:cNvPr>
          <p:cNvCxnSpPr/>
          <p:nvPr/>
        </p:nvCxnSpPr>
        <p:spPr>
          <a:xfrm>
            <a:off x="5448300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56D7418E-EE7B-4958-ABD2-1CACAC77BEA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622" y="2326263"/>
            <a:ext cx="1672851" cy="1510793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1C75827-A465-4F93-BD75-963D94F6F7F8}"/>
              </a:ext>
            </a:extLst>
          </p:cNvPr>
          <p:cNvCxnSpPr/>
          <p:nvPr/>
        </p:nvCxnSpPr>
        <p:spPr>
          <a:xfrm>
            <a:off x="8260473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831654B9-73D8-4D48-9CC9-C592B1CC97C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795" y="2326262"/>
            <a:ext cx="1672851" cy="15107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39E271-4582-46D7-8C4A-7E4EF095284B}"/>
              </a:ext>
            </a:extLst>
          </p:cNvPr>
          <p:cNvSpPr txBox="1"/>
          <p:nvPr/>
        </p:nvSpPr>
        <p:spPr>
          <a:xfrm>
            <a:off x="2819400" y="2428875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x 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A1462FD-CE60-40EF-A1F4-85B5FC78FB37}"/>
              </a:ext>
            </a:extLst>
          </p:cNvPr>
          <p:cNvSpPr txBox="1"/>
          <p:nvPr/>
        </p:nvSpPr>
        <p:spPr>
          <a:xfrm>
            <a:off x="5614887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D504A55-091E-4F95-B716-C993EA9EA0D9}"/>
              </a:ext>
            </a:extLst>
          </p:cNvPr>
          <p:cNvSpPr txBox="1"/>
          <p:nvPr/>
        </p:nvSpPr>
        <p:spPr>
          <a:xfrm>
            <a:off x="8367415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73ED24-F7B7-4F30-8375-13EE0D52E0DA}"/>
              </a:ext>
            </a:extLst>
          </p:cNvPr>
          <p:cNvSpPr txBox="1"/>
          <p:nvPr/>
        </p:nvSpPr>
        <p:spPr>
          <a:xfrm>
            <a:off x="4475565" y="2789270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AB4A893-48E5-48AB-BB65-873E4D334890}"/>
              </a:ext>
            </a:extLst>
          </p:cNvPr>
          <p:cNvSpPr txBox="1"/>
          <p:nvPr/>
        </p:nvSpPr>
        <p:spPr>
          <a:xfrm>
            <a:off x="7240903" y="2754243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7F4227C-CB74-4F54-9B8B-580CEFBD5714}"/>
              </a:ext>
            </a:extLst>
          </p:cNvPr>
          <p:cNvSpPr txBox="1"/>
          <p:nvPr/>
        </p:nvSpPr>
        <p:spPr>
          <a:xfrm>
            <a:off x="10022662" y="2820918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1838D7-DEF8-4FED-B87D-D1B19AE9CA67}"/>
              </a:ext>
            </a:extLst>
          </p:cNvPr>
          <p:cNvSpPr txBox="1"/>
          <p:nvPr/>
        </p:nvSpPr>
        <p:spPr>
          <a:xfrm>
            <a:off x="2027643" y="2447375"/>
            <a:ext cx="813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52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B9B84FA8-DF94-46B1-9975-F678DF887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6248" y="4606601"/>
            <a:ext cx="2228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ounded Rectangular Callout 4">
            <a:extLst>
              <a:ext uri="{FF2B5EF4-FFF2-40B4-BE49-F238E27FC236}">
                <a16:creationId xmlns:a16="http://schemas.microsoft.com/office/drawing/2014/main" id="{0BAE177B-172C-4BEF-BE6A-B6E5C39823DD}"/>
              </a:ext>
            </a:extLst>
          </p:cNvPr>
          <p:cNvSpPr/>
          <p:nvPr/>
        </p:nvSpPr>
        <p:spPr>
          <a:xfrm>
            <a:off x="2251504" y="4482908"/>
            <a:ext cx="5531995" cy="1334757"/>
          </a:xfrm>
          <a:prstGeom prst="wedgeRoundRectCallout">
            <a:avLst>
              <a:gd name="adj1" fmla="val -57636"/>
              <a:gd name="adj2" fmla="val 12253"/>
              <a:gd name="adj3" fmla="val 16667"/>
            </a:avLst>
          </a:prstGeom>
          <a:ln w="57150">
            <a:solidFill>
              <a:srgbClr val="F23ED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5125B7B-06EC-419D-B6BA-6C7F3C7CD6AF}"/>
              </a:ext>
            </a:extLst>
          </p:cNvPr>
          <p:cNvSpPr/>
          <p:nvPr/>
        </p:nvSpPr>
        <p:spPr>
          <a:xfrm>
            <a:off x="4262403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86A27AA-F8C9-4CFF-A5C5-09DCD20988C8}"/>
              </a:ext>
            </a:extLst>
          </p:cNvPr>
          <p:cNvSpPr/>
          <p:nvPr/>
        </p:nvSpPr>
        <p:spPr>
          <a:xfrm>
            <a:off x="6986292" y="2703021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223EC527-7459-4485-B5A0-8E4068ABFA0C}"/>
              </a:ext>
            </a:extLst>
          </p:cNvPr>
          <p:cNvSpPr/>
          <p:nvPr/>
        </p:nvSpPr>
        <p:spPr>
          <a:xfrm>
            <a:off x="9798465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32317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1.25E-6 0.00093 C 0.00195 -0.00972 0.00364 -0.02338 0.00599 -0.02893 C 0.01445 -0.05069 0.0319 -0.08194 0.0319 -0.08125 C 0.03476 -0.0949 0.03724 -0.11088 0.04036 -0.1206 C 0.04883 -0.15046 0.05143 -0.14467 0.06094 -0.15439 C 0.08424 -0.17939 0.07005 -0.16967 0.08607 -0.17847 C 0.10833 -0.20995 0.09049 -0.18819 0.14023 -0.18819 " pathEditMode="relative" rAng="0" ptsTypes="AAAAAAAA">
                                      <p:cBhvr>
                                        <p:cTn id="8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5" y="-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438 -0.07269 L 0.18438 -0.07199 C 0.19896 -0.09769 0.18268 -0.07269 0.20339 -0.09259 C 0.20625 -0.09583 0.20899 -0.10162 0.21185 -0.1044 C 0.21393 -0.10695 0.21615 -0.10695 0.21823 -0.10833 C 0.24245 -0.12986 0.20209 -0.09769 0.23594 -0.13588 C 0.24375 -0.14514 0.2599 -0.15556 0.2599 -0.15486 C 0.26133 -0.15833 0.26263 -0.16227 0.2642 -0.16343 C 0.27005 -0.17083 0.27591 -0.17269 0.2819 -0.17523 L 0.4 -0.16736 " pathEditMode="relative" rAng="0" ptsTypes="AAAAAAAAAA">
                                      <p:cBhvr>
                                        <p:cTn id="9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375 -0.09213 L 0.44375 -0.09144 C 0.47448 -0.16065 0.43594 -0.07639 0.46133 -0.12847 C 0.46589 -0.1382 0.47591 -0.1632 0.48099 -0.16852 C 0.48412 -0.17222 0.4875 -0.17222 0.49089 -0.17222 L 0.61407 -0.1794 " pathEditMode="relative" rAng="0" ptsTypes="AAAAAA">
                                      <p:cBhvr>
                                        <p:cTn id="9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  <p:bldP spid="45" grpId="0"/>
      <p:bldP spid="46" grpId="0"/>
      <p:bldP spid="16" grpId="0"/>
      <p:bldP spid="48" grpId="0"/>
      <p:bldP spid="49" grpId="0"/>
      <p:bldP spid="19" grpId="0"/>
      <p:bldP spid="75" grpId="0" animBg="1"/>
      <p:bldP spid="20" grpId="0" animBg="1"/>
      <p:bldP spid="77" grpId="0" animBg="1"/>
      <p:bldP spid="7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2472229" y="474685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3: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563316"/>
              </p:ext>
            </p:extLst>
          </p:nvPr>
        </p:nvGraphicFramePr>
        <p:xfrm>
          <a:off x="1407531" y="1340279"/>
          <a:ext cx="9727194" cy="2156883"/>
        </p:xfrm>
        <a:graphic>
          <a:graphicData uri="http://schemas.openxmlformats.org/drawingml/2006/table">
            <a:tbl>
              <a:tblPr firstRow="1" bandRow="1"/>
              <a:tblGrid>
                <a:gridCol w="2302796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18873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6A1B245-F20E-474F-91C4-365DAAEEE812}"/>
              </a:ext>
            </a:extLst>
          </p:cNvPr>
          <p:cNvSpPr/>
          <p:nvPr/>
        </p:nvSpPr>
        <p:spPr>
          <a:xfrm>
            <a:off x="5173424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14088-1B7D-4317-8A6E-1590A4FE4B59}"/>
              </a:ext>
            </a:extLst>
          </p:cNvPr>
          <p:cNvSpPr txBox="1"/>
          <p:nvPr/>
        </p:nvSpPr>
        <p:spPr>
          <a:xfrm>
            <a:off x="600075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EEAA81A-5CA6-4F03-B82E-523F8E3F63D6}"/>
              </a:ext>
            </a:extLst>
          </p:cNvPr>
          <p:cNvSpPr/>
          <p:nvPr/>
        </p:nvSpPr>
        <p:spPr>
          <a:xfrm>
            <a:off x="3526861" y="4039858"/>
            <a:ext cx="6033594" cy="11097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4543FA2-A661-43D0-84F3-792A628CB374}"/>
              </a:ext>
            </a:extLst>
          </p:cNvPr>
          <p:cNvSpPr/>
          <p:nvPr/>
        </p:nvSpPr>
        <p:spPr>
          <a:xfrm>
            <a:off x="6543658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834E037-49FA-48C0-A41C-FFCE35EBE80F}"/>
              </a:ext>
            </a:extLst>
          </p:cNvPr>
          <p:cNvSpPr/>
          <p:nvPr/>
        </p:nvSpPr>
        <p:spPr>
          <a:xfrm>
            <a:off x="7692786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B19DFD-E367-48C6-BBC1-C976AC7AD97A}"/>
              </a:ext>
            </a:extLst>
          </p:cNvPr>
          <p:cNvSpPr/>
          <p:nvPr/>
        </p:nvSpPr>
        <p:spPr>
          <a:xfrm>
            <a:off x="893931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07039F7-798E-4031-BDAB-A9E7B17E3687}"/>
              </a:ext>
            </a:extLst>
          </p:cNvPr>
          <p:cNvSpPr/>
          <p:nvPr/>
        </p:nvSpPr>
        <p:spPr>
          <a:xfrm>
            <a:off x="10100250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93011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0AC8DF4-E991-43DC-8E26-18FDAD99110B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R\fI{BE3497C8-DF85-401E-A8B5-F4BB028CFBC7}&quot;,&quot;C:\\Users\\DELL\\Desktop\\Bài giảng điện tử khối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Tiết 2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0310C6-C2DC-4F8F-8023-6EC0F3EDF52A}:26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95B7C6-5EB9-4449-98DF-1AAD94421B42}:33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73A11D-B8DC-449D-938B-951EFCCB6F6F}:29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E9626D-75B0-41B6-A362-8152901783F6}:28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02978E-28BC-4E51-B4DD-281D98DC25F4}:28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DC304D-4C62-4C36-9927-0E1F525518CA}:30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5A0CC9-2E9C-423F-B276-9FDF7BAD6A1F}:33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A916122-4816-422C-9A8F-557E374529D9}:29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54E0F3A-8176-4766-AD44-1508D93B4063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9472DD-2099-420B-9DEE-B38988D8FC66}:32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EA8AB1-A33F-4052-B7CD-FD24B64999E9}:32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ADE124-A983-4EEC-95BA-4B5ED605EFBB}:33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EF6343-00B3-4F78-96E7-623A01C77838}:33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DDDCD7-120A-44CF-8B1B-913C96F0CDB2}:2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B643E9-65C7-4A77-9C95-DA3BC31753BF}:28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2DED8C-702E-485D-9DF9-B30D3B68FF31}:286"/>
</p:tagLst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400</Words>
  <Application>Microsoft Office PowerPoint</Application>
  <PresentationFormat>Widescreen</PresentationFormat>
  <Paragraphs>173</Paragraphs>
  <Slides>16</Slides>
  <Notes>16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等线</vt:lpstr>
      <vt:lpstr>等线 Light</vt:lpstr>
      <vt:lpstr>Roboto</vt:lpstr>
      <vt:lpstr>字魂107号-萌趣欢乐体</vt:lpstr>
      <vt:lpstr>字魂27号-布丁体</vt:lpstr>
      <vt:lpstr>杨任东竹石体-Semibold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Tiết 2</dc:title>
  <dc:creator>thao</dc:creator>
  <cp:lastModifiedBy>DELL</cp:lastModifiedBy>
  <cp:revision>18</cp:revision>
  <dcterms:created xsi:type="dcterms:W3CDTF">2022-06-22T10:46:23Z</dcterms:created>
  <dcterms:modified xsi:type="dcterms:W3CDTF">2024-10-24T16:24:17Z</dcterms:modified>
</cp:coreProperties>
</file>