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ags/tag5.xml" ContentType="application/vnd.openxmlformats-officedocument.presentationml.tags+xml"/>
  <Override PartName="/ppt/notesSlides/notesSlide1.xml" ContentType="application/vnd.openxmlformats-officedocument.presentationml.notesSlide+xml"/>
  <Override PartName="/ppt/tags/tag6.xml" ContentType="application/vnd.openxmlformats-officedocument.presentationml.tags+xml"/>
  <Override PartName="/ppt/notesSlides/notesSlide2.xml" ContentType="application/vnd.openxmlformats-officedocument.presentationml.notesSlide+xml"/>
  <Override PartName="/ppt/tags/tag7.xml" ContentType="application/vnd.openxmlformats-officedocument.presentationml.tags+xml"/>
  <Override PartName="/ppt/notesSlides/notesSlide3.xml" ContentType="application/vnd.openxmlformats-officedocument.presentationml.notesSlide+xml"/>
  <Override PartName="/ppt/tags/tag8.xml" ContentType="application/vnd.openxmlformats-officedocument.presentationml.tags+xml"/>
  <Override PartName="/ppt/notesSlides/notesSlide4.xml" ContentType="application/vnd.openxmlformats-officedocument.presentationml.notesSlide+xml"/>
  <Override PartName="/ppt/tags/tag9.xml" ContentType="application/vnd.openxmlformats-officedocument.presentationml.tags+xml"/>
  <Override PartName="/ppt/notesSlides/notesSlide5.xml" ContentType="application/vnd.openxmlformats-officedocument.presentationml.notesSlide+xml"/>
  <Override PartName="/ppt/tags/tag10.xml" ContentType="application/vnd.openxmlformats-officedocument.presentationml.tags+xml"/>
  <Override PartName="/ppt/notesSlides/notesSlide6.xml" ContentType="application/vnd.openxmlformats-officedocument.presentationml.notesSlide+xml"/>
  <Override PartName="/ppt/tags/tag11.xml" ContentType="application/vnd.openxmlformats-officedocument.presentationml.tags+xml"/>
  <Override PartName="/ppt/notesSlides/notesSlide7.xml" ContentType="application/vnd.openxmlformats-officedocument.presentationml.notesSlide+xml"/>
  <Override PartName="/ppt/tags/tag12.xml" ContentType="application/vnd.openxmlformats-officedocument.presentationml.tags+xml"/>
  <Override PartName="/ppt/notesSlides/notesSlide8.xml" ContentType="application/vnd.openxmlformats-officedocument.presentationml.notesSlide+xml"/>
  <Override PartName="/ppt/tags/tag13.xml" ContentType="application/vnd.openxmlformats-officedocument.presentationml.tags+xml"/>
  <Override PartName="/ppt/notesSlides/notesSlide9.xml" ContentType="application/vnd.openxmlformats-officedocument.presentationml.notesSlide+xml"/>
  <Override PartName="/ppt/tags/tag14.xml" ContentType="application/vnd.openxmlformats-officedocument.presentationml.tags+xml"/>
  <Override PartName="/ppt/notesSlides/notesSlide10.xml" ContentType="application/vnd.openxmlformats-officedocument.presentationml.notesSlide+xml"/>
  <Override PartName="/ppt/tags/tag15.xml" ContentType="application/vnd.openxmlformats-officedocument.presentationml.tags+xml"/>
  <Override PartName="/ppt/notesSlides/notesSlide11.xml" ContentType="application/vnd.openxmlformats-officedocument.presentationml.notesSlide+xml"/>
  <Override PartName="/ppt/tags/tag16.xml" ContentType="application/vnd.openxmlformats-officedocument.presentationml.tags+xml"/>
  <Override PartName="/ppt/notesSlides/notesSlide12.xml" ContentType="application/vnd.openxmlformats-officedocument.presentationml.notesSlide+xml"/>
  <Override PartName="/ppt/tags/tag17.xml" ContentType="application/vnd.openxmlformats-officedocument.presentationml.tags+xml"/>
  <Override PartName="/ppt/notesSlides/notesSlide13.xml" ContentType="application/vnd.openxmlformats-officedocument.presentationml.notesSlide+xml"/>
  <Override PartName="/ppt/tags/tag18.xml" ContentType="application/vnd.openxmlformats-officedocument.presentationml.tags+xml"/>
  <Override PartName="/ppt/notesSlides/notesSlide14.xml" ContentType="application/vnd.openxmlformats-officedocument.presentationml.notesSlide+xml"/>
  <Override PartName="/ppt/tags/tag19.xml" ContentType="application/vnd.openxmlformats-officedocument.presentationml.tags+xml"/>
  <Override PartName="/ppt/notesSlides/notesSlide15.xml" ContentType="application/vnd.openxmlformats-officedocument.presentationml.notesSlide+xml"/>
  <Override PartName="/ppt/tags/tag20.xml" ContentType="application/vnd.openxmlformats-officedocument.presentationml.tags+xml"/>
  <Override PartName="/ppt/notesSlides/notesSlide16.xml" ContentType="application/vnd.openxmlformats-officedocument.presentationml.notesSlide+xml"/>
  <Override PartName="/ppt/tags/tag21.xml" ContentType="application/vnd.openxmlformats-officedocument.presentationml.tags+xml"/>
  <Override PartName="/ppt/notesSlides/notesSlide17.xml" ContentType="application/vnd.openxmlformats-officedocument.presentationml.notesSlide+xml"/>
  <Override PartName="/ppt/tags/tag22.xml" ContentType="application/vnd.openxmlformats-officedocument.presentationml.tags+xml"/>
  <Override PartName="/ppt/notesSlides/notesSlide18.xml" ContentType="application/vnd.openxmlformats-officedocument.presentationml.notesSlide+xml"/>
  <Override PartName="/ppt/tags/tag23.xml" ContentType="application/vnd.openxmlformats-officedocument.presentationml.tags+xml"/>
  <Override PartName="/ppt/notesSlides/notesSlide19.xml" ContentType="application/vnd.openxmlformats-officedocument.presentationml.notesSlide+xml"/>
  <Override PartName="/ppt/tags/tag24.xml" ContentType="application/vnd.openxmlformats-officedocument.presentationml.tags+xml"/>
  <Override PartName="/ppt/notesSlides/notesSlide20.xml" ContentType="application/vnd.openxmlformats-officedocument.presentationml.notesSlide+xml"/>
  <Override PartName="/ppt/tags/tag25.xml" ContentType="application/vnd.openxmlformats-officedocument.presentationml.tags+xml"/>
  <Override PartName="/ppt/notesSlides/notesSlide21.xml" ContentType="application/vnd.openxmlformats-officedocument.presentationml.notesSlide+xml"/>
  <Override PartName="/ppt/tags/tag26.xml" ContentType="application/vnd.openxmlformats-officedocument.presentationml.tags+xml"/>
  <Override PartName="/ppt/notesSlides/notesSlide22.xml" ContentType="application/vnd.openxmlformats-officedocument.presentationml.notesSlide+xml"/>
  <Override PartName="/ppt/tags/tag27.xml" ContentType="application/vnd.openxmlformats-officedocument.presentationml.tags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  <p:sldMasterId id="2147483684" r:id="rId2"/>
    <p:sldMasterId id="2147483696" r:id="rId3"/>
  </p:sldMasterIdLst>
  <p:notesMasterIdLst>
    <p:notesMasterId r:id="rId27"/>
  </p:notesMasterIdLst>
  <p:sldIdLst>
    <p:sldId id="271" r:id="rId4"/>
    <p:sldId id="276" r:id="rId5"/>
    <p:sldId id="281" r:id="rId6"/>
    <p:sldId id="303" r:id="rId7"/>
    <p:sldId id="304" r:id="rId8"/>
    <p:sldId id="284" r:id="rId9"/>
    <p:sldId id="285" r:id="rId10"/>
    <p:sldId id="306" r:id="rId11"/>
    <p:sldId id="308" r:id="rId12"/>
    <p:sldId id="309" r:id="rId13"/>
    <p:sldId id="310" r:id="rId14"/>
    <p:sldId id="305" r:id="rId15"/>
    <p:sldId id="307" r:id="rId16"/>
    <p:sldId id="290" r:id="rId17"/>
    <p:sldId id="294" r:id="rId18"/>
    <p:sldId id="286" r:id="rId19"/>
    <p:sldId id="311" r:id="rId20"/>
    <p:sldId id="313" r:id="rId21"/>
    <p:sldId id="312" r:id="rId22"/>
    <p:sldId id="314" r:id="rId23"/>
    <p:sldId id="315" r:id="rId24"/>
    <p:sldId id="319" r:id="rId25"/>
    <p:sldId id="297" r:id="rId26"/>
  </p:sldIdLst>
  <p:sldSz cx="12192000" cy="6858000"/>
  <p:notesSz cx="6858000" cy="9144000"/>
  <p:custDataLst>
    <p:tags r:id="rId2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107" autoAdjust="0"/>
    <p:restoredTop sz="87719" autoAdjust="0"/>
  </p:normalViewPr>
  <p:slideViewPr>
    <p:cSldViewPr snapToGrid="0">
      <p:cViewPr varScale="1">
        <p:scale>
          <a:sx n="64" d="100"/>
          <a:sy n="64" d="100"/>
        </p:scale>
        <p:origin x="100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ags" Target="tags/tag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76F7F4-FD4B-4560-94EF-17B96239FD45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044324-AE21-4AF2-A937-93342E6FF0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5404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7703BF-2364-43CA-966A-DA7E170455E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17096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7703BF-2364-43CA-966A-DA7E170455E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139321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7703BF-2364-43CA-966A-DA7E170455E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27922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7703BF-2364-43CA-966A-DA7E170455E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063120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044324-AE21-4AF2-A937-93342E6FF0F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88265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044324-AE21-4AF2-A937-93342E6FF0F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67548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7792749926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7792749926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5429325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7703BF-2364-43CA-966A-DA7E170455E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591724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7703BF-2364-43CA-966A-DA7E170455E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270531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7703BF-2364-43CA-966A-DA7E170455E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625444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7703BF-2364-43CA-966A-DA7E170455E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42712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7703BF-2364-43CA-966A-DA7E170455E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360072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7703BF-2364-43CA-966A-DA7E170455E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714815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7703BF-2364-43CA-966A-DA7E170455E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2161271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044324-AE21-4AF2-A937-93342E6FF0F1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96575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044324-AE21-4AF2-A937-93342E6FF0F1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7385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7703BF-2364-43CA-966A-DA7E170455E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3345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7703BF-2364-43CA-966A-DA7E170455E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79535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044324-AE21-4AF2-A937-93342E6FF0F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4174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7703BF-2364-43CA-966A-DA7E170455E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802918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7703BF-2364-43CA-966A-DA7E170455E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36099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7703BF-2364-43CA-966A-DA7E170455E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45183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7703BF-2364-43CA-966A-DA7E170455E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24065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854199"/>
            <a:ext cx="9144000" cy="1655763"/>
          </a:xfrm>
        </p:spPr>
        <p:txBody>
          <a:bodyPr anchor="b">
            <a:normAutofit/>
          </a:bodyPr>
          <a:lstStyle>
            <a:lvl1pPr algn="ctr">
              <a:defRPr sz="7200" b="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ea typeface="黑体" panose="02010609060101010101" pitchFamily="49" charset="-122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2024/10/25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ea typeface="黑体" panose="02010609060101010101" pitchFamily="49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ea typeface="黑体" panose="02010609060101010101" pitchFamily="49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ea typeface="黑体" panose="02010609060101010101" pitchFamily="49" charset="-122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ea typeface="黑体" panose="02010609060101010101" pitchFamily="49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969763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0FBDFE-C587-4B4C-A407-44438C67B59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ea typeface="黑体" panose="02010609060101010101" pitchFamily="49" charset="-122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2024/10/25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ea typeface="黑体" panose="02010609060101010101" pitchFamily="49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ea typeface="黑体" panose="02010609060101010101" pitchFamily="49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AE70B2-8BF9-45C0-BB95-33D1B9D3A85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ea typeface="黑体" panose="02010609060101010101" pitchFamily="49" charset="-122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ea typeface="黑体" panose="02010609060101010101" pitchFamily="49" charset="-122"/>
              <a:cs typeface="+mn-cs"/>
            </a:endParaRP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725925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BB48B6-9552-4C80-A013-F237408909B2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字魂59号-创粗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2024/10/25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字魂59号-创粗黑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字魂59号-创粗黑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5D6DDD-9ED7-4898-A94F-2D1104140EA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字魂59号-创粗黑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字魂59号-创粗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884911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BB48B6-9552-4C80-A013-F237408909B2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字魂59号-创粗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2024/10/25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字魂59号-创粗黑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字魂59号-创粗黑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5D6DDD-9ED7-4898-A94F-2D1104140EA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字魂59号-创粗黑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字魂59号-创粗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50919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BB48B6-9552-4C80-A013-F237408909B2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字魂59号-创粗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2024/10/25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字魂59号-创粗黑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字魂59号-创粗黑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5D6DDD-9ED7-4898-A94F-2D1104140EA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字魂59号-创粗黑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字魂59号-创粗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128280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BB48B6-9552-4C80-A013-F237408909B2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字魂59号-创粗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2024/10/25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字魂59号-创粗黑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字魂59号-创粗黑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5D6DDD-9ED7-4898-A94F-2D1104140EA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字魂59号-创粗黑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字魂59号-创粗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12516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BB48B6-9552-4C80-A013-F237408909B2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字魂59号-创粗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2024/10/25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字魂59号-创粗黑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字魂59号-创粗黑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5D6DDD-9ED7-4898-A94F-2D1104140EA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字魂59号-创粗黑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字魂59号-创粗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30754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BB48B6-9552-4C80-A013-F237408909B2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字魂59号-创粗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2024/10/25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字魂59号-创粗黑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字魂59号-创粗黑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5D6DDD-9ED7-4898-A94F-2D1104140EA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字魂59号-创粗黑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字魂59号-创粗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92936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BB48B6-9552-4C80-A013-F237408909B2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字魂59号-创粗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2024/10/25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字魂59号-创粗黑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字魂59号-创粗黑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5D6DDD-9ED7-4898-A94F-2D1104140EA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字魂59号-创粗黑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字魂59号-创粗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61076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BB48B6-9552-4C80-A013-F237408909B2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字魂59号-创粗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2024/10/25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字魂59号-创粗黑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字魂59号-创粗黑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5D6DDD-9ED7-4898-A94F-2D1104140EA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字魂59号-创粗黑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字魂59号-创粗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29080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BB48B6-9552-4C80-A013-F237408909B2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字魂59号-创粗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2024/10/25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字魂59号-创粗黑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字魂59号-创粗黑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5D6DDD-9ED7-4898-A94F-2D1104140EA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字魂59号-创粗黑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字魂59号-创粗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05728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anchor="ctr" anchorCtr="0"/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0FBDFE-C587-4B4C-A407-44438C67B59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ea typeface="黑体" panose="02010609060101010101" pitchFamily="49" charset="-122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2024/10/25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ea typeface="黑体" panose="02010609060101010101" pitchFamily="49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ea typeface="黑体" panose="02010609060101010101" pitchFamily="49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AE70B2-8BF9-45C0-BB95-33D1B9D3A85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ea typeface="黑体" panose="02010609060101010101" pitchFamily="49" charset="-122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ea typeface="黑体" panose="02010609060101010101" pitchFamily="49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23358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BB48B6-9552-4C80-A013-F237408909B2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字魂59号-创粗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2024/10/25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字魂59号-创粗黑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字魂59号-创粗黑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5D6DDD-9ED7-4898-A94F-2D1104140EA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字魂59号-创粗黑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字魂59号-创粗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028590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BB48B6-9552-4C80-A013-F237408909B2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字魂59号-创粗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2024/10/25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字魂59号-创粗黑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字魂59号-创粗黑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5D6DDD-9ED7-4898-A94F-2D1104140EA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字魂59号-创粗黑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字魂59号-创粗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793538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415611" y="992767"/>
            <a:ext cx="11360800" cy="273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415600" y="3778833"/>
            <a:ext cx="113608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334865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415600" y="2867800"/>
            <a:ext cx="113608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390953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8509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1_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227193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9601354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0054883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415600" y="740800"/>
            <a:ext cx="3744000" cy="100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415600" y="1852800"/>
            <a:ext cx="3744000" cy="42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062345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400" cy="54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78268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DD7636-5BE1-44BC-BB5F-15739D9E18E1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ea typeface="黑体" panose="02010609060101010101" pitchFamily="49" charset="-122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2024/10/25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ea typeface="黑体" panose="02010609060101010101" pitchFamily="49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ea typeface="黑体" panose="02010609060101010101" pitchFamily="49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7C0E1D-24C4-406F-9615-DBDA8D2D1F9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ea typeface="黑体" panose="02010609060101010101" pitchFamily="49" charset="-122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ea typeface="黑体" panose="02010609060101010101" pitchFamily="49" charset="-122"/>
              <a:cs typeface="+mn-cs"/>
            </a:endParaRPr>
          </a:p>
        </p:txBody>
      </p:sp>
      <p:sp>
        <p:nvSpPr>
          <p:cNvPr id="5" name="标题 4"/>
          <p:cNvSpPr>
            <a:spLocks noGrp="1"/>
          </p:cNvSpPr>
          <p:nvPr>
            <p:ph type="title" hasCustomPrompt="1"/>
          </p:nvPr>
        </p:nvSpPr>
        <p:spPr>
          <a:xfrm>
            <a:off x="838200" y="2187443"/>
            <a:ext cx="10515600" cy="2483115"/>
          </a:xfrm>
        </p:spPr>
        <p:txBody>
          <a:bodyPr>
            <a:normAutofit/>
          </a:bodyPr>
          <a:lstStyle>
            <a:lvl1pPr algn="ctr">
              <a:defRPr sz="6000" b="0"/>
            </a:lvl1pPr>
          </a:lstStyle>
          <a:p>
            <a:r>
              <a:rPr lang="zh-CN" altLang="en-US" dirty="0"/>
              <a:t>单击此处编辑标题</a:t>
            </a:r>
          </a:p>
        </p:txBody>
      </p:sp>
    </p:spTree>
    <p:extLst>
      <p:ext uri="{BB962C8B-B14F-4D97-AF65-F5344CB8AC3E}">
        <p14:creationId xmlns:p14="http://schemas.microsoft.com/office/powerpoint/2010/main" val="52764092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600" cy="197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354000" y="3737433"/>
            <a:ext cx="5393600" cy="16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6586000" y="965433"/>
            <a:ext cx="5116000" cy="49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5999698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415600" y="5640767"/>
            <a:ext cx="7998400" cy="8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30479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948891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415600" y="1474833"/>
            <a:ext cx="11360800" cy="261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415600" y="4202967"/>
            <a:ext cx="11360800" cy="17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0307484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16611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anchor="ctr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0FBDFE-C587-4B4C-A407-44438C67B59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ea typeface="黑体" panose="02010609060101010101" pitchFamily="49" charset="-122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2024/10/25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ea typeface="黑体" panose="02010609060101010101" pitchFamily="49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ea typeface="黑体" panose="02010609060101010101" pitchFamily="49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AE70B2-8BF9-45C0-BB95-33D1B9D3A85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ea typeface="黑体" panose="02010609060101010101" pitchFamily="49" charset="-122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ea typeface="黑体" panose="02010609060101010101" pitchFamily="49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82305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anchor="ctr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744961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615609"/>
            <a:ext cx="5157787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744961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615609"/>
            <a:ext cx="5183188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0FBDFE-C587-4B4C-A407-44438C67B59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ea typeface="黑体" panose="02010609060101010101" pitchFamily="49" charset="-122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2024/10/25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ea typeface="黑体" panose="02010609060101010101" pitchFamily="49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ea typeface="黑体" panose="02010609060101010101" pitchFamily="49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AE70B2-8BF9-45C0-BB95-33D1B9D3A85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ea typeface="黑体" panose="02010609060101010101" pitchFamily="49" charset="-122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ea typeface="黑体" panose="02010609060101010101" pitchFamily="49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13163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3238500" y="2159000"/>
            <a:ext cx="5715000" cy="1382450"/>
          </a:xfrm>
        </p:spPr>
        <p:txBody>
          <a:bodyPr anchor="b" anchorCtr="0">
            <a:normAutofit/>
          </a:bodyPr>
          <a:lstStyle>
            <a:lvl1pPr algn="ctr">
              <a:defRPr sz="8000" b="0">
                <a:solidFill>
                  <a:schemeClr val="tx1"/>
                </a:solidFill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DD7636-5BE1-44BC-BB5F-15739D9E18E1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ea typeface="黑体" panose="02010609060101010101" pitchFamily="49" charset="-122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2024/10/25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ea typeface="黑体" panose="02010609060101010101" pitchFamily="49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ea typeface="黑体" panose="02010609060101010101" pitchFamily="49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7C0E1D-24C4-406F-9615-DBDA8D2D1F9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ea typeface="黑体" panose="02010609060101010101" pitchFamily="49" charset="-122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ea typeface="黑体" panose="02010609060101010101" pitchFamily="49" charset="-122"/>
              <a:cs typeface="+mn-cs"/>
            </a:endParaRPr>
          </a:p>
        </p:txBody>
      </p:sp>
      <p:sp>
        <p:nvSpPr>
          <p:cNvPr id="37" name="内容占位符 36"/>
          <p:cNvSpPr>
            <a:spLocks noGrp="1"/>
          </p:cNvSpPr>
          <p:nvPr>
            <p:ph sz="quarter" idx="13" hasCustomPrompt="1"/>
          </p:nvPr>
        </p:nvSpPr>
        <p:spPr>
          <a:xfrm>
            <a:off x="3238500" y="3733201"/>
            <a:ext cx="5715000" cy="1185937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dirty="0"/>
              <a:t>编辑文本</a:t>
            </a:r>
          </a:p>
        </p:txBody>
      </p:sp>
    </p:spTree>
    <p:extLst>
      <p:ext uri="{BB962C8B-B14F-4D97-AF65-F5344CB8AC3E}">
        <p14:creationId xmlns:p14="http://schemas.microsoft.com/office/powerpoint/2010/main" val="25429881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0FBDFE-C587-4B4C-A407-44438C67B59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ea typeface="黑体" panose="02010609060101010101" pitchFamily="49" charset="-122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2024/10/25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ea typeface="黑体" panose="02010609060101010101" pitchFamily="49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ea typeface="黑体" panose="02010609060101010101" pitchFamily="49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AE70B2-8BF9-45C0-BB95-33D1B9D3A85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ea typeface="黑体" panose="02010609060101010101" pitchFamily="49" charset="-122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ea typeface="黑体" panose="02010609060101010101" pitchFamily="49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473686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8200" y="713673"/>
            <a:ext cx="4681654" cy="1428161"/>
          </a:xfrm>
        </p:spPr>
        <p:txBody>
          <a:bodyPr anchor="t" anchorCtr="0">
            <a:normAutofit/>
          </a:bodyPr>
          <a:lstStyle>
            <a:lvl1pPr>
              <a:defRPr sz="36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5642517" y="713673"/>
            <a:ext cx="5711882" cy="540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8200" y="2313873"/>
            <a:ext cx="4681654" cy="381158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FD9D74-47D9-4702-A33C-335B63B48DBF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ea typeface="黑体" panose="02010609060101010101" pitchFamily="49" charset="-122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2024/10/25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ea typeface="黑体" panose="02010609060101010101" pitchFamily="49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ea typeface="黑体" panose="02010609060101010101" pitchFamily="49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BC47A4-756D-490B-A52F-7D9E2C9FC05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ea typeface="黑体" panose="02010609060101010101" pitchFamily="49" charset="-122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ea typeface="黑体" panose="02010609060101010101" pitchFamily="49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46507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</p:nvPr>
        </p:nvSpPr>
        <p:spPr>
          <a:xfrm>
            <a:off x="10444898" y="365125"/>
            <a:ext cx="908901" cy="5811838"/>
          </a:xfrm>
        </p:spPr>
        <p:txBody>
          <a:bodyPr vert="eaVert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199" y="365125"/>
            <a:ext cx="9446443" cy="5811838"/>
          </a:xfrm>
        </p:spPr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0FBDFE-C587-4B4C-A407-44438C67B59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ea typeface="黑体" panose="02010609060101010101" pitchFamily="49" charset="-122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2024/10/25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ea typeface="黑体" panose="02010609060101010101" pitchFamily="49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ea typeface="黑体" panose="02010609060101010101" pitchFamily="49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AE70B2-8BF9-45C0-BB95-33D1B9D3A85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ea typeface="黑体" panose="02010609060101010101" pitchFamily="49" charset="-122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ea typeface="黑体" panose="02010609060101010101" pitchFamily="49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82248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0">
          <a:blip r:embed="rId1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8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ea typeface="黑体" panose="02010609060101010101" pitchFamily="49" charset="-122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2024/10/25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0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1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ea typeface="黑体" panose="02010609060101010101" pitchFamily="49" charset="-122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ea typeface="黑体" panose="02010609060101010101" pitchFamily="49" charset="-122"/>
              <a:cs typeface="+mn-cs"/>
            </a:endParaRPr>
          </a:p>
        </p:txBody>
      </p:sp>
      <p:sp>
        <p:nvSpPr>
          <p:cNvPr id="2" name="KSO_TEMPLATE" hidden="1"/>
          <p:cNvSpPr/>
          <p:nvPr userDrawn="1">
            <p:custDataLst>
              <p:tags r:id="rId14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字魂59号-创粗黑"/>
              <a:ea typeface="思源黑体 CN Medium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3153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思源黑体 CN Medium" pitchFamily="34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思源黑体 CN Medium" pitchFamily="34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思源黑体 CN Medium" pitchFamily="34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思源黑体 CN Medium" pitchFamily="34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思源黑体 CN Medium" pitchFamily="34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思源黑体 CN Medium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lum/>
          </a:blip>
          <a:srcRect/>
          <a:stretch>
            <a:fillRect l="-27000" r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BB48B6-9552-4C80-A013-F237408909B2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字魂59号-创粗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2024/10/25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字魂59号-创粗黑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字魂59号-创粗黑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5D6DDD-9ED7-4898-A94F-2D1104140EA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字魂59号-创粗黑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字魂59号-创粗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0912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333">
                <a:solidFill>
                  <a:schemeClr val="dk2"/>
                </a:solidFill>
              </a:defRPr>
            </a:lvl1pPr>
            <a:lvl2pPr lvl="1" algn="r">
              <a:buNone/>
              <a:defRPr sz="1333">
                <a:solidFill>
                  <a:schemeClr val="dk2"/>
                </a:solidFill>
              </a:defRPr>
            </a:lvl2pPr>
            <a:lvl3pPr lvl="2" algn="r">
              <a:buNone/>
              <a:defRPr sz="1333">
                <a:solidFill>
                  <a:schemeClr val="dk2"/>
                </a:solidFill>
              </a:defRPr>
            </a:lvl3pPr>
            <a:lvl4pPr lvl="3" algn="r">
              <a:buNone/>
              <a:defRPr sz="1333">
                <a:solidFill>
                  <a:schemeClr val="dk2"/>
                </a:solidFill>
              </a:defRPr>
            </a:lvl4pPr>
            <a:lvl5pPr lvl="4" algn="r">
              <a:buNone/>
              <a:defRPr sz="1333">
                <a:solidFill>
                  <a:schemeClr val="dk2"/>
                </a:solidFill>
              </a:defRPr>
            </a:lvl5pPr>
            <a:lvl6pPr lvl="5" algn="r">
              <a:buNone/>
              <a:defRPr sz="1333">
                <a:solidFill>
                  <a:schemeClr val="dk2"/>
                </a:solidFill>
              </a:defRPr>
            </a:lvl6pPr>
            <a:lvl7pPr lvl="6" algn="r">
              <a:buNone/>
              <a:defRPr sz="1333">
                <a:solidFill>
                  <a:schemeClr val="dk2"/>
                </a:solidFill>
              </a:defRPr>
            </a:lvl7pPr>
            <a:lvl8pPr lvl="7" algn="r">
              <a:buNone/>
              <a:defRPr sz="1333">
                <a:solidFill>
                  <a:schemeClr val="dk2"/>
                </a:solidFill>
              </a:defRPr>
            </a:lvl8pPr>
            <a:lvl9pPr lvl="8" algn="r">
              <a:buNone/>
              <a:defRPr sz="1333">
                <a:solidFill>
                  <a:schemeClr val="dk2"/>
                </a:solidFill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579999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</p:sldLayoutIdLst>
  <p:timing>
    <p:tnLst>
      <p:par>
        <p:cTn id="1" dur="indefinite" restart="never" nodeType="tmRoot"/>
      </p:par>
    </p:tnLst>
  </p:timing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jp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14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15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16.xml"/><Relationship Id="rId5" Type="http://schemas.microsoft.com/office/2007/relationships/hdphoto" Target="../media/hdphoto1.wdp"/><Relationship Id="rId4" Type="http://schemas.openxmlformats.org/officeDocument/2006/relationships/image" Target="../media/image3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35.png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1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18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13" Type="http://schemas.openxmlformats.org/officeDocument/2006/relationships/image" Target="../media/image48.emf"/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42.png"/><Relationship Id="rId12" Type="http://schemas.openxmlformats.org/officeDocument/2006/relationships/image" Target="../media/image47.png"/><Relationship Id="rId2" Type="http://schemas.openxmlformats.org/officeDocument/2006/relationships/slideLayout" Target="../slideLayouts/slideLayout24.xml"/><Relationship Id="rId16" Type="http://schemas.openxmlformats.org/officeDocument/2006/relationships/image" Target="../media/image36.png"/><Relationship Id="rId1" Type="http://schemas.openxmlformats.org/officeDocument/2006/relationships/tags" Target="../tags/tag19.xml"/><Relationship Id="rId6" Type="http://schemas.openxmlformats.org/officeDocument/2006/relationships/image" Target="../media/image41.png"/><Relationship Id="rId11" Type="http://schemas.openxmlformats.org/officeDocument/2006/relationships/image" Target="../media/image46.png"/><Relationship Id="rId5" Type="http://schemas.openxmlformats.org/officeDocument/2006/relationships/image" Target="../media/image40.png"/><Relationship Id="rId15" Type="http://schemas.microsoft.com/office/2007/relationships/hdphoto" Target="../media/hdphoto1.wdp"/><Relationship Id="rId10" Type="http://schemas.openxmlformats.org/officeDocument/2006/relationships/image" Target="../media/image45.jpg"/><Relationship Id="rId4" Type="http://schemas.openxmlformats.org/officeDocument/2006/relationships/image" Target="../media/image39.png"/><Relationship Id="rId9" Type="http://schemas.openxmlformats.org/officeDocument/2006/relationships/image" Target="../media/image44.png"/><Relationship Id="rId14" Type="http://schemas.openxmlformats.org/officeDocument/2006/relationships/image" Target="../media/image3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20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21.xml"/><Relationship Id="rId6" Type="http://schemas.microsoft.com/office/2007/relationships/hdphoto" Target="../media/hdphoto2.wdp"/><Relationship Id="rId5" Type="http://schemas.openxmlformats.org/officeDocument/2006/relationships/image" Target="../media/image51.png"/><Relationship Id="rId4" Type="http://schemas.openxmlformats.org/officeDocument/2006/relationships/image" Target="../media/image48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22.xml"/><Relationship Id="rId5" Type="http://schemas.openxmlformats.org/officeDocument/2006/relationships/image" Target="../media/image52.png"/><Relationship Id="rId4" Type="http://schemas.openxmlformats.org/officeDocument/2006/relationships/image" Target="../media/image48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23.xml"/><Relationship Id="rId5" Type="http://schemas.openxmlformats.org/officeDocument/2006/relationships/image" Target="../media/image53.png"/><Relationship Id="rId4" Type="http://schemas.openxmlformats.org/officeDocument/2006/relationships/image" Target="../media/image48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6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24.xml"/><Relationship Id="rId5" Type="http://schemas.microsoft.com/office/2007/relationships/hdphoto" Target="../media/hdphoto1.wdp"/><Relationship Id="rId4" Type="http://schemas.openxmlformats.org/officeDocument/2006/relationships/image" Target="../media/image3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25.xml"/><Relationship Id="rId5" Type="http://schemas.openxmlformats.org/officeDocument/2006/relationships/image" Target="../media/image54.png"/><Relationship Id="rId4" Type="http://schemas.openxmlformats.org/officeDocument/2006/relationships/image" Target="../media/image1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26.xml"/><Relationship Id="rId4" Type="http://schemas.openxmlformats.org/officeDocument/2006/relationships/image" Target="../media/image48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27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7.xml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8.xml"/><Relationship Id="rId5" Type="http://schemas.openxmlformats.org/officeDocument/2006/relationships/image" Target="../media/image15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9.png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9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10.xml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7" Type="http://schemas.openxmlformats.org/officeDocument/2006/relationships/image" Target="../media/image24.png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1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1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13.xml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>
            <a:lum/>
          </a:blip>
          <a:srcRect/>
          <a:stretch>
            <a:fillRect l="-27000" r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图片 2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9876" y="1353786"/>
            <a:ext cx="4512945" cy="5416451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8230" y="376435"/>
            <a:ext cx="2305050" cy="230505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971607" y="3244334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字魂59号-创粗黑"/>
                <a:cs typeface="+mn-cs"/>
              </a:rPr>
              <a:t> </a:t>
            </a:r>
          </a:p>
        </p:txBody>
      </p:sp>
      <p:grpSp>
        <p:nvGrpSpPr>
          <p:cNvPr id="21" name="组合 35">
            <a:extLst>
              <a:ext uri="{FF2B5EF4-FFF2-40B4-BE49-F238E27FC236}">
                <a16:creationId xmlns:a16="http://schemas.microsoft.com/office/drawing/2014/main" id="{58031344-F0E3-47BA-BF76-2A75161A7F63}"/>
              </a:ext>
            </a:extLst>
          </p:cNvPr>
          <p:cNvGrpSpPr/>
          <p:nvPr/>
        </p:nvGrpSpPr>
        <p:grpSpPr>
          <a:xfrm>
            <a:off x="1899920" y="0"/>
            <a:ext cx="10292080" cy="6858000"/>
            <a:chOff x="3446310" y="0"/>
            <a:chExt cx="8745690" cy="6858000"/>
          </a:xfrm>
        </p:grpSpPr>
        <p:pic>
          <p:nvPicPr>
            <p:cNvPr id="22" name="图片 4">
              <a:extLst>
                <a:ext uri="{FF2B5EF4-FFF2-40B4-BE49-F238E27FC236}">
                  <a16:creationId xmlns:a16="http://schemas.microsoft.com/office/drawing/2014/main" id="{04AF4418-F885-40BF-8E37-952884393A4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2067"/>
            <a:stretch/>
          </p:blipFill>
          <p:spPr>
            <a:xfrm>
              <a:off x="4233069" y="0"/>
              <a:ext cx="7958931" cy="6858000"/>
            </a:xfrm>
            <a:prstGeom prst="rect">
              <a:avLst/>
            </a:prstGeom>
          </p:spPr>
        </p:pic>
        <p:pic>
          <p:nvPicPr>
            <p:cNvPr id="23" name="图片 6">
              <a:extLst>
                <a:ext uri="{FF2B5EF4-FFF2-40B4-BE49-F238E27FC236}">
                  <a16:creationId xmlns:a16="http://schemas.microsoft.com/office/drawing/2014/main" id="{6A5F9765-BA61-4550-849E-E21E4EED553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57937" y="5648325"/>
              <a:ext cx="695325" cy="733425"/>
            </a:xfrm>
            <a:prstGeom prst="rect">
              <a:avLst/>
            </a:prstGeom>
          </p:spPr>
        </p:pic>
        <p:pic>
          <p:nvPicPr>
            <p:cNvPr id="24" name="图片 8">
              <a:extLst>
                <a:ext uri="{FF2B5EF4-FFF2-40B4-BE49-F238E27FC236}">
                  <a16:creationId xmlns:a16="http://schemas.microsoft.com/office/drawing/2014/main" id="{0FF684D6-58E3-437E-913D-707CEB8D84E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96633" y="430187"/>
              <a:ext cx="455560" cy="607413"/>
            </a:xfrm>
            <a:prstGeom prst="rect">
              <a:avLst/>
            </a:prstGeom>
          </p:spPr>
        </p:pic>
        <p:pic>
          <p:nvPicPr>
            <p:cNvPr id="31" name="图片 10">
              <a:extLst>
                <a:ext uri="{FF2B5EF4-FFF2-40B4-BE49-F238E27FC236}">
                  <a16:creationId xmlns:a16="http://schemas.microsoft.com/office/drawing/2014/main" id="{F85E080C-FAAD-403A-9F84-E609AC6B6D4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86586" y="2025821"/>
              <a:ext cx="896088" cy="1006134"/>
            </a:xfrm>
            <a:prstGeom prst="rect">
              <a:avLst/>
            </a:prstGeom>
          </p:spPr>
        </p:pic>
        <p:pic>
          <p:nvPicPr>
            <p:cNvPr id="34" name="图片 12">
              <a:extLst>
                <a:ext uri="{FF2B5EF4-FFF2-40B4-BE49-F238E27FC236}">
                  <a16:creationId xmlns:a16="http://schemas.microsoft.com/office/drawing/2014/main" id="{4B5C21D8-3D61-4482-8829-2A01E3BE485A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89292" y="4142968"/>
              <a:ext cx="783488" cy="554038"/>
            </a:xfrm>
            <a:prstGeom prst="rect">
              <a:avLst/>
            </a:prstGeom>
          </p:spPr>
        </p:pic>
        <p:pic>
          <p:nvPicPr>
            <p:cNvPr id="35" name="图片 14">
              <a:extLst>
                <a:ext uri="{FF2B5EF4-FFF2-40B4-BE49-F238E27FC236}">
                  <a16:creationId xmlns:a16="http://schemas.microsoft.com/office/drawing/2014/main" id="{60C01AFC-0EEE-4175-805C-1C06CC65F4CD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46310" y="1528960"/>
              <a:ext cx="851499" cy="654050"/>
            </a:xfrm>
            <a:prstGeom prst="rect">
              <a:avLst/>
            </a:prstGeom>
          </p:spPr>
        </p:pic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4767BAA5-2188-4488-9142-8FD457C81085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735508" y="361616"/>
            <a:ext cx="4980864" cy="96325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312CC0A-1924-4171-8E44-59163F8F6739}"/>
              </a:ext>
            </a:extLst>
          </p:cNvPr>
          <p:cNvSpPr txBox="1"/>
          <p:nvPr/>
        </p:nvSpPr>
        <p:spPr>
          <a:xfrm>
            <a:off x="4734560" y="1528960"/>
            <a:ext cx="72847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Phân biệt được đối tượng tự nhiên và sản phẩm công nghệ.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FAB32A1-FC98-42D5-871B-41619492A296}"/>
              </a:ext>
            </a:extLst>
          </p:cNvPr>
          <p:cNvSpPr txBox="1"/>
          <p:nvPr/>
        </p:nvSpPr>
        <p:spPr>
          <a:xfrm>
            <a:off x="5776148" y="2848918"/>
            <a:ext cx="64158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Nêu được tác dụng một số sản phẩm công nghệ trong gia đình.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9FE11E5-BC14-4ADA-AB8B-FF3D7134F98B}"/>
              </a:ext>
            </a:extLst>
          </p:cNvPr>
          <p:cNvSpPr txBox="1"/>
          <p:nvPr/>
        </p:nvSpPr>
        <p:spPr>
          <a:xfrm>
            <a:off x="6096000" y="4142968"/>
            <a:ext cx="617728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vi-VN" sz="2800">
                <a:latin typeface="Arial" panose="020B0604020202020204" pitchFamily="34" charset="0"/>
                <a:cs typeface="Arial" panose="020B0604020202020204" pitchFamily="34" charset="0"/>
              </a:rPr>
              <a:t>Nêu được vai trò của các sản phẩm công nghệ trong đời sống gia đình.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93761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4D42D78F-3EAA-410A-B57C-2BDFB9BA46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68478" y="78226"/>
            <a:ext cx="5745372" cy="712824"/>
          </a:xfrm>
          <a:prstGeom prst="rect">
            <a:avLst/>
          </a:prstGeom>
          <a:solidFill>
            <a:srgbClr val="FFF5D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en-US" altLang="en-US" sz="3600" b="1" dirty="0" err="1">
                <a:solidFill>
                  <a:srgbClr val="002060"/>
                </a:solidFill>
                <a:latin typeface="Calibri" panose="020F0502020204030204" pitchFamily="34" charset="0"/>
                <a:ea typeface="Microsoft YaHei" panose="020B0503020204020204" pitchFamily="34" charset="-122"/>
              </a:rPr>
              <a:t>Một</a:t>
            </a:r>
            <a:r>
              <a:rPr lang="en-US" altLang="en-US" sz="3600" b="1" dirty="0">
                <a:solidFill>
                  <a:srgbClr val="002060"/>
                </a:solidFill>
                <a:latin typeface="Calibri" panose="020F0502020204030204" pitchFamily="34" charset="0"/>
                <a:ea typeface="Microsoft YaHei" panose="020B0503020204020204" pitchFamily="34" charset="-122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Calibri" panose="020F0502020204030204" pitchFamily="34" charset="0"/>
                <a:ea typeface="Microsoft YaHei" panose="020B0503020204020204" pitchFamily="34" charset="-122"/>
              </a:rPr>
              <a:t>số</a:t>
            </a:r>
            <a:r>
              <a:rPr lang="en-US" altLang="en-US" sz="3600" b="1" dirty="0">
                <a:solidFill>
                  <a:srgbClr val="002060"/>
                </a:solidFill>
                <a:latin typeface="Calibri" panose="020F0502020204030204" pitchFamily="34" charset="0"/>
                <a:ea typeface="Microsoft YaHei" panose="020B0503020204020204" pitchFamily="34" charset="-122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Calibri" panose="020F0502020204030204" pitchFamily="34" charset="0"/>
                <a:ea typeface="Microsoft YaHei" panose="020B0503020204020204" pitchFamily="34" charset="-122"/>
              </a:rPr>
              <a:t>đối</a:t>
            </a:r>
            <a:r>
              <a:rPr lang="en-US" altLang="en-US" sz="3600" b="1" dirty="0">
                <a:solidFill>
                  <a:srgbClr val="002060"/>
                </a:solidFill>
                <a:latin typeface="Calibri" panose="020F0502020204030204" pitchFamily="34" charset="0"/>
                <a:ea typeface="Microsoft YaHei" panose="020B0503020204020204" pitchFamily="34" charset="-122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Calibri" panose="020F0502020204030204" pitchFamily="34" charset="0"/>
                <a:ea typeface="Microsoft YaHei" panose="020B0503020204020204" pitchFamily="34" charset="-122"/>
              </a:rPr>
              <a:t>tượng</a:t>
            </a:r>
            <a:r>
              <a:rPr lang="en-US" altLang="en-US" sz="3600" b="1" dirty="0">
                <a:solidFill>
                  <a:srgbClr val="002060"/>
                </a:solidFill>
                <a:latin typeface="Calibri" panose="020F0502020204030204" pitchFamily="34" charset="0"/>
                <a:ea typeface="Microsoft YaHei" panose="020B0503020204020204" pitchFamily="34" charset="-122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Calibri" panose="020F0502020204030204" pitchFamily="34" charset="0"/>
                <a:ea typeface="Microsoft YaHei" panose="020B0503020204020204" pitchFamily="34" charset="-122"/>
              </a:rPr>
              <a:t>tự</a:t>
            </a:r>
            <a:r>
              <a:rPr lang="en-US" altLang="en-US" sz="3600" b="1" dirty="0">
                <a:solidFill>
                  <a:srgbClr val="002060"/>
                </a:solidFill>
                <a:latin typeface="Calibri" panose="020F0502020204030204" pitchFamily="34" charset="0"/>
                <a:ea typeface="Microsoft YaHei" panose="020B0503020204020204" pitchFamily="34" charset="-122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Calibri" panose="020F0502020204030204" pitchFamily="34" charset="0"/>
                <a:ea typeface="Microsoft YaHei" panose="020B0503020204020204" pitchFamily="34" charset="-122"/>
              </a:rPr>
              <a:t>nhiên</a:t>
            </a:r>
            <a:endParaRPr lang="en-US" altLang="en-US" sz="3600" b="1" dirty="0">
              <a:solidFill>
                <a:srgbClr val="002060"/>
              </a:solidFill>
              <a:latin typeface="Calibri" panose="020F0502020204030204" pitchFamily="34" charset="0"/>
              <a:ea typeface="Microsoft YaHei" panose="020B0503020204020204" pitchFamily="34" charset="-122"/>
            </a:endParaRPr>
          </a:p>
        </p:txBody>
      </p:sp>
      <p:pic>
        <p:nvPicPr>
          <p:cNvPr id="4" name="Picture 3" descr="A picture containing nature, mountain&#10;&#10;Description automatically generated">
            <a:extLst>
              <a:ext uri="{FF2B5EF4-FFF2-40B4-BE49-F238E27FC236}">
                <a16:creationId xmlns:a16="http://schemas.microsoft.com/office/drawing/2014/main" id="{F970D90B-56D8-4045-8CCF-6DBFACE00931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8881" y="2023378"/>
            <a:ext cx="5093119" cy="2101582"/>
          </a:xfrm>
          <a:prstGeom prst="rect">
            <a:avLst/>
          </a:prstGeom>
        </p:spPr>
      </p:pic>
      <p:pic>
        <p:nvPicPr>
          <p:cNvPr id="9" name="Picture 8" descr="Icon&#10;&#10;Description automatically generated">
            <a:extLst>
              <a:ext uri="{FF2B5EF4-FFF2-40B4-BE49-F238E27FC236}">
                <a16:creationId xmlns:a16="http://schemas.microsoft.com/office/drawing/2014/main" id="{B57DBB38-C4BA-435C-B3DE-A45204C8ED8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240" y="1165720"/>
            <a:ext cx="3711080" cy="3711080"/>
          </a:xfrm>
          <a:prstGeom prst="rect">
            <a:avLst/>
          </a:prstGeom>
        </p:spPr>
      </p:pic>
      <p:pic>
        <p:nvPicPr>
          <p:cNvPr id="11" name="Picture 10" descr="A picture containing blur&#10;&#10;Description automatically generated">
            <a:extLst>
              <a:ext uri="{FF2B5EF4-FFF2-40B4-BE49-F238E27FC236}">
                <a16:creationId xmlns:a16="http://schemas.microsoft.com/office/drawing/2014/main" id="{DE03323D-AD21-48A2-BD6B-4BCED40EC8E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1284" y="890224"/>
            <a:ext cx="4085750" cy="408575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41177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4D42D78F-3EAA-410A-B57C-2BDFB9BA46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68478" y="78226"/>
            <a:ext cx="5745372" cy="712824"/>
          </a:xfrm>
          <a:prstGeom prst="rect">
            <a:avLst/>
          </a:prstGeom>
          <a:solidFill>
            <a:srgbClr val="FFF5D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Microsoft YaHei" panose="020B0503020204020204" pitchFamily="34" charset="-122"/>
                <a:cs typeface="+mn-cs"/>
              </a:rPr>
              <a:t>Một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Microsoft YaHei" panose="020B0503020204020204" pitchFamily="34" charset="-122"/>
                <a:cs typeface="+mn-cs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Microsoft YaHei" panose="020B0503020204020204" pitchFamily="34" charset="-122"/>
                <a:cs typeface="+mn-cs"/>
              </a:rPr>
              <a:t>số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Microsoft YaHei" panose="020B0503020204020204" pitchFamily="34" charset="-122"/>
                <a:cs typeface="+mn-cs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Microsoft YaHei" panose="020B0503020204020204" pitchFamily="34" charset="-122"/>
                <a:cs typeface="+mn-cs"/>
              </a:rPr>
              <a:t>sản</a:t>
            </a:r>
            <a:r>
              <a:rPr kumimoji="0" lang="en-US" altLang="en-US" sz="36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Microsoft YaHei" panose="020B0503020204020204" pitchFamily="34" charset="-122"/>
                <a:cs typeface="+mn-cs"/>
              </a:rPr>
              <a:t> </a:t>
            </a:r>
            <a:r>
              <a:rPr kumimoji="0" lang="en-US" alt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Microsoft YaHei" panose="020B0503020204020204" pitchFamily="34" charset="-122"/>
                <a:cs typeface="+mn-cs"/>
              </a:rPr>
              <a:t>phẩm</a:t>
            </a:r>
            <a:r>
              <a:rPr kumimoji="0" lang="en-US" altLang="en-US" sz="36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Microsoft YaHei" panose="020B0503020204020204" pitchFamily="34" charset="-122"/>
                <a:cs typeface="+mn-cs"/>
              </a:rPr>
              <a:t> </a:t>
            </a:r>
            <a:r>
              <a:rPr kumimoji="0" lang="en-US" alt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Microsoft YaHei" panose="020B0503020204020204" pitchFamily="34" charset="-122"/>
                <a:cs typeface="+mn-cs"/>
              </a:rPr>
              <a:t>công</a:t>
            </a:r>
            <a:r>
              <a:rPr kumimoji="0" lang="en-US" altLang="en-US" sz="36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Microsoft YaHei" panose="020B0503020204020204" pitchFamily="34" charset="-122"/>
                <a:cs typeface="+mn-cs"/>
              </a:rPr>
              <a:t> </a:t>
            </a:r>
            <a:r>
              <a:rPr kumimoji="0" lang="en-US" alt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Microsoft YaHei" panose="020B0503020204020204" pitchFamily="34" charset="-122"/>
                <a:cs typeface="+mn-cs"/>
              </a:rPr>
              <a:t>nghệ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Microsoft YaHei" panose="020B0503020204020204" pitchFamily="34" charset="-122"/>
              <a:cs typeface="+mn-cs"/>
            </a:endParaRPr>
          </a:p>
        </p:txBody>
      </p:sp>
      <p:pic>
        <p:nvPicPr>
          <p:cNvPr id="3" name="Picture 2" descr="A picture containing aircraft&#10;&#10;Description automatically generated">
            <a:extLst>
              <a:ext uri="{FF2B5EF4-FFF2-40B4-BE49-F238E27FC236}">
                <a16:creationId xmlns:a16="http://schemas.microsoft.com/office/drawing/2014/main" id="{A04A2C88-D36A-4A46-B830-BF7B38DA0A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5496" y="1975103"/>
            <a:ext cx="4141296" cy="2907794"/>
          </a:xfrm>
          <a:prstGeom prst="rect">
            <a:avLst/>
          </a:prstGeom>
        </p:spPr>
      </p:pic>
      <p:pic>
        <p:nvPicPr>
          <p:cNvPr id="7" name="Picture 6" descr="A white car with a black background&#10;&#10;Description automatically generated with low confidence">
            <a:extLst>
              <a:ext uri="{FF2B5EF4-FFF2-40B4-BE49-F238E27FC236}">
                <a16:creationId xmlns:a16="http://schemas.microsoft.com/office/drawing/2014/main" id="{F17DCD56-EA0D-48AB-856A-4A9375006B2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3185" y="2123544"/>
            <a:ext cx="4768789" cy="2610912"/>
          </a:xfrm>
          <a:prstGeom prst="rect">
            <a:avLst/>
          </a:prstGeom>
        </p:spPr>
      </p:pic>
      <p:pic>
        <p:nvPicPr>
          <p:cNvPr id="10" name="Picture 9" descr="A picture containing text, refrigerator, appliance, white&#10;&#10;Description automatically generated">
            <a:extLst>
              <a:ext uri="{FF2B5EF4-FFF2-40B4-BE49-F238E27FC236}">
                <a16:creationId xmlns:a16="http://schemas.microsoft.com/office/drawing/2014/main" id="{177594A3-9D58-42A4-A237-A8498331CF5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0800" y="944868"/>
            <a:ext cx="3598259" cy="454689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44826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813609" y="0"/>
            <a:ext cx="7574794" cy="4840220"/>
            <a:chOff x="4144021" y="1484380"/>
            <a:chExt cx="7574794" cy="4840220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AF270C3B-6AC7-4798-9A39-CAA25D6D4844}"/>
                </a:ext>
              </a:extLst>
            </p:cNvPr>
            <p:cNvGrpSpPr/>
            <p:nvPr/>
          </p:nvGrpSpPr>
          <p:grpSpPr>
            <a:xfrm>
              <a:off x="4144021" y="1484380"/>
              <a:ext cx="7574794" cy="4840220"/>
              <a:chOff x="4436414" y="1551563"/>
              <a:chExt cx="7327378" cy="4327762"/>
            </a:xfrm>
          </p:grpSpPr>
          <p:sp>
            <p:nvSpPr>
              <p:cNvPr id="11" name="Rectangle: Diagonal Corners Rounded 4">
                <a:extLst>
                  <a:ext uri="{FF2B5EF4-FFF2-40B4-BE49-F238E27FC236}">
                    <a16:creationId xmlns:a16="http://schemas.microsoft.com/office/drawing/2014/main" id="{4BA07609-55CC-46E8-BD31-18050AE963AC}"/>
                  </a:ext>
                </a:extLst>
              </p:cNvPr>
              <p:cNvSpPr/>
              <p:nvPr/>
            </p:nvSpPr>
            <p:spPr>
              <a:xfrm flipH="1">
                <a:off x="4572001" y="1676401"/>
                <a:ext cx="7191791" cy="4202924"/>
              </a:xfrm>
              <a:prstGeom prst="round2DiagRect">
                <a:avLst>
                  <a:gd name="adj1" fmla="val 34172"/>
                  <a:gd name="adj2" fmla="val 7179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" name="Rectangle: Diagonal Corners Rounded 30">
                <a:extLst>
                  <a:ext uri="{FF2B5EF4-FFF2-40B4-BE49-F238E27FC236}">
                    <a16:creationId xmlns:a16="http://schemas.microsoft.com/office/drawing/2014/main" id="{C518D648-3B7D-4540-932D-42F4EE6BA389}"/>
                  </a:ext>
                </a:extLst>
              </p:cNvPr>
              <p:cNvSpPr/>
              <p:nvPr/>
            </p:nvSpPr>
            <p:spPr>
              <a:xfrm flipH="1">
                <a:off x="4436414" y="1551563"/>
                <a:ext cx="7155053" cy="4133089"/>
              </a:xfrm>
              <a:prstGeom prst="round2DiagRect">
                <a:avLst>
                  <a:gd name="adj1" fmla="val 30812"/>
                  <a:gd name="adj2" fmla="val 7179"/>
                </a:avLst>
              </a:prstGeom>
              <a:noFill/>
              <a:ln w="76200">
                <a:solidFill>
                  <a:srgbClr val="FFC233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0" name="TextBox 9"/>
            <p:cNvSpPr txBox="1"/>
            <p:nvPr/>
          </p:nvSpPr>
          <p:spPr>
            <a:xfrm>
              <a:off x="4593718" y="2222023"/>
              <a:ext cx="6815563" cy="31472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marR="0" lvl="0" indent="-457200" algn="just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nl-NL" sz="2800" i="1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Sản phẩm công nghệ là sản phẩm do con người tạo ra để phục vụ cuộc sống. </a:t>
              </a:r>
            </a:p>
            <a:p>
              <a:pPr marL="457200" marR="0" lvl="0" indent="-457200" algn="just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nl-NL" sz="2800" i="1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Đối tượng tự nhiên không phải do con người tạo ra mà có sẵn trong tự nhiên như: động vật, thực vật, đất, nước,...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</p:grpSp>
      <p:pic>
        <p:nvPicPr>
          <p:cNvPr id="13" name="Picture 2" descr="Feliz Menino Bonitinho Garoto Com Idéia De Luz | Art drawings for kids,  School art activities, Back to school art activity">
            <a:extLst>
              <a:ext uri="{FF2B5EF4-FFF2-40B4-BE49-F238E27FC236}">
                <a16:creationId xmlns:a16="http://schemas.microsoft.com/office/drawing/2014/main" id="{66E8A4E7-1FAC-49E0-AB73-E1E43B816E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869" b="100000" l="9904" r="89936">
                        <a14:foregroundMark x1="44569" y1="44702" x2="44569" y2="44702"/>
                        <a14:foregroundMark x1="45687" y1="45283" x2="46006" y2="53266"/>
                        <a14:foregroundMark x1="59425" y1="45283" x2="58147" y2="54572"/>
                        <a14:foregroundMark x1="54633" y1="79390" x2="57508" y2="85341"/>
                        <a14:foregroundMark x1="48243" y1="79826" x2="43291" y2="88824"/>
                        <a14:foregroundMark x1="57029" y1="86938" x2="65335" y2="901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8999" y="2311247"/>
            <a:ext cx="3849227" cy="4236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51129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39">
            <a:extLst>
              <a:ext uri="{FF2B5EF4-FFF2-40B4-BE49-F238E27FC236}">
                <a16:creationId xmlns:a16="http://schemas.microsoft.com/office/drawing/2014/main" id="{05FA9F27-87EC-4097-BA4A-322F1C0B1B34}"/>
              </a:ext>
            </a:extLst>
          </p:cNvPr>
          <p:cNvSpPr/>
          <p:nvPr/>
        </p:nvSpPr>
        <p:spPr>
          <a:xfrm>
            <a:off x="481183" y="312327"/>
            <a:ext cx="11392860" cy="6233346"/>
          </a:xfrm>
          <a:prstGeom prst="rect">
            <a:avLst/>
          </a:prstGeom>
          <a:noFill/>
          <a:ln w="57150">
            <a:solidFill>
              <a:srgbClr val="9FDEE3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pic>
        <p:nvPicPr>
          <p:cNvPr id="12" name="图片 40">
            <a:extLst>
              <a:ext uri="{FF2B5EF4-FFF2-40B4-BE49-F238E27FC236}">
                <a16:creationId xmlns:a16="http://schemas.microsoft.com/office/drawing/2014/main" id="{076C82DF-BC8D-48AF-9823-065BD7559E3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453" b="40138"/>
          <a:stretch>
            <a:fillRect/>
          </a:stretch>
        </p:blipFill>
        <p:spPr>
          <a:xfrm>
            <a:off x="-42601" y="0"/>
            <a:ext cx="1896259" cy="3107252"/>
          </a:xfrm>
          <a:prstGeom prst="rect">
            <a:avLst/>
          </a:prstGeom>
        </p:spPr>
      </p:pic>
      <p:pic>
        <p:nvPicPr>
          <p:cNvPr id="24" name="图片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8391" y="3107252"/>
            <a:ext cx="3976535" cy="397653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BC6A915-7047-4943-BFF5-282F861E3AA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5528" y="1039691"/>
            <a:ext cx="10358002" cy="238930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3F20FE7-1BE6-49C3-A096-3EBC8AF33DC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32651" y="1553626"/>
            <a:ext cx="9089924" cy="151803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17961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47040" y="111760"/>
            <a:ext cx="11541760" cy="1412240"/>
            <a:chOff x="4144021" y="1484380"/>
            <a:chExt cx="7574794" cy="4840220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AF270C3B-6AC7-4798-9A39-CAA25D6D4844}"/>
                </a:ext>
              </a:extLst>
            </p:cNvPr>
            <p:cNvGrpSpPr/>
            <p:nvPr/>
          </p:nvGrpSpPr>
          <p:grpSpPr>
            <a:xfrm>
              <a:off x="4144021" y="1484380"/>
              <a:ext cx="7574794" cy="4840220"/>
              <a:chOff x="4436414" y="1551563"/>
              <a:chExt cx="7327378" cy="4327762"/>
            </a:xfrm>
          </p:grpSpPr>
          <p:sp>
            <p:nvSpPr>
              <p:cNvPr id="5" name="Rectangle: Diagonal Corners Rounded 4">
                <a:extLst>
                  <a:ext uri="{FF2B5EF4-FFF2-40B4-BE49-F238E27FC236}">
                    <a16:creationId xmlns:a16="http://schemas.microsoft.com/office/drawing/2014/main" id="{4BA07609-55CC-46E8-BD31-18050AE963AC}"/>
                  </a:ext>
                </a:extLst>
              </p:cNvPr>
              <p:cNvSpPr/>
              <p:nvPr/>
            </p:nvSpPr>
            <p:spPr>
              <a:xfrm flipH="1">
                <a:off x="4572001" y="1676401"/>
                <a:ext cx="7191791" cy="4202924"/>
              </a:xfrm>
              <a:prstGeom prst="round2DiagRect">
                <a:avLst>
                  <a:gd name="adj1" fmla="val 34172"/>
                  <a:gd name="adj2" fmla="val 7179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" name="Rectangle: Diagonal Corners Rounded 30">
                <a:extLst>
                  <a:ext uri="{FF2B5EF4-FFF2-40B4-BE49-F238E27FC236}">
                    <a16:creationId xmlns:a16="http://schemas.microsoft.com/office/drawing/2014/main" id="{C518D648-3B7D-4540-932D-42F4EE6BA389}"/>
                  </a:ext>
                </a:extLst>
              </p:cNvPr>
              <p:cNvSpPr/>
              <p:nvPr/>
            </p:nvSpPr>
            <p:spPr>
              <a:xfrm flipH="1">
                <a:off x="4436414" y="1551563"/>
                <a:ext cx="7155053" cy="4133089"/>
              </a:xfrm>
              <a:prstGeom prst="round2DiagRect">
                <a:avLst>
                  <a:gd name="adj1" fmla="val 30812"/>
                  <a:gd name="adj2" fmla="val 7179"/>
                </a:avLst>
              </a:prstGeom>
              <a:noFill/>
              <a:ln w="76200">
                <a:solidFill>
                  <a:srgbClr val="FFC233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4" name="TextBox 3"/>
            <p:cNvSpPr txBox="1"/>
            <p:nvPr/>
          </p:nvSpPr>
          <p:spPr>
            <a:xfrm>
              <a:off x="4357395" y="1624003"/>
              <a:ext cx="7168930" cy="4524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Quan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sát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hình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2,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dựa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vào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các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từ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gợi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ý: </a:t>
              </a:r>
              <a:r>
                <a:rPr kumimoji="0" lang="en-US" sz="24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giải</a:t>
              </a:r>
              <a:r>
                <a:rPr kumimoji="0" lang="en-US" sz="2400" b="1" i="1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trí</a:t>
              </a:r>
              <a:r>
                <a:rPr kumimoji="0" lang="en-US" sz="2400" b="1" i="1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kumimoji="0" lang="en-US" sz="24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làm</a:t>
              </a:r>
              <a:r>
                <a:rPr kumimoji="0" lang="en-US" sz="2400" b="1" i="1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mát</a:t>
              </a:r>
              <a:r>
                <a:rPr kumimoji="0" lang="en-US" sz="2400" b="1" i="1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kumimoji="0" lang="en-US" sz="24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chiếu</a:t>
              </a:r>
              <a:r>
                <a:rPr kumimoji="0" lang="en-US" sz="2400" b="1" i="1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sáng</a:t>
              </a:r>
              <a:r>
                <a:rPr kumimoji="0" lang="en-US" sz="2400" b="1" i="1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kumimoji="0" lang="en-US" sz="24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bảo</a:t>
              </a:r>
              <a:r>
                <a:rPr kumimoji="0" lang="en-US" sz="2400" b="1" i="1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quản</a:t>
              </a:r>
              <a:r>
                <a:rPr kumimoji="0" lang="en-US" sz="2400" b="1" i="1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thực</a:t>
              </a:r>
              <a:r>
                <a:rPr kumimoji="0" lang="en-US" sz="2400" b="1" i="1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phẩm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.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Em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hãy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nêu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tác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dụng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của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các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sản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phẩm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công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nghệ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có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tên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trong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hình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7DD85570-7825-44CF-AF6B-42F9240ACB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564737"/>
            <a:ext cx="6780178" cy="519686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4C659F7-5D12-479A-A7E4-58A46BB2428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69125" y="1564737"/>
            <a:ext cx="5019675" cy="277177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9EF489D-FF0A-4DE4-975F-FB31EE85E44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99680" y="4336512"/>
            <a:ext cx="3129131" cy="254080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86832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375265" y="2642197"/>
            <a:ext cx="894267" cy="1192347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1"/>
            <a:ext cx="12192001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21438" y="1055084"/>
            <a:ext cx="2116968" cy="2316093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-90200" y="1"/>
            <a:ext cx="2762768" cy="103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1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530467" y="1"/>
            <a:ext cx="2762768" cy="103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808567" y="1"/>
            <a:ext cx="2762768" cy="103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9429233" y="1"/>
            <a:ext cx="2762768" cy="103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383901" y="-100082"/>
            <a:ext cx="1333999" cy="1333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3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40584" y="3705967"/>
            <a:ext cx="2330733" cy="2330733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Google Shape;87;p14">
            <a:extLst>
              <a:ext uri="{FF2B5EF4-FFF2-40B4-BE49-F238E27FC236}">
                <a16:creationId xmlns:a16="http://schemas.microsoft.com/office/drawing/2014/main" id="{D36BBD45-F213-4F68-B37B-AC56AF0EF7B9}"/>
              </a:ext>
            </a:extLst>
          </p:cNvPr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3065113" y="974663"/>
            <a:ext cx="6371708" cy="3791229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95;p14">
            <a:extLst>
              <a:ext uri="{FF2B5EF4-FFF2-40B4-BE49-F238E27FC236}">
                <a16:creationId xmlns:a16="http://schemas.microsoft.com/office/drawing/2014/main" id="{3E0DA39B-87D4-493D-B09A-A5B0539A1CD2}"/>
              </a:ext>
            </a:extLst>
          </p:cNvPr>
          <p:cNvSpPr txBox="1"/>
          <p:nvPr/>
        </p:nvSpPr>
        <p:spPr>
          <a:xfrm>
            <a:off x="3322859" y="1130744"/>
            <a:ext cx="5856134" cy="323639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4667" b="1" i="0" u="none" strike="noStrike" kern="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95" name="Google Shape;81;p14">
            <a:extLst>
              <a:ext uri="{FF2B5EF4-FFF2-40B4-BE49-F238E27FC236}">
                <a16:creationId xmlns:a16="http://schemas.microsoft.com/office/drawing/2014/main" id="{41963B24-EFB3-481D-B566-FACAC77F48AA}"/>
              </a:ext>
            </a:extLst>
          </p:cNvPr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10944963" y="1194857"/>
            <a:ext cx="1091037" cy="1328842"/>
          </a:xfrm>
          <a:prstGeom prst="rect">
            <a:avLst/>
          </a:prstGeom>
          <a:noFill/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96" name="Google Shape;82;p14">
            <a:extLst>
              <a:ext uri="{FF2B5EF4-FFF2-40B4-BE49-F238E27FC236}">
                <a16:creationId xmlns:a16="http://schemas.microsoft.com/office/drawing/2014/main" id="{526CF1DF-E40C-44BF-835B-EAD31A2112F5}"/>
              </a:ext>
            </a:extLst>
          </p:cNvPr>
          <p:cNvPicPr preferRelativeResize="0"/>
          <p:nvPr/>
        </p:nvPicPr>
        <p:blipFill rotWithShape="1">
          <a:blip r:embed="rId12">
            <a:alphaModFix/>
          </a:blip>
          <a:srcRect l="13052" t="3784" r="13119" b="3450"/>
          <a:stretch/>
        </p:blipFill>
        <p:spPr>
          <a:xfrm>
            <a:off x="9663256" y="1211636"/>
            <a:ext cx="1091038" cy="1360728"/>
          </a:xfrm>
          <a:prstGeom prst="rect">
            <a:avLst/>
          </a:prstGeom>
          <a:noFill/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B5EE0D9C-F92A-4408-9D5D-8DC38946A186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778126" y="1193527"/>
            <a:ext cx="4945599" cy="665751"/>
          </a:xfrm>
          <a:prstGeom prst="rect">
            <a:avLst/>
          </a:prstGeom>
        </p:spPr>
      </p:pic>
      <p:pic>
        <p:nvPicPr>
          <p:cNvPr id="1026" name="Picture 2" descr="Feliz Menino Bonitinho Garoto Com Idéia De Luz | Art drawings for kids,  School art activities, Back to school art activity"/>
          <p:cNvPicPr>
            <a:picLocks noChangeAspect="1" noChangeArrowheads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9869" b="100000" l="9904" r="89936">
                        <a14:foregroundMark x1="44569" y1="44702" x2="44569" y2="44702"/>
                        <a14:foregroundMark x1="45687" y1="45283" x2="46006" y2="53266"/>
                        <a14:foregroundMark x1="59425" y1="45283" x2="58147" y2="54572"/>
                        <a14:foregroundMark x1="54633" y1="79390" x2="57508" y2="85341"/>
                        <a14:foregroundMark x1="48243" y1="79826" x2="43291" y2="88824"/>
                        <a14:foregroundMark x1="57029" y1="86938" x2="65335" y2="901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5067" y="2840826"/>
            <a:ext cx="3849227" cy="4236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A3667B00-C672-4A7E-9529-D99C24584122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847403" y="2131759"/>
            <a:ext cx="2927736" cy="224404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47832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peech Bubble: Rectangle with Corners Rounded 4">
            <a:extLst>
              <a:ext uri="{FF2B5EF4-FFF2-40B4-BE49-F238E27FC236}">
                <a16:creationId xmlns:a16="http://schemas.microsoft.com/office/drawing/2014/main" id="{F05EBE59-6458-40F2-9EFF-212C108A6CD2}"/>
              </a:ext>
            </a:extLst>
          </p:cNvPr>
          <p:cNvSpPr/>
          <p:nvPr/>
        </p:nvSpPr>
        <p:spPr>
          <a:xfrm flipH="1">
            <a:off x="5679439" y="2206735"/>
            <a:ext cx="5423989" cy="2438400"/>
          </a:xfrm>
          <a:prstGeom prst="wedgeRoundRectCallout">
            <a:avLst>
              <a:gd name="adj1" fmla="val 42483"/>
              <a:gd name="adj2" fmla="val 58854"/>
              <a:gd name="adj3" fmla="val 16667"/>
            </a:avLst>
          </a:prstGeom>
          <a:solidFill>
            <a:schemeClr val="bg1"/>
          </a:solidFill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4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Tivi</a:t>
            </a: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4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máy</a:t>
            </a: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thu</a:t>
            </a: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thanh</a:t>
            </a: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40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sz="4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tác</a:t>
            </a:r>
            <a:r>
              <a:rPr lang="en-US" sz="4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dụng</a:t>
            </a:r>
            <a:r>
              <a:rPr lang="en-US" sz="4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giải</a:t>
            </a:r>
            <a:r>
              <a:rPr lang="en-US" sz="4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trí</a:t>
            </a:r>
            <a:r>
              <a:rPr lang="en-US" sz="4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B5EE0D9C-F92A-4408-9D5D-8DC38946A1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0696" y="55292"/>
            <a:ext cx="7010400" cy="94370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0BED4FB-C74B-42B3-A061-7BD3E19488D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9279" y="1065624"/>
            <a:ext cx="3831955" cy="30118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0304130-80C5-4F4A-AF7E-4DBB109CA7B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9279" y="4105918"/>
            <a:ext cx="3728721" cy="26967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25257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peech Bubble: Rectangle with Corners Rounded 4">
            <a:extLst>
              <a:ext uri="{FF2B5EF4-FFF2-40B4-BE49-F238E27FC236}">
                <a16:creationId xmlns:a16="http://schemas.microsoft.com/office/drawing/2014/main" id="{F05EBE59-6458-40F2-9EFF-212C108A6CD2}"/>
              </a:ext>
            </a:extLst>
          </p:cNvPr>
          <p:cNvSpPr/>
          <p:nvPr/>
        </p:nvSpPr>
        <p:spPr>
          <a:xfrm flipH="1">
            <a:off x="5679439" y="2206735"/>
            <a:ext cx="5423989" cy="2438400"/>
          </a:xfrm>
          <a:prstGeom prst="wedgeRoundRectCallout">
            <a:avLst>
              <a:gd name="adj1" fmla="val 42483"/>
              <a:gd name="adj2" fmla="val 58854"/>
              <a:gd name="adj3" fmla="val 16667"/>
            </a:avLst>
          </a:prstGeom>
          <a:solidFill>
            <a:schemeClr val="bg1"/>
          </a:solidFill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44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Quạt</a:t>
            </a:r>
            <a:r>
              <a:rPr lang="en-US" sz="4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điện</a:t>
            </a:r>
            <a:r>
              <a:rPr lang="en-US" sz="4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44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sz="4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tác</a:t>
            </a:r>
            <a:r>
              <a:rPr lang="en-US" sz="4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dụng</a:t>
            </a:r>
            <a:r>
              <a:rPr lang="en-US" sz="4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làm</a:t>
            </a:r>
            <a:r>
              <a:rPr lang="en-US" sz="4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mát</a:t>
            </a:r>
            <a:r>
              <a:rPr lang="en-US" sz="4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B5EE0D9C-F92A-4408-9D5D-8DC38946A1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0696" y="55292"/>
            <a:ext cx="7010400" cy="94370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398D6C1-0558-4663-8387-36A35E04D2F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63842" y="1583054"/>
            <a:ext cx="4410783" cy="357822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55062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peech Bubble: Rectangle with Corners Rounded 4">
            <a:extLst>
              <a:ext uri="{FF2B5EF4-FFF2-40B4-BE49-F238E27FC236}">
                <a16:creationId xmlns:a16="http://schemas.microsoft.com/office/drawing/2014/main" id="{F05EBE59-6458-40F2-9EFF-212C108A6CD2}"/>
              </a:ext>
            </a:extLst>
          </p:cNvPr>
          <p:cNvSpPr/>
          <p:nvPr/>
        </p:nvSpPr>
        <p:spPr>
          <a:xfrm flipH="1">
            <a:off x="5679439" y="2206735"/>
            <a:ext cx="5423989" cy="2438400"/>
          </a:xfrm>
          <a:prstGeom prst="wedgeRoundRectCallout">
            <a:avLst>
              <a:gd name="adj1" fmla="val 42483"/>
              <a:gd name="adj2" fmla="val 58854"/>
              <a:gd name="adj3" fmla="val 16667"/>
            </a:avLst>
          </a:prstGeom>
          <a:solidFill>
            <a:schemeClr val="bg1"/>
          </a:solidFill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44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Tủ</a:t>
            </a:r>
            <a:r>
              <a:rPr lang="en-US" sz="4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lạnh</a:t>
            </a:r>
            <a:r>
              <a:rPr lang="en-US" sz="4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44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sz="4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tác</a:t>
            </a:r>
            <a:r>
              <a:rPr lang="en-US" sz="4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dụng</a:t>
            </a:r>
            <a:r>
              <a:rPr lang="en-US" sz="4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bảo</a:t>
            </a:r>
            <a:r>
              <a:rPr lang="en-US" sz="4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quản</a:t>
            </a:r>
            <a:r>
              <a:rPr lang="en-US" sz="4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thực</a:t>
            </a:r>
            <a:r>
              <a:rPr lang="en-US" sz="4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phẩm</a:t>
            </a:r>
            <a:r>
              <a:rPr lang="en-US" sz="4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B5EE0D9C-F92A-4408-9D5D-8DC38946A1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0696" y="55292"/>
            <a:ext cx="7010400" cy="94370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24FC16A-312F-444F-B943-9639BF30C43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7044" y="1698307"/>
            <a:ext cx="4176757" cy="323945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8801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peech Bubble: Rectangle with Corners Rounded 4">
            <a:extLst>
              <a:ext uri="{FF2B5EF4-FFF2-40B4-BE49-F238E27FC236}">
                <a16:creationId xmlns:a16="http://schemas.microsoft.com/office/drawing/2014/main" id="{F05EBE59-6458-40F2-9EFF-212C108A6CD2}"/>
              </a:ext>
            </a:extLst>
          </p:cNvPr>
          <p:cNvSpPr/>
          <p:nvPr/>
        </p:nvSpPr>
        <p:spPr>
          <a:xfrm flipH="1">
            <a:off x="6512742" y="2332990"/>
            <a:ext cx="5423989" cy="2438400"/>
          </a:xfrm>
          <a:prstGeom prst="wedgeRoundRectCallout">
            <a:avLst>
              <a:gd name="adj1" fmla="val 42483"/>
              <a:gd name="adj2" fmla="val 58854"/>
              <a:gd name="adj3" fmla="val 16667"/>
            </a:avLst>
          </a:prstGeom>
          <a:solidFill>
            <a:schemeClr val="bg1"/>
          </a:solidFill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44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Bóng</a:t>
            </a:r>
            <a:r>
              <a:rPr lang="en-US" sz="4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đèn</a:t>
            </a:r>
            <a:r>
              <a:rPr lang="en-US" sz="4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điện</a:t>
            </a:r>
            <a:r>
              <a:rPr lang="en-US" sz="4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44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sz="4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tác</a:t>
            </a:r>
            <a:r>
              <a:rPr lang="en-US" sz="4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dụng</a:t>
            </a:r>
            <a:r>
              <a:rPr lang="en-US" sz="4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chiếu</a:t>
            </a:r>
            <a:r>
              <a:rPr lang="en-US" sz="4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sáng</a:t>
            </a:r>
            <a:r>
              <a:rPr lang="en-US" sz="4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B5EE0D9C-F92A-4408-9D5D-8DC38946A1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0696" y="55292"/>
            <a:ext cx="7010400" cy="94370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1CDAEEE-4968-4DC9-A0DA-C0BB82245BE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5269" y="2332990"/>
            <a:ext cx="5532413" cy="278765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14493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9218" y="1419665"/>
            <a:ext cx="5438335" cy="543833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3CD2585-1A66-45E9-9ED0-EA3342AEAEC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72046" y="1243503"/>
            <a:ext cx="5395428" cy="187163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29154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813609" y="0"/>
            <a:ext cx="7574794" cy="4840220"/>
            <a:chOff x="4144021" y="1484380"/>
            <a:chExt cx="7574794" cy="4840220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AF270C3B-6AC7-4798-9A39-CAA25D6D4844}"/>
                </a:ext>
              </a:extLst>
            </p:cNvPr>
            <p:cNvGrpSpPr/>
            <p:nvPr/>
          </p:nvGrpSpPr>
          <p:grpSpPr>
            <a:xfrm>
              <a:off x="4144021" y="1484380"/>
              <a:ext cx="7574794" cy="4840220"/>
              <a:chOff x="4436414" y="1551563"/>
              <a:chExt cx="7327378" cy="4327762"/>
            </a:xfrm>
          </p:grpSpPr>
          <p:sp>
            <p:nvSpPr>
              <p:cNvPr id="11" name="Rectangle: Diagonal Corners Rounded 4">
                <a:extLst>
                  <a:ext uri="{FF2B5EF4-FFF2-40B4-BE49-F238E27FC236}">
                    <a16:creationId xmlns:a16="http://schemas.microsoft.com/office/drawing/2014/main" id="{4BA07609-55CC-46E8-BD31-18050AE963AC}"/>
                  </a:ext>
                </a:extLst>
              </p:cNvPr>
              <p:cNvSpPr/>
              <p:nvPr/>
            </p:nvSpPr>
            <p:spPr>
              <a:xfrm flipH="1">
                <a:off x="4572001" y="1676401"/>
                <a:ext cx="7191791" cy="4202924"/>
              </a:xfrm>
              <a:prstGeom prst="round2DiagRect">
                <a:avLst>
                  <a:gd name="adj1" fmla="val 34172"/>
                  <a:gd name="adj2" fmla="val 7179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" name="Rectangle: Diagonal Corners Rounded 30">
                <a:extLst>
                  <a:ext uri="{FF2B5EF4-FFF2-40B4-BE49-F238E27FC236}">
                    <a16:creationId xmlns:a16="http://schemas.microsoft.com/office/drawing/2014/main" id="{C518D648-3B7D-4540-932D-42F4EE6BA389}"/>
                  </a:ext>
                </a:extLst>
              </p:cNvPr>
              <p:cNvSpPr/>
              <p:nvPr/>
            </p:nvSpPr>
            <p:spPr>
              <a:xfrm flipH="1">
                <a:off x="4436414" y="1551563"/>
                <a:ext cx="7155053" cy="4133089"/>
              </a:xfrm>
              <a:prstGeom prst="round2DiagRect">
                <a:avLst>
                  <a:gd name="adj1" fmla="val 30812"/>
                  <a:gd name="adj2" fmla="val 7179"/>
                </a:avLst>
              </a:prstGeom>
              <a:noFill/>
              <a:ln w="76200">
                <a:solidFill>
                  <a:srgbClr val="FFC233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0" name="TextBox 9"/>
            <p:cNvSpPr txBox="1"/>
            <p:nvPr/>
          </p:nvSpPr>
          <p:spPr>
            <a:xfrm>
              <a:off x="4593718" y="2222023"/>
              <a:ext cx="6815563" cy="31472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marR="0" lvl="0" indent="-457200" algn="just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vi-VN" sz="2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Các sản phẩm công nghệ có vai trò rất quan trọng trong đời sống của chúng ta. </a:t>
              </a:r>
              <a:endPara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  <a:p>
              <a:pPr marL="457200" marR="0" lvl="0" indent="-457200" algn="just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vi-VN" sz="2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Càng ngày những sản phẩm công nghệ càng hiện đại giúp cho con người có cuộc sống tốt đẹp hơn.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</p:grpSp>
      <p:pic>
        <p:nvPicPr>
          <p:cNvPr id="13" name="Picture 2" descr="Feliz Menino Bonitinho Garoto Com Idéia De Luz | Art drawings for kids,  School art activities, Back to school art activity">
            <a:extLst>
              <a:ext uri="{FF2B5EF4-FFF2-40B4-BE49-F238E27FC236}">
                <a16:creationId xmlns:a16="http://schemas.microsoft.com/office/drawing/2014/main" id="{66E8A4E7-1FAC-49E0-AB73-E1E43B816E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869" b="100000" l="9904" r="89936">
                        <a14:foregroundMark x1="44569" y1="44702" x2="44569" y2="44702"/>
                        <a14:foregroundMark x1="45687" y1="45283" x2="46006" y2="53266"/>
                        <a14:foregroundMark x1="59425" y1="45283" x2="58147" y2="54572"/>
                        <a14:foregroundMark x1="54633" y1="79390" x2="57508" y2="85341"/>
                        <a14:foregroundMark x1="48243" y1="79826" x2="43291" y2="88824"/>
                        <a14:foregroundMark x1="57029" y1="86938" x2="65335" y2="901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8999" y="2311247"/>
            <a:ext cx="3849227" cy="4236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40094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9218" y="1419665"/>
            <a:ext cx="5438335" cy="543833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9ABC55F-4D2D-4955-AC7D-F87D6616D0C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81458" y="1702752"/>
            <a:ext cx="3822523" cy="148145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42729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AD1BE65-4937-4205-B19D-1184FCDC7260}"/>
              </a:ext>
            </a:extLst>
          </p:cNvPr>
          <p:cNvSpPr/>
          <p:nvPr/>
        </p:nvSpPr>
        <p:spPr>
          <a:xfrm>
            <a:off x="243840" y="314960"/>
            <a:ext cx="11704320" cy="6278880"/>
          </a:xfrm>
          <a:prstGeom prst="round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字魂59号-创粗黑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982BD9A-83D6-4BDD-961C-AF8B8550BB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99896" y="381000"/>
            <a:ext cx="7010400" cy="943704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886C5F39-1A69-422C-88F8-3EB4274A97C6}"/>
              </a:ext>
            </a:extLst>
          </p:cNvPr>
          <p:cNvSpPr/>
          <p:nvPr/>
        </p:nvSpPr>
        <p:spPr>
          <a:xfrm>
            <a:off x="762000" y="1595120"/>
            <a:ext cx="9672320" cy="79130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mát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căn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phòng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quạt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điện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máy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điều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hoà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,...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C8BA72EB-731C-4EE1-A2EA-725653922003}"/>
              </a:ext>
            </a:extLst>
          </p:cNvPr>
          <p:cNvSpPr/>
          <p:nvPr/>
        </p:nvSpPr>
        <p:spPr>
          <a:xfrm>
            <a:off x="762000" y="2609168"/>
            <a:ext cx="9753600" cy="79130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Chiếu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sáng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căn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phòng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Bóng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đèn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điện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đèn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cao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áp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...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482643B9-2202-41E3-9C82-AD6F097396DE}"/>
              </a:ext>
            </a:extLst>
          </p:cNvPr>
          <p:cNvSpPr/>
          <p:nvPr/>
        </p:nvSpPr>
        <p:spPr>
          <a:xfrm>
            <a:off x="833120" y="3618912"/>
            <a:ext cx="9753600" cy="79130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Cất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giữ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bảo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quản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ăn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tủ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lạnh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tủ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đông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...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CF78F33A-2E14-4595-996C-A49DFF414BD5}"/>
              </a:ext>
            </a:extLst>
          </p:cNvPr>
          <p:cNvSpPr/>
          <p:nvPr/>
        </p:nvSpPr>
        <p:spPr>
          <a:xfrm>
            <a:off x="833120" y="4658748"/>
            <a:ext cx="9753600" cy="79130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Chiếu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bộ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phim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hay: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Tivi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máy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chiếu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...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53F1D25A-27DD-4DC3-A21C-C51BB9B31868}"/>
              </a:ext>
            </a:extLst>
          </p:cNvPr>
          <p:cNvSpPr/>
          <p:nvPr/>
        </p:nvSpPr>
        <p:spPr>
          <a:xfrm>
            <a:off x="792480" y="5626294"/>
            <a:ext cx="9753600" cy="79130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nóng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ăn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bếp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điện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bếp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ga,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lò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vi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sóng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,...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68936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07161" y="1849608"/>
            <a:ext cx="9943438" cy="213988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/>
          <a:srcRect t="52531"/>
          <a:stretch/>
        </p:blipFill>
        <p:spPr>
          <a:xfrm>
            <a:off x="31988" y="4728754"/>
            <a:ext cx="12266215" cy="2098131"/>
          </a:xfrm>
          <a:prstGeom prst="rect">
            <a:avLst/>
          </a:prstGeom>
        </p:spPr>
      </p:pic>
      <p:pic>
        <p:nvPicPr>
          <p:cNvPr id="11" name="图片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09829" y="-95096"/>
            <a:ext cx="2095074" cy="209507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67387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4255" y="2374878"/>
            <a:ext cx="4167745" cy="5625223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813609" y="0"/>
            <a:ext cx="7574794" cy="4840220"/>
            <a:chOff x="4144021" y="1484380"/>
            <a:chExt cx="7574794" cy="4840220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AF270C3B-6AC7-4798-9A39-CAA25D6D4844}"/>
                </a:ext>
              </a:extLst>
            </p:cNvPr>
            <p:cNvGrpSpPr/>
            <p:nvPr/>
          </p:nvGrpSpPr>
          <p:grpSpPr>
            <a:xfrm>
              <a:off x="4144021" y="1484380"/>
              <a:ext cx="7574794" cy="4840220"/>
              <a:chOff x="4436414" y="1551563"/>
              <a:chExt cx="7327378" cy="4327762"/>
            </a:xfrm>
          </p:grpSpPr>
          <p:sp>
            <p:nvSpPr>
              <p:cNvPr id="11" name="Rectangle: Diagonal Corners Rounded 4">
                <a:extLst>
                  <a:ext uri="{FF2B5EF4-FFF2-40B4-BE49-F238E27FC236}">
                    <a16:creationId xmlns:a16="http://schemas.microsoft.com/office/drawing/2014/main" id="{4BA07609-55CC-46E8-BD31-18050AE963AC}"/>
                  </a:ext>
                </a:extLst>
              </p:cNvPr>
              <p:cNvSpPr/>
              <p:nvPr/>
            </p:nvSpPr>
            <p:spPr>
              <a:xfrm flipH="1">
                <a:off x="4572001" y="1676401"/>
                <a:ext cx="7191791" cy="4202924"/>
              </a:xfrm>
              <a:prstGeom prst="round2DiagRect">
                <a:avLst>
                  <a:gd name="adj1" fmla="val 34172"/>
                  <a:gd name="adj2" fmla="val 7179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" name="Rectangle: Diagonal Corners Rounded 30">
                <a:extLst>
                  <a:ext uri="{FF2B5EF4-FFF2-40B4-BE49-F238E27FC236}">
                    <a16:creationId xmlns:a16="http://schemas.microsoft.com/office/drawing/2014/main" id="{C518D648-3B7D-4540-932D-42F4EE6BA389}"/>
                  </a:ext>
                </a:extLst>
              </p:cNvPr>
              <p:cNvSpPr/>
              <p:nvPr/>
            </p:nvSpPr>
            <p:spPr>
              <a:xfrm flipH="1">
                <a:off x="4436414" y="1551563"/>
                <a:ext cx="7155053" cy="4133089"/>
              </a:xfrm>
              <a:prstGeom prst="round2DiagRect">
                <a:avLst>
                  <a:gd name="adj1" fmla="val 30812"/>
                  <a:gd name="adj2" fmla="val 7179"/>
                </a:avLst>
              </a:prstGeom>
              <a:noFill/>
              <a:ln w="76200">
                <a:solidFill>
                  <a:srgbClr val="FFC233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0" name="TextBox 9"/>
            <p:cNvSpPr txBox="1"/>
            <p:nvPr/>
          </p:nvSpPr>
          <p:spPr>
            <a:xfrm>
              <a:off x="4617504" y="2511632"/>
              <a:ext cx="6767991" cy="26904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marR="0" indent="-45720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nl-NL" sz="36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Trong bài hát bạn nhỏ yêu những gì?</a:t>
              </a:r>
            </a:p>
            <a:p>
              <a:pPr marL="457200" indent="-457200" algn="just">
                <a:lnSpc>
                  <a:spcPct val="120000"/>
                </a:lnSpc>
                <a:buFont typeface="Arial" panose="020B0604020202020204" pitchFamily="34" charset="0"/>
                <a:buChar char="•"/>
              </a:pPr>
              <a:r>
                <a:rPr lang="nl-NL" sz="36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Vậy thiên nhiên có những gì mà bạn nhỏ yêu nhỉ?</a:t>
              </a:r>
              <a:endParaRPr lang="en-US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211554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9218" y="1419665"/>
            <a:ext cx="5438335" cy="543833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9B71F32-FEFC-43E1-9C4E-72235936AC5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56865" y="1321872"/>
            <a:ext cx="4285859" cy="161558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85078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39">
            <a:extLst>
              <a:ext uri="{FF2B5EF4-FFF2-40B4-BE49-F238E27FC236}">
                <a16:creationId xmlns:a16="http://schemas.microsoft.com/office/drawing/2014/main" id="{05FA9F27-87EC-4097-BA4A-322F1C0B1B34}"/>
              </a:ext>
            </a:extLst>
          </p:cNvPr>
          <p:cNvSpPr/>
          <p:nvPr/>
        </p:nvSpPr>
        <p:spPr>
          <a:xfrm>
            <a:off x="481183" y="312327"/>
            <a:ext cx="11392860" cy="6233346"/>
          </a:xfrm>
          <a:prstGeom prst="rect">
            <a:avLst/>
          </a:prstGeom>
          <a:noFill/>
          <a:ln w="57150">
            <a:solidFill>
              <a:srgbClr val="9FDEE3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pic>
        <p:nvPicPr>
          <p:cNvPr id="12" name="图片 40">
            <a:extLst>
              <a:ext uri="{FF2B5EF4-FFF2-40B4-BE49-F238E27FC236}">
                <a16:creationId xmlns:a16="http://schemas.microsoft.com/office/drawing/2014/main" id="{076C82DF-BC8D-48AF-9823-065BD7559E3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453" b="40138"/>
          <a:stretch>
            <a:fillRect/>
          </a:stretch>
        </p:blipFill>
        <p:spPr>
          <a:xfrm>
            <a:off x="-42601" y="0"/>
            <a:ext cx="1896259" cy="3107252"/>
          </a:xfrm>
          <a:prstGeom prst="rect">
            <a:avLst/>
          </a:prstGeom>
        </p:spPr>
      </p:pic>
      <p:pic>
        <p:nvPicPr>
          <p:cNvPr id="24" name="图片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8391" y="3107252"/>
            <a:ext cx="3976535" cy="397653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BC6A915-7047-4943-BFF5-282F861E3AA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5528" y="1039691"/>
            <a:ext cx="10358002" cy="238930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54AAD2B-91DB-4C9F-83DD-96955B1619C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73824" y="1366983"/>
            <a:ext cx="9041152" cy="185334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86745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peech Bubble: Rectangle with Corners Rounded 4">
            <a:extLst>
              <a:ext uri="{FF2B5EF4-FFF2-40B4-BE49-F238E27FC236}">
                <a16:creationId xmlns:a16="http://schemas.microsoft.com/office/drawing/2014/main" id="{882CA8D4-CB70-4CF9-8930-906BCE070811}"/>
              </a:ext>
            </a:extLst>
          </p:cNvPr>
          <p:cNvSpPr/>
          <p:nvPr/>
        </p:nvSpPr>
        <p:spPr>
          <a:xfrm flipH="1">
            <a:off x="0" y="997693"/>
            <a:ext cx="4866640" cy="1505695"/>
          </a:xfrm>
          <a:prstGeom prst="wedgeRoundRectCallout">
            <a:avLst>
              <a:gd name="adj1" fmla="val 42483"/>
              <a:gd name="adj2" fmla="val 58854"/>
              <a:gd name="adj3" fmla="val 16667"/>
            </a:avLst>
          </a:prstGeom>
          <a:solidFill>
            <a:schemeClr val="bg1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vi-VN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 hãy quan sát và gọi tên những đối tượng có trong hình 1.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Speech Bubble: Rectangle with Corners Rounded 4">
            <a:extLst>
              <a:ext uri="{FF2B5EF4-FFF2-40B4-BE49-F238E27FC236}">
                <a16:creationId xmlns:a16="http://schemas.microsoft.com/office/drawing/2014/main" id="{4ED7F900-142C-40EF-94C0-22190389EBF1}"/>
              </a:ext>
            </a:extLst>
          </p:cNvPr>
          <p:cNvSpPr/>
          <p:nvPr/>
        </p:nvSpPr>
        <p:spPr>
          <a:xfrm flipH="1">
            <a:off x="0" y="3079533"/>
            <a:ext cx="4866640" cy="2550160"/>
          </a:xfrm>
          <a:prstGeom prst="wedgeRoundRectCallout">
            <a:avLst>
              <a:gd name="adj1" fmla="val 42483"/>
              <a:gd name="adj2" fmla="val 58854"/>
              <a:gd name="adj3" fmla="val 16667"/>
            </a:avLst>
          </a:prstGeom>
          <a:solidFill>
            <a:schemeClr val="bg1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vi-VN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Trong những đối tượng đó, đối tượng nào do con người làm ra, đối tượng nào không phải do con người làm ra?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9300F70-C604-40BF-BB14-D816218626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76331" y="899160"/>
            <a:ext cx="7115670" cy="4810760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96D17C5-BF5A-46BE-B99F-CDF50F54ABF6}"/>
              </a:ext>
            </a:extLst>
          </p:cNvPr>
          <p:cNvSpPr/>
          <p:nvPr/>
        </p:nvSpPr>
        <p:spPr>
          <a:xfrm>
            <a:off x="5334000" y="2641600"/>
            <a:ext cx="1463040" cy="437933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xanh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47236B4D-E2D0-4559-A9ED-95485D177F7A}"/>
              </a:ext>
            </a:extLst>
          </p:cNvPr>
          <p:cNvSpPr/>
          <p:nvPr/>
        </p:nvSpPr>
        <p:spPr>
          <a:xfrm>
            <a:off x="7569200" y="2641600"/>
            <a:ext cx="1463040" cy="437933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Nón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lá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DB25463C-A9E2-4A87-89CB-BD34658DA032}"/>
              </a:ext>
            </a:extLst>
          </p:cNvPr>
          <p:cNvSpPr/>
          <p:nvPr/>
        </p:nvSpPr>
        <p:spPr>
          <a:xfrm>
            <a:off x="9733280" y="2647206"/>
            <a:ext cx="2235200" cy="437933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Vịnh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Hạ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Long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EF025F5E-409B-4484-8FC9-1279C36434CC}"/>
              </a:ext>
            </a:extLst>
          </p:cNvPr>
          <p:cNvSpPr/>
          <p:nvPr/>
        </p:nvSpPr>
        <p:spPr>
          <a:xfrm>
            <a:off x="5212080" y="5191760"/>
            <a:ext cx="1869440" cy="437933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Đèn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3B126896-30EE-42B2-B191-E607DDA7DA40}"/>
              </a:ext>
            </a:extLst>
          </p:cNvPr>
          <p:cNvSpPr/>
          <p:nvPr/>
        </p:nvSpPr>
        <p:spPr>
          <a:xfrm>
            <a:off x="7457440" y="5191759"/>
            <a:ext cx="1869440" cy="437933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Quạt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điện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0DF1D6FA-95F5-4584-9F2B-5BE5E6C1BCBB}"/>
              </a:ext>
            </a:extLst>
          </p:cNvPr>
          <p:cNvSpPr/>
          <p:nvPr/>
        </p:nvSpPr>
        <p:spPr>
          <a:xfrm>
            <a:off x="9916160" y="5191758"/>
            <a:ext cx="1869440" cy="437933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Ti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vi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91733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5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A4206C1D-467A-4C5F-81D7-A634C153446C}"/>
              </a:ext>
            </a:extLst>
          </p:cNvPr>
          <p:cNvSpPr/>
          <p:nvPr/>
        </p:nvSpPr>
        <p:spPr>
          <a:xfrm>
            <a:off x="1778000" y="193040"/>
            <a:ext cx="8585200" cy="1107440"/>
          </a:xfrm>
          <a:prstGeom prst="roundRect">
            <a:avLst/>
          </a:prstGeom>
          <a:ln w="57150">
            <a:prstDash val="dash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600" dirty="0">
                <a:latin typeface="Arial" panose="020B0604020202020204" pitchFamily="34" charset="0"/>
                <a:cs typeface="Arial" panose="020B0604020202020204" pitchFamily="34" charset="0"/>
              </a:rPr>
              <a:t>Những đối tượng do con người làm ra: 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DEEBEA9-ABFE-4090-86ED-2BCEBD4844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7335" y="1875690"/>
            <a:ext cx="2519679" cy="255240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51F85FF-7A98-4197-BB16-1D1B8BE7975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64560" y="1828501"/>
            <a:ext cx="2072639" cy="263662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DAC88EC-B9A6-4A70-89A9-33BD810C6AE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29680" y="1747615"/>
            <a:ext cx="2062480" cy="269709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2408558-ED6A-48E1-98CD-0DFCF93E6DE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64294" y="1855173"/>
            <a:ext cx="3105785" cy="248197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43913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A4206C1D-467A-4C5F-81D7-A634C153446C}"/>
              </a:ext>
            </a:extLst>
          </p:cNvPr>
          <p:cNvSpPr/>
          <p:nvPr/>
        </p:nvSpPr>
        <p:spPr>
          <a:xfrm>
            <a:off x="1778000" y="193040"/>
            <a:ext cx="8585200" cy="1107440"/>
          </a:xfrm>
          <a:prstGeom prst="roundRect">
            <a:avLst/>
          </a:prstGeom>
          <a:ln w="57150">
            <a:prstDash val="dash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Những đối tượng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do con người làm ra: 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CA70470-45D7-4A1C-842A-F9F169FBBA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90015" y="2345213"/>
            <a:ext cx="2574454" cy="279177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B910FBC-AEA0-48C6-83B7-8EF8AEB4308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67717" y="2327536"/>
            <a:ext cx="4231323" cy="278246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63444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62621412-8950-4118-BFFB-DA090AC0C3E6}"/>
              </a:ext>
            </a:extLst>
          </p:cNvPr>
          <p:cNvGrpSpPr/>
          <p:nvPr/>
        </p:nvGrpSpPr>
        <p:grpSpPr>
          <a:xfrm rot="727752" flipH="1">
            <a:off x="5331063" y="344963"/>
            <a:ext cx="6035153" cy="3755663"/>
            <a:chOff x="8599614" y="1959266"/>
            <a:chExt cx="3829418" cy="2407020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A3084198-6B5E-4E1E-AAB4-F793011C0210}"/>
                </a:ext>
              </a:extLst>
            </p:cNvPr>
            <p:cNvGrpSpPr/>
            <p:nvPr/>
          </p:nvGrpSpPr>
          <p:grpSpPr>
            <a:xfrm>
              <a:off x="8599614" y="1959266"/>
              <a:ext cx="3829418" cy="2407020"/>
              <a:chOff x="7562960" y="2029855"/>
              <a:chExt cx="2844356" cy="2037887"/>
            </a:xfrm>
          </p:grpSpPr>
          <p:sp>
            <p:nvSpPr>
              <p:cNvPr id="18" name="ïsḻîdé">
                <a:extLst>
                  <a:ext uri="{FF2B5EF4-FFF2-40B4-BE49-F238E27FC236}">
                    <a16:creationId xmlns:a16="http://schemas.microsoft.com/office/drawing/2014/main" id="{D2820BA3-0C67-4E4C-B943-69F49FF0370C}"/>
                  </a:ext>
                </a:extLst>
              </p:cNvPr>
              <p:cNvSpPr/>
              <p:nvPr/>
            </p:nvSpPr>
            <p:spPr bwMode="auto">
              <a:xfrm>
                <a:off x="7671479" y="2075243"/>
                <a:ext cx="2615461" cy="1947112"/>
              </a:xfrm>
              <a:custGeom>
                <a:avLst/>
                <a:gdLst>
                  <a:gd name="T0" fmla="*/ 1263 w 1300"/>
                  <a:gd name="T1" fmla="*/ 334 h 892"/>
                  <a:gd name="T2" fmla="*/ 1095 w 1300"/>
                  <a:gd name="T3" fmla="*/ 267 h 892"/>
                  <a:gd name="T4" fmla="*/ 1070 w 1300"/>
                  <a:gd name="T5" fmla="*/ 268 h 892"/>
                  <a:gd name="T6" fmla="*/ 1000 w 1300"/>
                  <a:gd name="T7" fmla="*/ 123 h 892"/>
                  <a:gd name="T8" fmla="*/ 880 w 1300"/>
                  <a:gd name="T9" fmla="*/ 82 h 892"/>
                  <a:gd name="T10" fmla="*/ 782 w 1300"/>
                  <a:gd name="T11" fmla="*/ 100 h 892"/>
                  <a:gd name="T12" fmla="*/ 573 w 1300"/>
                  <a:gd name="T13" fmla="*/ 0 h 892"/>
                  <a:gd name="T14" fmla="*/ 561 w 1300"/>
                  <a:gd name="T15" fmla="*/ 1 h 892"/>
                  <a:gd name="T16" fmla="*/ 346 w 1300"/>
                  <a:gd name="T17" fmla="*/ 165 h 892"/>
                  <a:gd name="T18" fmla="*/ 307 w 1300"/>
                  <a:gd name="T19" fmla="*/ 161 h 892"/>
                  <a:gd name="T20" fmla="*/ 183 w 1300"/>
                  <a:gd name="T21" fmla="*/ 245 h 892"/>
                  <a:gd name="T22" fmla="*/ 168 w 1300"/>
                  <a:gd name="T23" fmla="*/ 244 h 892"/>
                  <a:gd name="T24" fmla="*/ 38 w 1300"/>
                  <a:gd name="T25" fmla="*/ 320 h 892"/>
                  <a:gd name="T26" fmla="*/ 33 w 1300"/>
                  <a:gd name="T27" fmla="*/ 496 h 892"/>
                  <a:gd name="T28" fmla="*/ 214 w 1300"/>
                  <a:gd name="T29" fmla="*/ 587 h 892"/>
                  <a:gd name="T30" fmla="*/ 283 w 1300"/>
                  <a:gd name="T31" fmla="*/ 580 h 892"/>
                  <a:gd name="T32" fmla="*/ 405 w 1300"/>
                  <a:gd name="T33" fmla="*/ 685 h 892"/>
                  <a:gd name="T34" fmla="*/ 437 w 1300"/>
                  <a:gd name="T35" fmla="*/ 687 h 892"/>
                  <a:gd name="T36" fmla="*/ 576 w 1300"/>
                  <a:gd name="T37" fmla="*/ 627 h 892"/>
                  <a:gd name="T38" fmla="*/ 792 w 1300"/>
                  <a:gd name="T39" fmla="*/ 752 h 892"/>
                  <a:gd name="T40" fmla="*/ 702 w 1300"/>
                  <a:gd name="T41" fmla="*/ 892 h 892"/>
                  <a:gd name="T42" fmla="*/ 983 w 1300"/>
                  <a:gd name="T43" fmla="*/ 619 h 892"/>
                  <a:gd name="T44" fmla="*/ 985 w 1300"/>
                  <a:gd name="T45" fmla="*/ 616 h 892"/>
                  <a:gd name="T46" fmla="*/ 1039 w 1300"/>
                  <a:gd name="T47" fmla="*/ 623 h 892"/>
                  <a:gd name="T48" fmla="*/ 1149 w 1300"/>
                  <a:gd name="T49" fmla="*/ 570 h 892"/>
                  <a:gd name="T50" fmla="*/ 1270 w 1300"/>
                  <a:gd name="T51" fmla="*/ 489 h 892"/>
                  <a:gd name="T52" fmla="*/ 1263 w 1300"/>
                  <a:gd name="T53" fmla="*/ 334 h 8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300" h="892">
                    <a:moveTo>
                      <a:pt x="1263" y="334"/>
                    </a:moveTo>
                    <a:cubicBezTo>
                      <a:pt x="1215" y="275"/>
                      <a:pt x="1137" y="267"/>
                      <a:pt x="1095" y="267"/>
                    </a:cubicBezTo>
                    <a:cubicBezTo>
                      <a:pt x="1085" y="267"/>
                      <a:pt x="1077" y="267"/>
                      <a:pt x="1070" y="268"/>
                    </a:cubicBezTo>
                    <a:cubicBezTo>
                      <a:pt x="1074" y="242"/>
                      <a:pt x="1073" y="183"/>
                      <a:pt x="1000" y="123"/>
                    </a:cubicBezTo>
                    <a:cubicBezTo>
                      <a:pt x="968" y="96"/>
                      <a:pt x="927" y="82"/>
                      <a:pt x="880" y="82"/>
                    </a:cubicBezTo>
                    <a:cubicBezTo>
                      <a:pt x="836" y="82"/>
                      <a:pt x="799" y="94"/>
                      <a:pt x="782" y="100"/>
                    </a:cubicBezTo>
                    <a:cubicBezTo>
                      <a:pt x="768" y="75"/>
                      <a:pt x="714" y="0"/>
                      <a:pt x="573" y="0"/>
                    </a:cubicBezTo>
                    <a:cubicBezTo>
                      <a:pt x="569" y="0"/>
                      <a:pt x="565" y="0"/>
                      <a:pt x="561" y="1"/>
                    </a:cubicBezTo>
                    <a:cubicBezTo>
                      <a:pt x="391" y="6"/>
                      <a:pt x="353" y="129"/>
                      <a:pt x="346" y="165"/>
                    </a:cubicBezTo>
                    <a:cubicBezTo>
                      <a:pt x="332" y="162"/>
                      <a:pt x="319" y="161"/>
                      <a:pt x="307" y="161"/>
                    </a:cubicBezTo>
                    <a:cubicBezTo>
                      <a:pt x="220" y="161"/>
                      <a:pt x="191" y="222"/>
                      <a:pt x="183" y="245"/>
                    </a:cubicBezTo>
                    <a:cubicBezTo>
                      <a:pt x="178" y="244"/>
                      <a:pt x="173" y="244"/>
                      <a:pt x="168" y="244"/>
                    </a:cubicBezTo>
                    <a:cubicBezTo>
                      <a:pt x="118" y="244"/>
                      <a:pt x="68" y="273"/>
                      <a:pt x="38" y="320"/>
                    </a:cubicBezTo>
                    <a:cubicBezTo>
                      <a:pt x="2" y="376"/>
                      <a:pt x="0" y="442"/>
                      <a:pt x="33" y="496"/>
                    </a:cubicBezTo>
                    <a:cubicBezTo>
                      <a:pt x="78" y="571"/>
                      <a:pt x="157" y="587"/>
                      <a:pt x="214" y="587"/>
                    </a:cubicBezTo>
                    <a:cubicBezTo>
                      <a:pt x="245" y="587"/>
                      <a:pt x="270" y="582"/>
                      <a:pt x="283" y="580"/>
                    </a:cubicBezTo>
                    <a:cubicBezTo>
                      <a:pt x="288" y="605"/>
                      <a:pt x="310" y="669"/>
                      <a:pt x="405" y="685"/>
                    </a:cubicBezTo>
                    <a:cubicBezTo>
                      <a:pt x="416" y="686"/>
                      <a:pt x="426" y="687"/>
                      <a:pt x="437" y="687"/>
                    </a:cubicBezTo>
                    <a:cubicBezTo>
                      <a:pt x="508" y="687"/>
                      <a:pt x="555" y="649"/>
                      <a:pt x="576" y="627"/>
                    </a:cubicBezTo>
                    <a:cubicBezTo>
                      <a:pt x="586" y="650"/>
                      <a:pt x="654" y="737"/>
                      <a:pt x="792" y="752"/>
                    </a:cubicBezTo>
                    <a:cubicBezTo>
                      <a:pt x="780" y="798"/>
                      <a:pt x="763" y="849"/>
                      <a:pt x="702" y="892"/>
                    </a:cubicBezTo>
                    <a:cubicBezTo>
                      <a:pt x="702" y="892"/>
                      <a:pt x="864" y="847"/>
                      <a:pt x="983" y="619"/>
                    </a:cubicBezTo>
                    <a:cubicBezTo>
                      <a:pt x="984" y="618"/>
                      <a:pt x="984" y="617"/>
                      <a:pt x="985" y="616"/>
                    </a:cubicBezTo>
                    <a:cubicBezTo>
                      <a:pt x="1004" y="621"/>
                      <a:pt x="1022" y="623"/>
                      <a:pt x="1039" y="623"/>
                    </a:cubicBezTo>
                    <a:cubicBezTo>
                      <a:pt x="1107" y="623"/>
                      <a:pt x="1139" y="584"/>
                      <a:pt x="1149" y="570"/>
                    </a:cubicBezTo>
                    <a:cubicBezTo>
                      <a:pt x="1197" y="569"/>
                      <a:pt x="1243" y="538"/>
                      <a:pt x="1270" y="489"/>
                    </a:cubicBezTo>
                    <a:cubicBezTo>
                      <a:pt x="1300" y="435"/>
                      <a:pt x="1297" y="375"/>
                      <a:pt x="1263" y="334"/>
                    </a:cubicBezTo>
                  </a:path>
                </a:pathLst>
              </a:custGeom>
              <a:solidFill>
                <a:srgbClr val="FFF4D1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68580" tIns="34290" rIns="68580" bIns="34290" anchor="b" anchorCtr="1" compatLnSpc="1">
                <a:prstTxWarp prst="textNoShape">
                  <a:avLst/>
                </a:prstTxWarp>
                <a:norm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768395"/>
                  </a:solidFill>
                  <a:effectLst/>
                  <a:uLnTx/>
                  <a:uFillTx/>
                  <a:latin typeface="+mj-lt"/>
                  <a:ea typeface="Microsoft YaHei"/>
                  <a:cs typeface="+mn-cs"/>
                </a:endParaRPr>
              </a:p>
            </p:txBody>
          </p:sp>
          <p:sp>
            <p:nvSpPr>
              <p:cNvPr id="19" name="iŝ1iḍe">
                <a:extLst>
                  <a:ext uri="{FF2B5EF4-FFF2-40B4-BE49-F238E27FC236}">
                    <a16:creationId xmlns:a16="http://schemas.microsoft.com/office/drawing/2014/main" id="{CAA229E9-D371-4A83-B662-54EEE1ADC711}"/>
                  </a:ext>
                </a:extLst>
              </p:cNvPr>
              <p:cNvSpPr/>
              <p:nvPr/>
            </p:nvSpPr>
            <p:spPr bwMode="auto">
              <a:xfrm>
                <a:off x="7562960" y="2029855"/>
                <a:ext cx="2844356" cy="2037887"/>
              </a:xfrm>
              <a:custGeom>
                <a:avLst/>
                <a:gdLst>
                  <a:gd name="T0" fmla="*/ 1413 w 1454"/>
                  <a:gd name="T1" fmla="*/ 410 h 1042"/>
                  <a:gd name="T2" fmla="*/ 1224 w 1454"/>
                  <a:gd name="T3" fmla="*/ 327 h 1042"/>
                  <a:gd name="T4" fmla="*/ 1197 w 1454"/>
                  <a:gd name="T5" fmla="*/ 328 h 1042"/>
                  <a:gd name="T6" fmla="*/ 1119 w 1454"/>
                  <a:gd name="T7" fmla="*/ 150 h 1042"/>
                  <a:gd name="T8" fmla="*/ 984 w 1454"/>
                  <a:gd name="T9" fmla="*/ 101 h 1042"/>
                  <a:gd name="T10" fmla="*/ 875 w 1454"/>
                  <a:gd name="T11" fmla="*/ 122 h 1042"/>
                  <a:gd name="T12" fmla="*/ 641 w 1454"/>
                  <a:gd name="T13" fmla="*/ 0 h 1042"/>
                  <a:gd name="T14" fmla="*/ 627 w 1454"/>
                  <a:gd name="T15" fmla="*/ 0 h 1042"/>
                  <a:gd name="T16" fmla="*/ 386 w 1454"/>
                  <a:gd name="T17" fmla="*/ 202 h 1042"/>
                  <a:gd name="T18" fmla="*/ 343 w 1454"/>
                  <a:gd name="T19" fmla="*/ 198 h 1042"/>
                  <a:gd name="T20" fmla="*/ 205 w 1454"/>
                  <a:gd name="T21" fmla="*/ 300 h 1042"/>
                  <a:gd name="T22" fmla="*/ 188 w 1454"/>
                  <a:gd name="T23" fmla="*/ 299 h 1042"/>
                  <a:gd name="T24" fmla="*/ 42 w 1454"/>
                  <a:gd name="T25" fmla="*/ 393 h 1042"/>
                  <a:gd name="T26" fmla="*/ 37 w 1454"/>
                  <a:gd name="T27" fmla="*/ 610 h 1042"/>
                  <a:gd name="T28" fmla="*/ 240 w 1454"/>
                  <a:gd name="T29" fmla="*/ 721 h 1042"/>
                  <a:gd name="T30" fmla="*/ 317 w 1454"/>
                  <a:gd name="T31" fmla="*/ 712 h 1042"/>
                  <a:gd name="T32" fmla="*/ 453 w 1454"/>
                  <a:gd name="T33" fmla="*/ 841 h 1042"/>
                  <a:gd name="T34" fmla="*/ 489 w 1454"/>
                  <a:gd name="T35" fmla="*/ 844 h 1042"/>
                  <a:gd name="T36" fmla="*/ 644 w 1454"/>
                  <a:gd name="T37" fmla="*/ 770 h 1042"/>
                  <a:gd name="T38" fmla="*/ 791 w 1454"/>
                  <a:gd name="T39" fmla="*/ 873 h 1042"/>
                  <a:gd name="T40" fmla="*/ 673 w 1454"/>
                  <a:gd name="T41" fmla="*/ 1042 h 1042"/>
                  <a:gd name="T42" fmla="*/ 1099 w 1454"/>
                  <a:gd name="T43" fmla="*/ 761 h 1042"/>
                  <a:gd name="T44" fmla="*/ 1102 w 1454"/>
                  <a:gd name="T45" fmla="*/ 757 h 1042"/>
                  <a:gd name="T46" fmla="*/ 1162 w 1454"/>
                  <a:gd name="T47" fmla="*/ 766 h 1042"/>
                  <a:gd name="T48" fmla="*/ 1285 w 1454"/>
                  <a:gd name="T49" fmla="*/ 700 h 1042"/>
                  <a:gd name="T50" fmla="*/ 1420 w 1454"/>
                  <a:gd name="T51" fmla="*/ 601 h 1042"/>
                  <a:gd name="T52" fmla="*/ 1413 w 1454"/>
                  <a:gd name="T53" fmla="*/ 410 h 10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454" h="1042">
                    <a:moveTo>
                      <a:pt x="1413" y="410"/>
                    </a:moveTo>
                    <a:cubicBezTo>
                      <a:pt x="1359" y="338"/>
                      <a:pt x="1272" y="327"/>
                      <a:pt x="1224" y="327"/>
                    </a:cubicBezTo>
                    <a:cubicBezTo>
                      <a:pt x="1214" y="327"/>
                      <a:pt x="1204" y="328"/>
                      <a:pt x="1197" y="328"/>
                    </a:cubicBezTo>
                    <a:cubicBezTo>
                      <a:pt x="1201" y="297"/>
                      <a:pt x="1200" y="224"/>
                      <a:pt x="1119" y="150"/>
                    </a:cubicBezTo>
                    <a:cubicBezTo>
                      <a:pt x="1082" y="117"/>
                      <a:pt x="1037" y="101"/>
                      <a:pt x="984" y="101"/>
                    </a:cubicBezTo>
                    <a:cubicBezTo>
                      <a:pt x="935" y="101"/>
                      <a:pt x="893" y="115"/>
                      <a:pt x="875" y="122"/>
                    </a:cubicBezTo>
                    <a:cubicBezTo>
                      <a:pt x="859" y="91"/>
                      <a:pt x="799" y="0"/>
                      <a:pt x="641" y="0"/>
                    </a:cubicBezTo>
                    <a:cubicBezTo>
                      <a:pt x="637" y="0"/>
                      <a:pt x="632" y="0"/>
                      <a:pt x="627" y="0"/>
                    </a:cubicBezTo>
                    <a:cubicBezTo>
                      <a:pt x="437" y="6"/>
                      <a:pt x="395" y="158"/>
                      <a:pt x="386" y="202"/>
                    </a:cubicBezTo>
                    <a:cubicBezTo>
                      <a:pt x="371" y="199"/>
                      <a:pt x="357" y="198"/>
                      <a:pt x="343" y="198"/>
                    </a:cubicBezTo>
                    <a:cubicBezTo>
                      <a:pt x="246" y="198"/>
                      <a:pt x="214" y="273"/>
                      <a:pt x="205" y="300"/>
                    </a:cubicBezTo>
                    <a:cubicBezTo>
                      <a:pt x="200" y="300"/>
                      <a:pt x="194" y="299"/>
                      <a:pt x="188" y="299"/>
                    </a:cubicBezTo>
                    <a:cubicBezTo>
                      <a:pt x="132" y="299"/>
                      <a:pt x="76" y="335"/>
                      <a:pt x="42" y="393"/>
                    </a:cubicBezTo>
                    <a:cubicBezTo>
                      <a:pt x="2" y="461"/>
                      <a:pt x="0" y="542"/>
                      <a:pt x="37" y="610"/>
                    </a:cubicBezTo>
                    <a:cubicBezTo>
                      <a:pt x="88" y="702"/>
                      <a:pt x="175" y="721"/>
                      <a:pt x="240" y="721"/>
                    </a:cubicBezTo>
                    <a:cubicBezTo>
                      <a:pt x="274" y="721"/>
                      <a:pt x="302" y="716"/>
                      <a:pt x="317" y="712"/>
                    </a:cubicBezTo>
                    <a:cubicBezTo>
                      <a:pt x="322" y="744"/>
                      <a:pt x="347" y="823"/>
                      <a:pt x="453" y="841"/>
                    </a:cubicBezTo>
                    <a:cubicBezTo>
                      <a:pt x="465" y="843"/>
                      <a:pt x="477" y="844"/>
                      <a:pt x="489" y="844"/>
                    </a:cubicBezTo>
                    <a:cubicBezTo>
                      <a:pt x="568" y="844"/>
                      <a:pt x="621" y="797"/>
                      <a:pt x="644" y="770"/>
                    </a:cubicBezTo>
                    <a:cubicBezTo>
                      <a:pt x="655" y="799"/>
                      <a:pt x="689" y="847"/>
                      <a:pt x="791" y="873"/>
                    </a:cubicBezTo>
                    <a:cubicBezTo>
                      <a:pt x="778" y="928"/>
                      <a:pt x="746" y="1003"/>
                      <a:pt x="673" y="1042"/>
                    </a:cubicBezTo>
                    <a:cubicBezTo>
                      <a:pt x="673" y="1042"/>
                      <a:pt x="966" y="1042"/>
                      <a:pt x="1099" y="761"/>
                    </a:cubicBezTo>
                    <a:cubicBezTo>
                      <a:pt x="1100" y="760"/>
                      <a:pt x="1101" y="758"/>
                      <a:pt x="1102" y="757"/>
                    </a:cubicBezTo>
                    <a:cubicBezTo>
                      <a:pt x="1123" y="763"/>
                      <a:pt x="1143" y="766"/>
                      <a:pt x="1162" y="766"/>
                    </a:cubicBezTo>
                    <a:cubicBezTo>
                      <a:pt x="1238" y="766"/>
                      <a:pt x="1274" y="717"/>
                      <a:pt x="1285" y="700"/>
                    </a:cubicBezTo>
                    <a:cubicBezTo>
                      <a:pt x="1339" y="699"/>
                      <a:pt x="1390" y="661"/>
                      <a:pt x="1420" y="601"/>
                    </a:cubicBezTo>
                    <a:cubicBezTo>
                      <a:pt x="1454" y="534"/>
                      <a:pt x="1451" y="461"/>
                      <a:pt x="1413" y="410"/>
                    </a:cubicBezTo>
                  </a:path>
                </a:pathLst>
              </a:custGeom>
              <a:noFill/>
              <a:ln w="38100" cap="rnd" cmpd="thickThin">
                <a:solidFill>
                  <a:srgbClr val="7A4E48"/>
                </a:solidFill>
                <a:prstDash val="sysDash"/>
                <a:round/>
                <a:headEnd/>
                <a:tailEnd/>
              </a:ln>
            </p:spPr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Microsoft YaHei"/>
                  <a:cs typeface="+mn-cs"/>
                </a:endParaRPr>
              </a:p>
            </p:txBody>
          </p:sp>
        </p:grpSp>
        <p:sp>
          <p:nvSpPr>
            <p:cNvPr id="17" name="Speech Bubble: Rectangle with Corners Rounded 16">
              <a:extLst>
                <a:ext uri="{FF2B5EF4-FFF2-40B4-BE49-F238E27FC236}">
                  <a16:creationId xmlns:a16="http://schemas.microsoft.com/office/drawing/2014/main" id="{9B502088-344C-40DA-8275-80E92CD1CBA3}"/>
                </a:ext>
              </a:extLst>
            </p:cNvPr>
            <p:cNvSpPr/>
            <p:nvPr/>
          </p:nvSpPr>
          <p:spPr>
            <a:xfrm rot="9134">
              <a:off x="8666354" y="2508320"/>
              <a:ext cx="3682345" cy="1303180"/>
            </a:xfrm>
            <a:prstGeom prst="wedgeRoundRectCallout">
              <a:avLst>
                <a:gd name="adj1" fmla="val -20935"/>
                <a:gd name="adj2" fmla="val 23304"/>
                <a:gd name="adj3" fmla="val 16667"/>
              </a:avLst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33020" algn="ct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3000" dirty="0" err="1"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Em</a:t>
              </a:r>
              <a:r>
                <a:rPr lang="en-US" sz="3000" dirty="0"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dirty="0" err="1"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hã</a:t>
              </a:r>
              <a:r>
                <a:rPr lang="en-US" sz="3000" dirty="0" err="1">
                  <a:solidFill>
                    <a:srgbClr val="FF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y</a:t>
              </a:r>
              <a:r>
                <a:rPr lang="en-US" sz="3000" dirty="0">
                  <a:solidFill>
                    <a:srgbClr val="FF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dirty="0" err="1">
                  <a:solidFill>
                    <a:srgbClr val="FF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kể</a:t>
              </a:r>
              <a:r>
                <a:rPr lang="en-US" sz="3000" dirty="0">
                  <a:solidFill>
                    <a:srgbClr val="FF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dirty="0" err="1">
                  <a:solidFill>
                    <a:srgbClr val="FF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tên</a:t>
              </a:r>
              <a:r>
                <a:rPr lang="en-US" sz="3000" dirty="0">
                  <a:solidFill>
                    <a:srgbClr val="FF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nl-NL" sz="3000" dirty="0"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đối tượng tự nhiên và sản phẩm công nghệ mà em </a:t>
              </a:r>
              <a:r>
                <a:rPr lang="en-US" sz="3000" dirty="0" err="1"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biết</a:t>
              </a:r>
              <a:r>
                <a:rPr lang="en-US" sz="3000" dirty="0"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?</a:t>
              </a:r>
              <a:endParaRPr lang="en-US" sz="30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0" name="Picture 5">
            <a:extLst>
              <a:ext uri="{FF2B5EF4-FFF2-40B4-BE49-F238E27FC236}">
                <a16:creationId xmlns:a16="http://schemas.microsoft.com/office/drawing/2014/main" id="{E1BE0749-7D7C-4EAC-BD68-CFC767075A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2352040" y="1426210"/>
            <a:ext cx="4390390" cy="543179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33660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25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4th edition)"/>
  <p:tag name="ISPRING_ULTRA_SCORM_COURSE_ID" val="AD9C3DD6-A8DF-4AD3-934C-D4F6729561D8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CLOUDFOLDERID" val="1"/>
  <p:tag name="ISPRINGONLINEFOLDERID" val="1"/>
  <p:tag name="ISPRING_OUTPUT_FOLDER" val="[[&quot;\uFFFDR\fI{BE3497C8-DF85-401E-A8B5-F4BB028CFBC7}&quot;,&quot;C:\\Users\\DELL\\Desktop\\Bài giảng điện tử khối 3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universal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RATE_SLIDES" val="0"/>
  <p:tag name="ISPRING_SCORM_RATE_QUIZZES" val="0"/>
  <p:tag name="ISPRING_SCORM_PASSING_SCORE" val="0.000000"/>
  <p:tag name="ISPRING_PRESENTATION_TITLE" val="Bài 1 - Tự nhiên và công nghệ - Tiết 1"/>
  <p:tag name="ISPRING_FIRST_PUBLISH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996DA141-694F-4ABC-92E5-B8341D7350EF}:28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4C803904-36B6-4197-B9B5-BF3F6F7ACB21}:28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F86ED42B-5050-4EC0-B4DA-5C5102DE9A6C}:306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6661EA6-060F-41B9-BAE3-8E06D34DC65B}:308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7E10FF0E-A348-452C-A18C-2375485F7CF5}:309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7CB132DB-5AD0-4689-ABA0-8720945CB516}:31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AE43B07-A7F9-4DE5-8234-6F6AC89EFA53}:305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A671EBE4-44E9-478A-98A6-9E4628DA25CE}:307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A2E0F600-9B2C-45B5-B55A-BC341BCA73A5}:29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743697C-EBB9-4151-8BA6-0EFF40421D96}:29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custom"/>
  <p:tag name="KSO_WM_TEMPLATE_INDEX" val="20184553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8A4175B-EE08-4B87-B255-50185C99770B}:286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4A08BEB0-7937-4DB1-80CC-B5D7F5EEABF1}:31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E77F6CF4-F66B-4BD6-98BC-02662CD89911}:313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8864E49F-15B2-4533-82C2-3732FBCC2799}:312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43542805-C128-44B4-9CD6-250E5DF41DB8}:314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752DF19-B8B6-418A-9BDE-0A2D613025DF}:315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EF913B1-FAC7-476D-B6B9-736C5E7FF2CD}:319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450AD5E6-C208-49F0-9353-3F018C89797E}:29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custom"/>
  <p:tag name="KSO_WM_TEMPLATE_INDEX" val="2018455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BEAUTIFY_FLAG" val="#wm#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4553"/>
  <p:tag name="GENSWF_SLIDE_UID" val="{987758E6-7822-49F1-A22D-B9105EFFD87A}:27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F4E1C1D4-5CB4-4A7F-A27D-AE7A9260DC99}:27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4DD1C8CB-EDF8-41A8-91B1-1A489A3D2ACC}:28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FF04F809-97A2-4B12-8827-773669E5C502}:30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A017833-2A86-484F-A5C1-37B24DBBB5AE}:304"/>
</p:tagLst>
</file>

<file path=ppt/theme/theme1.xml><?xml version="1.0" encoding="utf-8"?>
<a:theme xmlns:a="http://schemas.openxmlformats.org/drawingml/2006/main" name="1_Office 主题">
  <a:themeElements>
    <a:clrScheme name="自定义 214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4pkxh1w2">
      <a:majorFont>
        <a:latin typeface="字魂59号-创粗黑"/>
        <a:ea typeface="字魂59号-创粗黑"/>
        <a:cs typeface=""/>
      </a:majorFont>
      <a:minorFont>
        <a:latin typeface="字魂59号-创粗黑"/>
        <a:ea typeface="字魂59号-创粗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4pkxh1w2">
      <a:majorFont>
        <a:latin typeface="字魂59号-创粗黑"/>
        <a:ea typeface="字魂59号-创粗黑"/>
        <a:cs typeface=""/>
      </a:majorFont>
      <a:minorFont>
        <a:latin typeface="字魂59号-创粗黑"/>
        <a:ea typeface="字魂59号-创粗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</TotalTime>
  <Words>423</Words>
  <Application>Microsoft Office PowerPoint</Application>
  <PresentationFormat>Widescreen</PresentationFormat>
  <Paragraphs>55</Paragraphs>
  <Slides>23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23</vt:i4>
      </vt:variant>
    </vt:vector>
  </HeadingPairs>
  <TitlesOfParts>
    <vt:vector size="35" baseType="lpstr">
      <vt:lpstr>Microsoft YaHei</vt:lpstr>
      <vt:lpstr>Arial</vt:lpstr>
      <vt:lpstr>Calibri</vt:lpstr>
      <vt:lpstr>等线</vt:lpstr>
      <vt:lpstr>Georgia</vt:lpstr>
      <vt:lpstr>黑体</vt:lpstr>
      <vt:lpstr>Times New Roman</vt:lpstr>
      <vt:lpstr>字魂59号-创粗黑</vt:lpstr>
      <vt:lpstr>思源黑体 CN Medium</vt:lpstr>
      <vt:lpstr>1_Office 主题</vt:lpstr>
      <vt:lpstr>1_Office 主题​​</vt:lpstr>
      <vt:lpstr>1_Simple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1 - Tự nhiên và công nghệ - Tiết 1</dc:title>
  <dc:creator>Thao Tran</dc:creator>
  <cp:lastModifiedBy>DELL</cp:lastModifiedBy>
  <cp:revision>53</cp:revision>
  <dcterms:created xsi:type="dcterms:W3CDTF">2022-07-14T22:03:21Z</dcterms:created>
  <dcterms:modified xsi:type="dcterms:W3CDTF">2024-10-25T00:50:43Z</dcterms:modified>
</cp:coreProperties>
</file>