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E0910-7440-4E0B-BA8D-846C6B52F3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1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GIF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GIF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GIF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4.xml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6" Type="http://schemas.openxmlformats.org/officeDocument/2006/relationships/image" Target="../media/image42.sv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18" Type="http://schemas.openxmlformats.org/officeDocument/2006/relationships/audio" Target="../media/audio2.wav"/><Relationship Id="rId3" Type="http://schemas.openxmlformats.org/officeDocument/2006/relationships/audio" Target="../media/media3.mp3"/><Relationship Id="rId7" Type="http://schemas.microsoft.com/office/2007/relationships/hdphoto" Target="../media/hdphoto1.wdp"/><Relationship Id="rId12" Type="http://schemas.openxmlformats.org/officeDocument/2006/relationships/image" Target="../media/image51.svg"/><Relationship Id="rId17" Type="http://schemas.openxmlformats.org/officeDocument/2006/relationships/image" Target="../media/image5.png"/><Relationship Id="rId2" Type="http://schemas.microsoft.com/office/2007/relationships/media" Target="../media/media3.mp3"/><Relationship Id="rId16" Type="http://schemas.openxmlformats.org/officeDocument/2006/relationships/image" Target="../media/image55.svg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9.sv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39.png"/><Relationship Id="rId1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8.xml"/><Relationship Id="rId5" Type="http://schemas.openxmlformats.org/officeDocument/2006/relationships/image" Target="../media/image13.emf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svg"/><Relationship Id="rId12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slide" Target="slide11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GIF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8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1" end="997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9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98A32E-2B24-46E7-ACDC-425BB0648B3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15 - 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B11E1E-40EF-4975-AF02-265FBD2EFCE6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508BF6-DB7E-456D-A7BF-F63C0AD0BD91}:26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ACE307-FCCD-4D09-9D49-9E17D2E2043C}:263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A6277-2509-4863-9BB4-9B624783422E}:3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150306-3FEF-43B0-A05C-07A4C96AB3FC}:3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4F6EBD-028B-42F3-A144-303F7F82C49A}:3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765EF5-8E7B-469A-BA8A-2A1DB47CA743}:3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EE012-9C74-4B3F-96A5-5D57AEE6B2D9}: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AD23A-9AF3-4530-BF96-B86AC738B63B}:3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1016D4-F5AE-46EC-BA0C-80E403FD30B1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33EBD0-6883-410A-A2DE-31C293019CF4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A52958-B842-44ED-84A4-49C2055AD20F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4336DC-29C2-4CEA-8E2E-9CFEF19C1C61}:3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B8FB98-39FE-49CB-8631-0E1AD26732F1}: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074107-3BF1-47BB-878E-69E7E272B790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AB5220-2CCC-4D73-91A8-5B5A3B6641E9}:3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F1539-8D76-4A16-8C81-8C9E35864241}:338"/>
</p:tagLst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418</Words>
  <Application>Microsoft Office PowerPoint</Application>
  <PresentationFormat>Widescreen</PresentationFormat>
  <Paragraphs>87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15 - Tiết 1</dc:title>
  <dc:creator>Thao Tran</dc:creator>
  <cp:lastModifiedBy>DELL</cp:lastModifiedBy>
  <cp:revision>27</cp:revision>
  <dcterms:created xsi:type="dcterms:W3CDTF">2022-07-02T08:20:57Z</dcterms:created>
  <dcterms:modified xsi:type="dcterms:W3CDTF">2024-10-25T02:01:09Z</dcterms:modified>
</cp:coreProperties>
</file>