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NULL" TargetMode="External"/><Relationship Id="rId16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slide" Target="slide3.xml"/><Relationship Id="rId4" Type="http://schemas.openxmlformats.org/officeDocument/2006/relationships/slideLayout" Target="../slideLayouts/slideLayout13.xml"/><Relationship Id="rId9" Type="http://schemas.openxmlformats.org/officeDocument/2006/relationships/slide" Target="slide4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4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10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4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10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5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4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10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5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10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9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0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1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2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3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7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70" end="18241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70" end="18241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70" end="18241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70" end="18241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10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10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4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10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6E8B75-969D-47DA-9BDF-6414EE2567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16 -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D77BD8-44F8-4CBE-AA48-D7BB5DDEF9AF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556CA0-20A4-4D4B-ADFC-23095ED426AB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00D6FD-2DB5-448C-B097-87A8B6B82C93}:2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3E2E8-194B-441F-8099-66994B051292}:2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CAFFB8-AD65-4BFC-8459-34B190C5BCD7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38B07-7F8E-4599-9724-D5011012A9B2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A65DC0-6584-4408-9777-77EA61290FD8}:2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39ED57-6719-441A-BB1E-195BEE1155BD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202C04-8FED-4B41-A722-CD45FF00EBDE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DF7BD2-914F-42A7-B1FD-49CAF387FA3F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9C26F-275B-417D-986B-FE3D27977FF0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C4AF3C-5E31-41E0-8C81-F5324E94866E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47CB8-1F4E-43E0-ACC9-4931E693FD0B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6049E-F996-45B3-BAA6-18786EB53083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D71F86-FC9B-4555-ABCC-4EAD912E3E0A}:2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1316AD-4378-4A58-AC86-4BB0ADA522A5}:2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390435-143A-4872-9D9C-E5356ABE878A}: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7771AE-86FF-450C-B445-A8C14371330D}:258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432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Noi dung dai</vt:lpstr>
      <vt:lpstr>Arial</vt:lpstr>
      <vt:lpstr>Calibri</vt:lpstr>
      <vt:lpstr>Cambria Math</vt:lpstr>
      <vt:lpstr>Coiny</vt:lpstr>
      <vt:lpstr>iCiel Cadena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16 - Tiết 1</dc:title>
  <dc:creator>Thao Tran</dc:creator>
  <cp:lastModifiedBy>DELL</cp:lastModifiedBy>
  <cp:revision>35</cp:revision>
  <dcterms:created xsi:type="dcterms:W3CDTF">2022-07-03T07:54:12Z</dcterms:created>
  <dcterms:modified xsi:type="dcterms:W3CDTF">2024-10-25T02:06:56Z</dcterms:modified>
</cp:coreProperties>
</file>