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98" r:id="rId22"/>
    <p:sldId id="275" r:id="rId23"/>
    <p:sldId id="274" r:id="rId24"/>
    <p:sldId id="273" r:id="rId25"/>
    <p:sldId id="277" r:id="rId26"/>
    <p:sldId id="278" r:id="rId27"/>
    <p:sldId id="279" r:id="rId28"/>
    <p:sldId id="280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br>
              <a:rPr lang="vi-VN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>
                <a:solidFill>
                  <a:srgbClr val="FF0000"/>
                </a:solidFill>
              </a:rPr>
              <a:t>Những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việc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thầy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, 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đem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điều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gì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em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dạy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trọng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Thể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>
                <a:solidFill>
                  <a:srgbClr val="FF000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b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/>
              <a:t>K</a:t>
            </a:r>
            <a:r>
              <a:rPr lang="vi-VN" sz="9600" dirty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652</Words>
  <Application>Microsoft Office PowerPoint</Application>
  <PresentationFormat>On-screen Show (4:3)</PresentationFormat>
  <Paragraphs>82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Admin</cp:lastModifiedBy>
  <cp:revision>50</cp:revision>
  <dcterms:created xsi:type="dcterms:W3CDTF">2021-10-21T06:56:42Z</dcterms:created>
  <dcterms:modified xsi:type="dcterms:W3CDTF">2024-10-19T09:02:37Z</dcterms:modified>
</cp:coreProperties>
</file>