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799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6685318" cy="36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Vì sao cần có một gia đình? 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1478971" y="1524000"/>
            <a:ext cx="6900807" cy="45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1478973" y="2210606"/>
            <a:ext cx="3020291" cy="11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5029200" y="1025511"/>
            <a:ext cx="3320688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98418" y="2396978"/>
            <a:ext cx="2895601" cy="1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608078"/>
            <a:ext cx="3733800" cy="4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12</cp:revision>
  <dcterms:created xsi:type="dcterms:W3CDTF">2006-08-16T00:00:00Z</dcterms:created>
  <dcterms:modified xsi:type="dcterms:W3CDTF">2020-08-16T05:51:01Z</dcterms:modified>
</cp:coreProperties>
</file>