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QUAN TÂM CHĂM SÓC ÔNG BÀ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1145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 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2036618" y="2286000"/>
            <a:ext cx="4864788" cy="341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2057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457200" y="2133600"/>
            <a:ext cx="7321371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772" y="1676400"/>
            <a:ext cx="9025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việc làm nào?</a:t>
            </a:r>
            <a:endParaRPr lang="en-US" sz="28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8" t="21403" r="25551" b="45593"/>
          <a:stretch/>
        </p:blipFill>
        <p:spPr bwMode="auto">
          <a:xfrm>
            <a:off x="2231039" y="2172421"/>
            <a:ext cx="5152386" cy="3237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162064"/>
            <a:ext cx="8001000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156</Words>
  <Application>Microsoft Office PowerPoint</Application>
  <PresentationFormat>On-screen Show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ai</cp:lastModifiedBy>
  <cp:revision>15</cp:revision>
  <dcterms:created xsi:type="dcterms:W3CDTF">2006-08-16T00:00:00Z</dcterms:created>
  <dcterms:modified xsi:type="dcterms:W3CDTF">2020-08-16T11:48:40Z</dcterms:modified>
</cp:coreProperties>
</file>