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p:scale>
          <a:sx n="40" d="100"/>
          <a:sy n="40" d="100"/>
        </p:scale>
        <p:origin x="1488" y="42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1.svg"/><Relationship Id="rId18" Type="http://schemas.openxmlformats.org/officeDocument/2006/relationships/image" Target="../media/image48.png"/><Relationship Id="rId3" Type="http://schemas.openxmlformats.org/officeDocument/2006/relationships/image" Target="../media/image33.svg"/><Relationship Id="rId21" Type="http://schemas.openxmlformats.org/officeDocument/2006/relationships/image" Target="../media/image41.png"/><Relationship Id="rId7" Type="http://schemas.openxmlformats.org/officeDocument/2006/relationships/image" Target="../media/image57.svg"/><Relationship Id="rId12" Type="http://schemas.openxmlformats.org/officeDocument/2006/relationships/image" Target="../media/image46.png"/><Relationship Id="rId17" Type="http://schemas.openxmlformats.org/officeDocument/2006/relationships/image" Target="../media/image63.svg"/><Relationship Id="rId2" Type="http://schemas.openxmlformats.org/officeDocument/2006/relationships/image" Target="../media/image25.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65.svg"/><Relationship Id="rId4" Type="http://schemas.openxmlformats.org/officeDocument/2006/relationships/image" Target="../media/image20.png"/><Relationship Id="rId9" Type="http://schemas.openxmlformats.org/officeDocument/2006/relationships/image" Target="../media/image29.svg"/><Relationship Id="rId14" Type="http://schemas.openxmlformats.org/officeDocument/2006/relationships/image" Target="../media/image27.png"/><Relationship Id="rId22"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51.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2.png"/><Relationship Id="rId18" Type="http://schemas.openxmlformats.org/officeDocument/2006/relationships/image" Target="../media/image90.svg"/><Relationship Id="rId26" Type="http://schemas.openxmlformats.org/officeDocument/2006/relationships/image" Target="../media/image25.svg"/><Relationship Id="rId3" Type="http://schemas.openxmlformats.org/officeDocument/2006/relationships/image" Target="../media/image57.png"/><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image" Target="../media/image84.svg"/><Relationship Id="rId17" Type="http://schemas.openxmlformats.org/officeDocument/2006/relationships/image" Target="../media/image64.png"/><Relationship Id="rId25"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61.png"/><Relationship Id="rId24" Type="http://schemas.openxmlformats.org/officeDocument/2006/relationships/image" Target="../media/image29.svg"/><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23.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45.png"/><Relationship Id="rId4" Type="http://schemas.openxmlformats.org/officeDocument/2006/relationships/image" Target="../media/image76.svg"/><Relationship Id="rId9" Type="http://schemas.openxmlformats.org/officeDocument/2006/relationships/image" Target="../media/image60.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35.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29.sv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3.png"/><Relationship Id="rId24"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10" Type="http://schemas.openxmlformats.org/officeDocument/2006/relationships/image" Target="../media/image27.svg"/><Relationship Id="rId19"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2.png"/><Relationship Id="rId14" Type="http://schemas.openxmlformats.org/officeDocument/2006/relationships/image" Target="../media/image31.sv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xmlns=""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7485</TotalTime>
  <Words>1009</Words>
  <Application>Microsoft Office PowerPoint</Application>
  <PresentationFormat>Widescreen</PresentationFormat>
  <Paragraphs>73</Paragraphs>
  <Slides>24</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226</cp:revision>
  <dcterms:created xsi:type="dcterms:W3CDTF">2024-06-19T08:15:46Z</dcterms:created>
  <dcterms:modified xsi:type="dcterms:W3CDTF">2024-10-12T07:31:19Z</dcterms:modified>
</cp:coreProperties>
</file>