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notesMasterIdLst>
    <p:notesMasterId r:id="rId20"/>
  </p:notesMasterIdLst>
  <p:sldIdLst>
    <p:sldId id="2900" r:id="rId3"/>
    <p:sldId id="2898" r:id="rId4"/>
    <p:sldId id="2901" r:id="rId5"/>
    <p:sldId id="2917" r:id="rId6"/>
    <p:sldId id="2918" r:id="rId7"/>
    <p:sldId id="2919" r:id="rId8"/>
    <p:sldId id="2930" r:id="rId9"/>
    <p:sldId id="2902" r:id="rId10"/>
    <p:sldId id="2923" r:id="rId11"/>
    <p:sldId id="2921" r:id="rId12"/>
    <p:sldId id="2924" r:id="rId13"/>
    <p:sldId id="2911" r:id="rId14"/>
    <p:sldId id="2925" r:id="rId15"/>
    <p:sldId id="2927" r:id="rId16"/>
    <p:sldId id="2928" r:id="rId17"/>
    <p:sldId id="2929" r:id="rId18"/>
    <p:sldId id="28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99BFE-4B07-4ECF-9948-6CEA9A3726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60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5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436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01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5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7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em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6981" y="1889754"/>
            <a:ext cx="10650585" cy="134982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Chào mừng quý thầy cô về dự giờ, thăm lớp</a:t>
            </a:r>
            <a:endParaRPr lang="en-US" sz="36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996" y="1"/>
            <a:ext cx="2030004" cy="188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510">
            <a:off x="157042" y="1110853"/>
            <a:ext cx="15716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6"/>
          <p:cNvSpPr txBox="1">
            <a:spLocks/>
          </p:cNvSpPr>
          <p:nvPr/>
        </p:nvSpPr>
        <p:spPr>
          <a:xfrm>
            <a:off x="2174875" y="439738"/>
            <a:ext cx="7597775" cy="9588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200" b="1" ker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HUYỆN AN LÃO </a:t>
            </a:r>
            <a:br>
              <a:rPr lang="en-US" sz="2200" b="1" ker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200" b="1" ker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TRƯỜNG TIỂU HỌC THỊ TRẤN</a:t>
            </a:r>
          </a:p>
        </p:txBody>
      </p:sp>
      <p:sp>
        <p:nvSpPr>
          <p:cNvPr id="10" name="Title 16"/>
          <p:cNvSpPr txBox="1">
            <a:spLocks/>
          </p:cNvSpPr>
          <p:nvPr/>
        </p:nvSpPr>
        <p:spPr>
          <a:xfrm>
            <a:off x="3235739" y="3277463"/>
            <a:ext cx="5973066" cy="906567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eaLnBrk="1" hangingPunct="1">
              <a:defRPr/>
            </a:pPr>
            <a:r>
              <a:rPr lang="en-US" sz="2800" b="1" ker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MÔN: </a:t>
            </a:r>
            <a:r>
              <a:rPr lang="en-US" sz="2800" b="1" kern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TOÁN LỚP </a:t>
            </a:r>
            <a:r>
              <a:rPr lang="en-US" sz="2800" b="1" ker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676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tìm</a:t>
              </a:r>
              <a:r>
                <a:rPr lang="en-US" sz="2600" dirty="0"/>
                <a:t> </a:t>
              </a:r>
              <a:r>
                <a:rPr lang="en-US" sz="2600" dirty="0" err="1"/>
                <a:t>thức</a:t>
              </a:r>
              <a:r>
                <a:rPr lang="en-US" sz="2600" dirty="0"/>
                <a:t> </a:t>
              </a:r>
              <a:r>
                <a:rPr lang="en-US" sz="2600" dirty="0" err="1"/>
                <a:t>ăn</a:t>
              </a:r>
              <a:r>
                <a:rPr lang="en-US" sz="2600" dirty="0"/>
                <a:t> </a:t>
              </a:r>
              <a:r>
                <a:rPr lang="en-US" sz="2600" dirty="0" err="1"/>
                <a:t>cho</a:t>
              </a:r>
              <a:r>
                <a:rPr lang="en-US" sz="2600" dirty="0"/>
                <a:t> </a:t>
              </a:r>
              <a:r>
                <a:rPr lang="en-US" sz="2600" dirty="0" err="1"/>
                <a:t>mỗi</a:t>
              </a:r>
              <a:r>
                <a:rPr lang="en-US" sz="2600" dirty="0"/>
                <a:t> con </a:t>
              </a:r>
              <a:r>
                <a:rPr lang="en-US" sz="2600" dirty="0" err="1"/>
                <a:t>vật</a:t>
              </a:r>
              <a:r>
                <a:rPr lang="en-US" sz="26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3FD2A1-7841-459D-B03F-42203A540A6F}"/>
              </a:ext>
            </a:extLst>
          </p:cNvPr>
          <p:cNvGrpSpPr/>
          <p:nvPr/>
        </p:nvGrpSpPr>
        <p:grpSpPr>
          <a:xfrm>
            <a:off x="1287418" y="1079857"/>
            <a:ext cx="2994296" cy="988122"/>
            <a:chOff x="1287418" y="1544314"/>
            <a:chExt cx="2994296" cy="98812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300FC4C-02E5-4AE7-9CC3-1FD8E76A1E7E}"/>
                </a:ext>
              </a:extLst>
            </p:cNvPr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F903120A-7096-4835-967D-EBC9E3C93CB5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A2DA3B5-6002-422B-AFC3-EBD09BBE5858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30FFAA6-2322-4DD7-9CF5-D5B53077A4ED}"/>
                </a:ext>
              </a:extLst>
            </p:cNvPr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14 – 6 </a:t>
              </a:r>
            </a:p>
          </p:txBody>
        </p:sp>
        <p:pic>
          <p:nvPicPr>
            <p:cNvPr id="36866" name="Picture 2" descr="Premium Vector | Cute cat cartoon">
              <a:extLst>
                <a:ext uri="{FF2B5EF4-FFF2-40B4-BE49-F238E27FC236}">
                  <a16:creationId xmlns:a16="http://schemas.microsoft.com/office/drawing/2014/main" id="{54D1DA14-A6C1-4A58-A020-1AA72D788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1E74D7-1509-4007-B401-D2DD14E02DCB}"/>
              </a:ext>
            </a:extLst>
          </p:cNvPr>
          <p:cNvGrpSpPr/>
          <p:nvPr/>
        </p:nvGrpSpPr>
        <p:grpSpPr>
          <a:xfrm>
            <a:off x="1460914" y="2083019"/>
            <a:ext cx="2820800" cy="1069412"/>
            <a:chOff x="1460914" y="2083019"/>
            <a:chExt cx="2820800" cy="106941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32C1D87-B743-4A3F-9917-E729CF9C0565}"/>
                </a:ext>
              </a:extLst>
            </p:cNvPr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6743788F-D662-47FF-A55A-5BF55D892F25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CA2314B3-6AB2-4AD0-B6E3-2D41F62CCAC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37F5E68-3F41-44CB-9088-D4F1488B8FCE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0F30EE2-D046-4BA0-8014-95FE0D5759ED}"/>
                  </a:ext>
                </a:extLst>
              </p:cNvPr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5 + 6</a:t>
                </a:r>
              </a:p>
            </p:txBody>
          </p:sp>
        </p:grpSp>
        <p:pic>
          <p:nvPicPr>
            <p:cNvPr id="36868" name="Picture 4" descr="Premium Vector | Cute monkey cartoon">
              <a:extLst>
                <a:ext uri="{FF2B5EF4-FFF2-40B4-BE49-F238E27FC236}">
                  <a16:creationId xmlns:a16="http://schemas.microsoft.com/office/drawing/2014/main" id="{86397077-9C32-4999-B0B0-0670243C1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A8D44A-6A97-49ED-AEA9-31E660D2CB18}"/>
              </a:ext>
            </a:extLst>
          </p:cNvPr>
          <p:cNvGrpSpPr/>
          <p:nvPr/>
        </p:nvGrpSpPr>
        <p:grpSpPr>
          <a:xfrm>
            <a:off x="1460914" y="3274744"/>
            <a:ext cx="2820800" cy="988122"/>
            <a:chOff x="1460914" y="3274744"/>
            <a:chExt cx="2820800" cy="98812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DF30744-B527-4BAB-8D07-95C82508391C}"/>
                </a:ext>
              </a:extLst>
            </p:cNvPr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27F5722-6367-4A05-B193-CFBB5AE57B59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A4D04DF1-787B-4A9B-9FAB-676609F1BB1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73E5B1E-1395-4601-A5A0-0E0B880C512D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0B04855-9CF7-4ADA-AA22-D4D7DB63C029}"/>
                  </a:ext>
                </a:extLst>
              </p:cNvPr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17 – 8 </a:t>
                </a:r>
              </a:p>
            </p:txBody>
          </p:sp>
        </p:grpSp>
        <p:pic>
          <p:nvPicPr>
            <p:cNvPr id="36870" name="Picture 6" descr="Dog Cartoons High Res Stock Images | Shutterstock">
              <a:extLst>
                <a:ext uri="{FF2B5EF4-FFF2-40B4-BE49-F238E27FC236}">
                  <a16:creationId xmlns:a16="http://schemas.microsoft.com/office/drawing/2014/main" id="{9C92D153-362F-44CD-BC3C-26C0C8B88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/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027E4B-F1B4-4A2D-BD2A-7B45B24B63F6}"/>
              </a:ext>
            </a:extLst>
          </p:cNvPr>
          <p:cNvGrpSpPr/>
          <p:nvPr/>
        </p:nvGrpSpPr>
        <p:grpSpPr>
          <a:xfrm>
            <a:off x="1436178" y="4481126"/>
            <a:ext cx="2845536" cy="795089"/>
            <a:chOff x="1436178" y="4481126"/>
            <a:chExt cx="2845536" cy="795089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56DFF7E-D010-45BC-8F41-57C9D46027C2}"/>
                </a:ext>
              </a:extLst>
            </p:cNvPr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315C3C84-5AEF-43CD-97D3-A6BF36DC8D8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07D62305-5191-42A1-B1EE-C91A521991D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3F3F6CE1-8E14-4554-8DA8-E0EE47AEBF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A59A9DE-FE7E-467D-B75A-BEFCB5AA9B4D}"/>
                  </a:ext>
                </a:extLst>
              </p:cNvPr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7 + 7 </a:t>
                </a:r>
              </a:p>
            </p:txBody>
          </p:sp>
        </p:grpSp>
        <p:pic>
          <p:nvPicPr>
            <p:cNvPr id="36872" name="Picture 8" descr="Premium Vector | Happy elephant cartoon">
              <a:extLst>
                <a:ext uri="{FF2B5EF4-FFF2-40B4-BE49-F238E27FC236}">
                  <a16:creationId xmlns:a16="http://schemas.microsoft.com/office/drawing/2014/main" id="{18E257A6-017B-40F1-947B-BADF0FD1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D22913-3F69-4FC9-A575-D2328486F451}"/>
              </a:ext>
            </a:extLst>
          </p:cNvPr>
          <p:cNvGrpSpPr/>
          <p:nvPr/>
        </p:nvGrpSpPr>
        <p:grpSpPr>
          <a:xfrm>
            <a:off x="1460914" y="5659827"/>
            <a:ext cx="2820800" cy="685800"/>
            <a:chOff x="1460914" y="5659827"/>
            <a:chExt cx="2820800" cy="685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081053D-CC2B-4ED8-8482-944A9C181E55}"/>
                </a:ext>
              </a:extLst>
            </p:cNvPr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830F87A-38D6-4818-BDC6-825116864C1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55A5D45F-EB14-47DF-BB1F-A0DF6DC2B87B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60F46108-F837-41EA-9A56-A25DD7A1A7A2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B65015A1-F79C-4422-9E68-F724C7B05D13}"/>
                  </a:ext>
                </a:extLst>
              </p:cNvPr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16 – 9 </a:t>
                </a:r>
              </a:p>
            </p:txBody>
          </p:sp>
        </p:grpSp>
        <p:pic>
          <p:nvPicPr>
            <p:cNvPr id="36874" name="Picture 10" descr="phim hoạt hình con sâu bướm - Véc tơ bản đồ của sâu bướm png tải về - Miễn  phí trong suốt Côn Trùng png Tải về.">
              <a:extLst>
                <a:ext uri="{FF2B5EF4-FFF2-40B4-BE49-F238E27FC236}">
                  <a16:creationId xmlns:a16="http://schemas.microsoft.com/office/drawing/2014/main" id="{181EA141-7E55-413B-930A-846D14631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839C5F-809E-4AFC-86B5-9F36384CC0A5}"/>
              </a:ext>
            </a:extLst>
          </p:cNvPr>
          <p:cNvGrpSpPr/>
          <p:nvPr/>
        </p:nvGrpSpPr>
        <p:grpSpPr>
          <a:xfrm>
            <a:off x="8348666" y="5534094"/>
            <a:ext cx="2524177" cy="796221"/>
            <a:chOff x="7662866" y="5526649"/>
            <a:chExt cx="2524177" cy="7962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45FD0E-85EE-43AB-8BD4-2454A820C2E8}"/>
                </a:ext>
              </a:extLst>
            </p:cNvPr>
            <p:cNvGrpSpPr/>
            <p:nvPr/>
          </p:nvGrpSpPr>
          <p:grpSpPr>
            <a:xfrm>
              <a:off x="7662866" y="5637070"/>
              <a:ext cx="2524177" cy="685800"/>
              <a:chOff x="7662866" y="5637070"/>
              <a:chExt cx="2524177" cy="685800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3DFD0D9B-B03D-46E2-902E-FACD8BF73717}"/>
                  </a:ext>
                </a:extLst>
              </p:cNvPr>
              <p:cNvGrpSpPr/>
              <p:nvPr/>
            </p:nvGrpSpPr>
            <p:grpSpPr>
              <a:xfrm>
                <a:off x="7662866" y="563707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B768D087-F76B-4EB2-A19F-5FE8479B878B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68" name="Rectangle: Rounded Corners 167">
                    <a:extLst>
                      <a:ext uri="{FF2B5EF4-FFF2-40B4-BE49-F238E27FC236}">
                        <a16:creationId xmlns:a16="http://schemas.microsoft.com/office/drawing/2014/main" id="{7B1EE834-32BE-424B-ABDF-4CD5EFFAA1B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5A8BE0FB-B915-40E9-BE6B-A99434DF4BFB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012F3521-95BE-4DFE-86D4-32890AAD6475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0AD684B8-A829-4AF1-ADC2-4BCB2F48DAE2}"/>
                  </a:ext>
                </a:extLst>
              </p:cNvPr>
              <p:cNvSpPr txBox="1"/>
              <p:nvPr/>
            </p:nvSpPr>
            <p:spPr>
              <a:xfrm>
                <a:off x="7927014" y="5729557"/>
                <a:ext cx="558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11</a:t>
                </a:r>
              </a:p>
            </p:txBody>
          </p:sp>
        </p:grpSp>
        <p:pic>
          <p:nvPicPr>
            <p:cNvPr id="36876" name="Picture 12" descr="Banana Cartoon HD Stock Images | Shutterstock">
              <a:extLst>
                <a:ext uri="{FF2B5EF4-FFF2-40B4-BE49-F238E27FC236}">
                  <a16:creationId xmlns:a16="http://schemas.microsoft.com/office/drawing/2014/main" id="{873D3074-AB28-414A-88DF-EC5BAB2E21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7"/>
            <a:stretch/>
          </p:blipFill>
          <p:spPr bwMode="auto">
            <a:xfrm flipH="1">
              <a:off x="8921241" y="5526649"/>
              <a:ext cx="1132768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CD8AB2-6F42-4778-A15B-BD53998AF472}"/>
              </a:ext>
            </a:extLst>
          </p:cNvPr>
          <p:cNvGrpSpPr/>
          <p:nvPr/>
        </p:nvGrpSpPr>
        <p:grpSpPr>
          <a:xfrm>
            <a:off x="8348665" y="4545892"/>
            <a:ext cx="2524177" cy="760844"/>
            <a:chOff x="7662865" y="4538447"/>
            <a:chExt cx="2524177" cy="76084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50DBAE6-0752-45B9-91F3-3AC6E2FBB2CB}"/>
                </a:ext>
              </a:extLst>
            </p:cNvPr>
            <p:cNvGrpSpPr/>
            <p:nvPr/>
          </p:nvGrpSpPr>
          <p:grpSpPr>
            <a:xfrm>
              <a:off x="7662865" y="4584214"/>
              <a:ext cx="2524177" cy="685800"/>
              <a:chOff x="7662867" y="1382179"/>
              <a:chExt cx="2524177" cy="685800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994B6EF-B0AC-4B88-9B8E-658B480A4DB3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BBE6E465-7E5E-4301-B511-DDA4115A5BF8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1FBEC1A5-9625-4D67-A2CB-AECB27DB1E93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77A324E-20C5-41AA-8155-7383D20C7BB2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7</a:t>
                </a:r>
              </a:p>
            </p:txBody>
          </p:sp>
        </p:grpSp>
        <p:pic>
          <p:nvPicPr>
            <p:cNvPr id="36878" name="Picture 14" descr="Birch leaf icon cartoon style Royalty Free Vector Image">
              <a:extLst>
                <a:ext uri="{FF2B5EF4-FFF2-40B4-BE49-F238E27FC236}">
                  <a16:creationId xmlns:a16="http://schemas.microsoft.com/office/drawing/2014/main" id="{88018746-0309-41F9-9D55-7305433721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7"/>
            <a:stretch/>
          </p:blipFill>
          <p:spPr bwMode="auto">
            <a:xfrm rot="16200000" flipH="1">
              <a:off x="9080638" y="4534889"/>
              <a:ext cx="760844" cy="76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426319-B3BC-4059-B743-77C7EB41DE2A}"/>
              </a:ext>
            </a:extLst>
          </p:cNvPr>
          <p:cNvGrpSpPr/>
          <p:nvPr/>
        </p:nvGrpSpPr>
        <p:grpSpPr>
          <a:xfrm>
            <a:off x="8348664" y="3522314"/>
            <a:ext cx="2524177" cy="685800"/>
            <a:chOff x="7662864" y="3514869"/>
            <a:chExt cx="2524177" cy="685800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223C4B8-017A-41BA-BB76-9882405CFCED}"/>
                </a:ext>
              </a:extLst>
            </p:cNvPr>
            <p:cNvGrpSpPr/>
            <p:nvPr/>
          </p:nvGrpSpPr>
          <p:grpSpPr>
            <a:xfrm>
              <a:off x="7662864" y="3514869"/>
              <a:ext cx="2524177" cy="685800"/>
              <a:chOff x="7662867" y="1382179"/>
              <a:chExt cx="2524177" cy="68580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C7EA50D2-E2C3-4352-92D9-FC03B09B8CCB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67A2DF22-1D5C-4576-BD68-549DD2FAF17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76799010-6007-439B-95B4-9B07F2BB4241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CE0E03B-A023-42B5-9323-E93BBF8E85DE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</p:grpSp>
        <p:pic>
          <p:nvPicPr>
            <p:cNvPr id="36880" name="Picture 16" descr="Delicious Braised Fish White Plate Cartoon Illustration Hand Drawn Braised  Fish Illustration, Green Shallot, New Years Braised Fish, Illustration PNG  Transparent Clipart Image and PSD File for Free Download">
              <a:extLst>
                <a:ext uri="{FF2B5EF4-FFF2-40B4-BE49-F238E27FC236}">
                  <a16:creationId xmlns:a16="http://schemas.microsoft.com/office/drawing/2014/main" id="{F6668A10-B951-49D3-A845-1E9CBA26B1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hq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8" t="28424" r="10986" b="30267"/>
            <a:stretch/>
          </p:blipFill>
          <p:spPr bwMode="auto">
            <a:xfrm flipH="1">
              <a:off x="8926515" y="3540183"/>
              <a:ext cx="1127494" cy="59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C56144-1002-424D-B44C-E3B11697A813}"/>
              </a:ext>
            </a:extLst>
          </p:cNvPr>
          <p:cNvGrpSpPr/>
          <p:nvPr/>
        </p:nvGrpSpPr>
        <p:grpSpPr>
          <a:xfrm>
            <a:off x="8348663" y="2185845"/>
            <a:ext cx="2524177" cy="1144107"/>
            <a:chOff x="7662863" y="2178400"/>
            <a:chExt cx="2524177" cy="114410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CF8AB4-311F-4833-949F-CC453FFFC51C}"/>
                </a:ext>
              </a:extLst>
            </p:cNvPr>
            <p:cNvGrpSpPr/>
            <p:nvPr/>
          </p:nvGrpSpPr>
          <p:grpSpPr>
            <a:xfrm>
              <a:off x="7662863" y="2449510"/>
              <a:ext cx="2524177" cy="685800"/>
              <a:chOff x="7662863" y="2449510"/>
              <a:chExt cx="2524177" cy="68580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9F9FFD9E-DB72-4085-A89B-67200000EBC6}"/>
                  </a:ext>
                </a:extLst>
              </p:cNvPr>
              <p:cNvGrpSpPr/>
              <p:nvPr/>
            </p:nvGrpSpPr>
            <p:grpSpPr>
              <a:xfrm>
                <a:off x="7662863" y="244951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C52B745F-500E-4799-BDE2-7F0059DF71B7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51" name="Rectangle: Rounded Corners 150">
                    <a:extLst>
                      <a:ext uri="{FF2B5EF4-FFF2-40B4-BE49-F238E27FC236}">
                        <a16:creationId xmlns:a16="http://schemas.microsoft.com/office/drawing/2014/main" id="{CBD4E6A3-69FC-4A2B-8A28-ACDF7E0102F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F60B544D-0A10-44CF-9AC7-396F8BDA3BA2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B9E817DC-9F5A-49E4-9642-4891B86A1CB2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AFA3AF-4B68-4144-970F-E7B5D9C2CDF8}"/>
                  </a:ext>
                </a:extLst>
              </p:cNvPr>
              <p:cNvSpPr txBox="1"/>
              <p:nvPr/>
            </p:nvSpPr>
            <p:spPr>
              <a:xfrm>
                <a:off x="7897618" y="255319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</a:t>
                </a:r>
              </a:p>
            </p:txBody>
          </p:sp>
        </p:grpSp>
        <p:pic>
          <p:nvPicPr>
            <p:cNvPr id="36882" name="Picture 18" descr="Hình ảnh Cartoon Phong Cách Tươi Các Yếu Tố Mía, Cây Mía, Lá Cây, Màu Tím  miễn phí tải tập tin PNG PSDComment và Vector">
              <a:extLst>
                <a:ext uri="{FF2B5EF4-FFF2-40B4-BE49-F238E27FC236}">
                  <a16:creationId xmlns:a16="http://schemas.microsoft.com/office/drawing/2014/main" id="{3A82CE53-CBB9-4DD0-9433-7C99FEEE61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hqprint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r="9588"/>
            <a:stretch/>
          </p:blipFill>
          <p:spPr bwMode="auto">
            <a:xfrm>
              <a:off x="9274237" y="2178400"/>
              <a:ext cx="908220" cy="114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74C4BA-55A6-4A8F-8962-46365744F2FD}"/>
              </a:ext>
            </a:extLst>
          </p:cNvPr>
          <p:cNvGrpSpPr/>
          <p:nvPr/>
        </p:nvGrpSpPr>
        <p:grpSpPr>
          <a:xfrm>
            <a:off x="8348667" y="1389624"/>
            <a:ext cx="2524177" cy="685800"/>
            <a:chOff x="7662867" y="1382179"/>
            <a:chExt cx="2524177" cy="6858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93371D-0F61-481F-842C-421C7B79852A}"/>
                </a:ext>
              </a:extLst>
            </p:cNvPr>
            <p:cNvGrpSpPr/>
            <p:nvPr/>
          </p:nvGrpSpPr>
          <p:grpSpPr>
            <a:xfrm>
              <a:off x="7662867" y="1382179"/>
              <a:ext cx="2524177" cy="685800"/>
              <a:chOff x="7662867" y="1382179"/>
              <a:chExt cx="2524177" cy="68580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8B70744-73ED-473B-93AE-34220ED559BA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EE4CD0DF-4B32-4D3F-8ED0-6FCC06FE3BB1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196C252-D0CC-41AB-9F28-62656F2615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9E0FA7-681A-4213-9D83-FB801BEECF2A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</p:grpSp>
        <p:pic>
          <p:nvPicPr>
            <p:cNvPr id="36884" name="Picture 20" descr="Bones in a bowl vector image | Vector images, Vector free, Vector">
              <a:extLst>
                <a:ext uri="{FF2B5EF4-FFF2-40B4-BE49-F238E27FC236}">
                  <a16:creationId xmlns:a16="http://schemas.microsoft.com/office/drawing/2014/main" id="{FB03D993-51B8-4BE7-96DC-85D0B6DBF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 t="30106" r="12029" b="21652"/>
            <a:stretch/>
          </p:blipFill>
          <p:spPr bwMode="auto">
            <a:xfrm>
              <a:off x="9208896" y="1423345"/>
              <a:ext cx="845113" cy="5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F3FD2A1-7841-459D-B03F-42203A540A6F}"/>
              </a:ext>
            </a:extLst>
          </p:cNvPr>
          <p:cNvGrpSpPr/>
          <p:nvPr/>
        </p:nvGrpSpPr>
        <p:grpSpPr>
          <a:xfrm>
            <a:off x="5360414" y="3253176"/>
            <a:ext cx="2994296" cy="988122"/>
            <a:chOff x="1287418" y="1544314"/>
            <a:chExt cx="2994296" cy="9881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300FC4C-02E5-4AE7-9CC3-1FD8E76A1E7E}"/>
                </a:ext>
              </a:extLst>
            </p:cNvPr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88" name="Rectangle: Rounded Corners 118">
                <a:extLst>
                  <a:ext uri="{FF2B5EF4-FFF2-40B4-BE49-F238E27FC236}">
                    <a16:creationId xmlns:a16="http://schemas.microsoft.com/office/drawing/2014/main" id="{F903120A-7096-4835-967D-EBC9E3C93CB5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A2DA3B5-6002-422B-AFC3-EBD09BBE5858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30FFAA6-2322-4DD7-9CF5-D5B53077A4ED}"/>
                </a:ext>
              </a:extLst>
            </p:cNvPr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14 – 6 </a:t>
              </a:r>
            </a:p>
          </p:txBody>
        </p:sp>
        <p:pic>
          <p:nvPicPr>
            <p:cNvPr id="87" name="Picture 2" descr="Premium Vector | Cute cat cartoon">
              <a:extLst>
                <a:ext uri="{FF2B5EF4-FFF2-40B4-BE49-F238E27FC236}">
                  <a16:creationId xmlns:a16="http://schemas.microsoft.com/office/drawing/2014/main" id="{54D1DA14-A6C1-4A58-A020-1AA72D788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81E74D7-1509-4007-B401-D2DD14E02DCB}"/>
              </a:ext>
            </a:extLst>
          </p:cNvPr>
          <p:cNvGrpSpPr/>
          <p:nvPr/>
        </p:nvGrpSpPr>
        <p:grpSpPr>
          <a:xfrm>
            <a:off x="5523924" y="5296850"/>
            <a:ext cx="2820800" cy="1069412"/>
            <a:chOff x="1460914" y="2083019"/>
            <a:chExt cx="2820800" cy="1069412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732C1D87-B743-4A3F-9917-E729CF9C0565}"/>
                </a:ext>
              </a:extLst>
            </p:cNvPr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743788F-D662-47FF-A55A-5BF55D892F25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95" name="Rectangle: Rounded Corners 124">
                  <a:extLst>
                    <a:ext uri="{FF2B5EF4-FFF2-40B4-BE49-F238E27FC236}">
                      <a16:creationId xmlns:a16="http://schemas.microsoft.com/office/drawing/2014/main" id="{CA2314B3-6AB2-4AD0-B6E3-2D41F62CCAC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C37F5E68-3F41-44CB-9088-D4F1488B8FCE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0F30EE2-D046-4BA0-8014-95FE0D5759ED}"/>
                  </a:ext>
                </a:extLst>
              </p:cNvPr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5 + 6</a:t>
                </a:r>
              </a:p>
            </p:txBody>
          </p:sp>
        </p:grpSp>
        <p:pic>
          <p:nvPicPr>
            <p:cNvPr id="92" name="Picture 4" descr="Premium Vector | Cute monkey cartoon">
              <a:extLst>
                <a:ext uri="{FF2B5EF4-FFF2-40B4-BE49-F238E27FC236}">
                  <a16:creationId xmlns:a16="http://schemas.microsoft.com/office/drawing/2014/main" id="{86397077-9C32-4999-B0B0-0670243C1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AA8D44A-6A97-49ED-AEA9-31E660D2CB18}"/>
              </a:ext>
            </a:extLst>
          </p:cNvPr>
          <p:cNvGrpSpPr/>
          <p:nvPr/>
        </p:nvGrpSpPr>
        <p:grpSpPr>
          <a:xfrm>
            <a:off x="5522543" y="1158026"/>
            <a:ext cx="2820800" cy="988122"/>
            <a:chOff x="1460914" y="3274744"/>
            <a:chExt cx="2820800" cy="98812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DF30744-B527-4BAB-8D07-95C82508391C}"/>
                </a:ext>
              </a:extLst>
            </p:cNvPr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27F5722-6367-4A05-B193-CFBB5AE57B59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03" name="Rectangle: Rounded Corners 130">
                  <a:extLst>
                    <a:ext uri="{FF2B5EF4-FFF2-40B4-BE49-F238E27FC236}">
                      <a16:creationId xmlns:a16="http://schemas.microsoft.com/office/drawing/2014/main" id="{A4D04DF1-787B-4A9B-9FAB-676609F1BB1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173E5B1E-1395-4601-A5A0-0E0B880C512D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30B04855-9CF7-4ADA-AA22-D4D7DB63C029}"/>
                  </a:ext>
                </a:extLst>
              </p:cNvPr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17 – 8 </a:t>
                </a:r>
              </a:p>
            </p:txBody>
          </p:sp>
        </p:grpSp>
        <p:pic>
          <p:nvPicPr>
            <p:cNvPr id="100" name="Picture 6" descr="Dog Cartoons High Res Stock Images | Shutterstock">
              <a:extLst>
                <a:ext uri="{FF2B5EF4-FFF2-40B4-BE49-F238E27FC236}">
                  <a16:creationId xmlns:a16="http://schemas.microsoft.com/office/drawing/2014/main" id="{9C92D153-362F-44CD-BC3C-26C0C8B88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/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E027E4B-F1B4-4A2D-BD2A-7B45B24B63F6}"/>
              </a:ext>
            </a:extLst>
          </p:cNvPr>
          <p:cNvGrpSpPr/>
          <p:nvPr/>
        </p:nvGrpSpPr>
        <p:grpSpPr>
          <a:xfrm>
            <a:off x="5520161" y="2327856"/>
            <a:ext cx="2845536" cy="795089"/>
            <a:chOff x="1436178" y="4481126"/>
            <a:chExt cx="2845536" cy="79508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56DFF7E-D010-45BC-8F41-57C9D46027C2}"/>
                </a:ext>
              </a:extLst>
            </p:cNvPr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315C3C84-5AEF-43CD-97D3-A6BF36DC8D8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24" name="Rectangle: Rounded Corners 136">
                  <a:extLst>
                    <a:ext uri="{FF2B5EF4-FFF2-40B4-BE49-F238E27FC236}">
                      <a16:creationId xmlns:a16="http://schemas.microsoft.com/office/drawing/2014/main" id="{07D62305-5191-42A1-B1EE-C91A521991D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3F3F6CE1-8E14-4554-8DA8-E0EE47AEBF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3A59A9DE-FE7E-467D-B75A-BEFCB5AA9B4D}"/>
                  </a:ext>
                </a:extLst>
              </p:cNvPr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7 + 7 </a:t>
                </a:r>
              </a:p>
            </p:txBody>
          </p:sp>
        </p:grpSp>
        <p:pic>
          <p:nvPicPr>
            <p:cNvPr id="115" name="Picture 8" descr="Premium Vector | Happy elephant cartoon">
              <a:extLst>
                <a:ext uri="{FF2B5EF4-FFF2-40B4-BE49-F238E27FC236}">
                  <a16:creationId xmlns:a16="http://schemas.microsoft.com/office/drawing/2014/main" id="{18E257A6-017B-40F1-947B-BADF0FD1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FD22913-3F69-4FC9-A575-D2328486F451}"/>
              </a:ext>
            </a:extLst>
          </p:cNvPr>
          <p:cNvGrpSpPr/>
          <p:nvPr/>
        </p:nvGrpSpPr>
        <p:grpSpPr>
          <a:xfrm>
            <a:off x="5522543" y="4591659"/>
            <a:ext cx="2820800" cy="685800"/>
            <a:chOff x="1460914" y="5659827"/>
            <a:chExt cx="2820800" cy="685800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3081053D-CC2B-4ED8-8482-944A9C181E55}"/>
                </a:ext>
              </a:extLst>
            </p:cNvPr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830F87A-38D6-4818-BDC6-825116864C1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82" name="Rectangle: Rounded Corners 142">
                  <a:extLst>
                    <a:ext uri="{FF2B5EF4-FFF2-40B4-BE49-F238E27FC236}">
                      <a16:creationId xmlns:a16="http://schemas.microsoft.com/office/drawing/2014/main" id="{55A5D45F-EB14-47DF-BB1F-A0DF6DC2B87B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60F46108-F837-41EA-9A56-A25DD7A1A7A2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65015A1-F79C-4422-9E68-F724C7B05D13}"/>
                  </a:ext>
                </a:extLst>
              </p:cNvPr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16 – 9 </a:t>
                </a:r>
              </a:p>
            </p:txBody>
          </p:sp>
        </p:grpSp>
        <p:pic>
          <p:nvPicPr>
            <p:cNvPr id="179" name="Picture 10" descr="phim hoạt hình con sâu bướm - Véc tơ bản đồ của sâu bướm png tải về - Miễn  phí trong suốt Côn Trùng png Tải về.">
              <a:extLst>
                <a:ext uri="{FF2B5EF4-FFF2-40B4-BE49-F238E27FC236}">
                  <a16:creationId xmlns:a16="http://schemas.microsoft.com/office/drawing/2014/main" id="{181EA141-7E55-413B-930A-846D14631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196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22489" y="880533"/>
            <a:ext cx="11221155" cy="5136445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9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  <a:p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732" y="1037673"/>
            <a:ext cx="10950223" cy="34624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endParaRPr lang="en-US" sz="2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-119063" defTabSz="1219170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Phép tính 13 – 8 có kết quả là:</a:t>
            </a:r>
          </a:p>
          <a:p>
            <a:pPr marL="347663" indent="-119063" defTabSz="1219170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                        B. 6                          C. 7</a:t>
            </a:r>
          </a:p>
          <a:p>
            <a:pPr marL="347663" indent="-119063" defTabSz="1219170">
              <a:lnSpc>
                <a:spcPct val="150000"/>
              </a:lnSpc>
            </a:pP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9293905" y="4579181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7659" y="2667316"/>
            <a:ext cx="13300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</a:t>
            </a:r>
          </a:p>
        </p:txBody>
      </p:sp>
    </p:spTree>
    <p:extLst>
      <p:ext uri="{BB962C8B-B14F-4D97-AF65-F5344CB8AC3E}">
        <p14:creationId xmlns:p14="http://schemas.microsoft.com/office/powerpoint/2010/main" val="162159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447" y="1037673"/>
            <a:ext cx="10950223" cy="34624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endParaRPr lang="en-US" sz="2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-119063" defTabSz="1219170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Phép tính nào dưới đây có kết quả bé nhất:</a:t>
            </a:r>
          </a:p>
          <a:p>
            <a:pPr marL="347663" indent="-119063" defTabSz="1219170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15 - 9                B. 13 - 8                    C. 12 - 5</a:t>
            </a:r>
          </a:p>
          <a:p>
            <a:pPr marL="347663" indent="-119063" defTabSz="1219170">
              <a:lnSpc>
                <a:spcPct val="150000"/>
              </a:lnSpc>
            </a:pP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9293905" y="4579181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0729" y="2768916"/>
            <a:ext cx="215416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13 - 8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7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734" y="1037673"/>
            <a:ext cx="10950223" cy="34624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endParaRPr lang="en-US" sz="2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-119063" defTabSz="1219170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Phép tính có kết quả lớn nhất là:</a:t>
            </a:r>
          </a:p>
          <a:p>
            <a:pPr marL="347663" indent="-119063" defTabSz="1219170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 + 8          B. 9 + 5                    C. 8 + 9</a:t>
            </a:r>
          </a:p>
          <a:p>
            <a:pPr marL="347663" indent="-119063" defTabSz="1219170">
              <a:lnSpc>
                <a:spcPct val="150000"/>
              </a:lnSpc>
            </a:pP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9293905" y="4579181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12238" y="2768916"/>
            <a:ext cx="215416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8 + 9   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9AD9C523-1767-4B84-AD84-F2903A45E837}"/>
              </a:ext>
            </a:extLst>
          </p:cNvPr>
          <p:cNvGrpSpPr/>
          <p:nvPr/>
        </p:nvGrpSpPr>
        <p:grpSpPr>
          <a:xfrm>
            <a:off x="3560815" y="1929091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B396573-E36E-4E26-BFDB-9E9A39F854F9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3E4897D-48CB-494C-A6C4-78BBE80FFDBC}"/>
                </a:ext>
              </a:extLst>
            </p:cNvPr>
            <p:cNvSpPr txBox="1"/>
            <p:nvPr/>
          </p:nvSpPr>
          <p:spPr>
            <a:xfrm>
              <a:off x="1659615" y="4819544"/>
              <a:ext cx="210025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15 – 3 – 6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6668F0-84DA-4422-AD60-AEC6797CE382}"/>
              </a:ext>
            </a:extLst>
          </p:cNvPr>
          <p:cNvGrpSpPr/>
          <p:nvPr/>
        </p:nvGrpSpPr>
        <p:grpSpPr>
          <a:xfrm>
            <a:off x="7870947" y="1935076"/>
            <a:ext cx="2524176" cy="685800"/>
            <a:chOff x="1508520" y="4738254"/>
            <a:chExt cx="2524176" cy="685800"/>
          </a:xfrm>
          <a:solidFill>
            <a:srgbClr val="FFFF99"/>
          </a:solidFill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354B7792-2EAC-4F73-8848-9F7C311ACD6A}"/>
                </a:ext>
              </a:extLst>
            </p:cNvPr>
            <p:cNvSpPr/>
            <p:nvPr/>
          </p:nvSpPr>
          <p:spPr>
            <a:xfrm>
              <a:off x="1508520" y="4738254"/>
              <a:ext cx="2524176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B34AE16-F58C-4793-A29E-3F30D8D1C377}"/>
                </a:ext>
              </a:extLst>
            </p:cNvPr>
            <p:cNvSpPr txBox="1"/>
            <p:nvPr/>
          </p:nvSpPr>
          <p:spPr>
            <a:xfrm>
              <a:off x="1659615" y="4819544"/>
              <a:ext cx="219714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16 – 8 + 5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883247BC-FD00-43EF-9557-BEF2CEB227FF}"/>
              </a:ext>
            </a:extLst>
          </p:cNvPr>
          <p:cNvSpPr/>
          <p:nvPr/>
        </p:nvSpPr>
        <p:spPr>
          <a:xfrm>
            <a:off x="1246909" y="141628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C30FD5-BD72-4325-9736-12F1DF5E56EC}"/>
              </a:ext>
            </a:extLst>
          </p:cNvPr>
          <p:cNvSpPr txBox="1"/>
          <p:nvPr/>
        </p:nvSpPr>
        <p:spPr>
          <a:xfrm>
            <a:off x="1770129" y="1267884"/>
            <a:ext cx="126746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A82F03A-3275-4426-8FCD-33528CB4CD0D}"/>
              </a:ext>
            </a:extLst>
          </p:cNvPr>
          <p:cNvSpPr/>
          <p:nvPr/>
        </p:nvSpPr>
        <p:spPr>
          <a:xfrm rot="10800000">
            <a:off x="3560815" y="2429807"/>
            <a:ext cx="2524177" cy="1035397"/>
          </a:xfrm>
          <a:prstGeom prst="round2Same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6" name="Rectangle 82">
            <a:extLst>
              <a:ext uri="{FF2B5EF4-FFF2-40B4-BE49-F238E27FC236}">
                <a16:creationId xmlns:a16="http://schemas.microsoft.com/office/drawing/2014/main" id="{D45F0ABE-92C4-4C10-9B80-D8FE3CA5E023}"/>
              </a:ext>
            </a:extLst>
          </p:cNvPr>
          <p:cNvSpPr/>
          <p:nvPr/>
        </p:nvSpPr>
        <p:spPr>
          <a:xfrm rot="10800000">
            <a:off x="7870946" y="2429806"/>
            <a:ext cx="2524177" cy="1035397"/>
          </a:xfrm>
          <a:prstGeom prst="round2Same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6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76C96-8B5B-488F-8E5F-6ADA444C19C8}"/>
              </a:ext>
            </a:extLst>
          </p:cNvPr>
          <p:cNvSpPr txBox="1"/>
          <p:nvPr/>
        </p:nvSpPr>
        <p:spPr>
          <a:xfrm>
            <a:off x="3531877" y="540043"/>
            <a:ext cx="569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CẦU THANG – CẦU TRƯỢT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B729E-D97C-4CA9-9184-18E26D0D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62" y="1322384"/>
            <a:ext cx="9868828" cy="4821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47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960833" y="1431697"/>
            <a:ext cx="7972567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7">
            <a:extLst>
              <a:ext uri="{FF2B5EF4-FFF2-40B4-BE49-F238E27FC236}">
                <a16:creationId xmlns:a16="http://schemas.microsoft.com/office/drawing/2014/main" id="{5AAB55F0-51E5-4475-AF5E-A8477476D7AF}"/>
              </a:ext>
            </a:extLst>
          </p:cNvPr>
          <p:cNvGrpSpPr/>
          <p:nvPr/>
        </p:nvGrpSpPr>
        <p:grpSpPr>
          <a:xfrm>
            <a:off x="1453663" y="914400"/>
            <a:ext cx="10019322" cy="5114925"/>
            <a:chOff x="1560688" y="2118360"/>
            <a:chExt cx="5261026" cy="2854215"/>
          </a:xfrm>
        </p:grpSpPr>
        <p:pic>
          <p:nvPicPr>
            <p:cNvPr id="3" name="图片 1">
              <a:extLst>
                <a:ext uri="{FF2B5EF4-FFF2-40B4-BE49-F238E27FC236}">
                  <a16:creationId xmlns:a16="http://schemas.microsoft.com/office/drawing/2014/main" id="{BA94BDF9-E0B5-44FB-B2FF-813D25FD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0688" y="2118360"/>
              <a:ext cx="5261026" cy="2854215"/>
            </a:xfrm>
            <a:prstGeom prst="rect">
              <a:avLst/>
            </a:prstGeom>
          </p:spPr>
        </p:pic>
        <p:sp>
          <p:nvSpPr>
            <p:cNvPr id="4" name="文本框 141">
              <a:extLst>
                <a:ext uri="{FF2B5EF4-FFF2-40B4-BE49-F238E27FC236}">
                  <a16:creationId xmlns:a16="http://schemas.microsoft.com/office/drawing/2014/main" id="{B77C357C-B540-4866-AE22-893744A0F9F9}"/>
                </a:ext>
              </a:extLst>
            </p:cNvPr>
            <p:cNvSpPr txBox="1"/>
            <p:nvPr/>
          </p:nvSpPr>
          <p:spPr>
            <a:xfrm>
              <a:off x="1883280" y="2279025"/>
              <a:ext cx="3522295" cy="142547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Trò</a:t>
              </a:r>
              <a:r>
                <a:rPr kumimoji="0" lang="en-US" altLang="zh-CN" sz="8000" b="1" i="0" u="none" strike="noStrike" kern="1200" cap="none" spc="0" normalizeH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chơi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0" b="1" baseline="0" smtClean="0">
                  <a:solidFill>
                    <a:srgbClr val="FFFFFF"/>
                  </a:solidFill>
                  <a:latin typeface="Calibri" panose="020F0502020204030204" pitchFamily="34" charset="0"/>
                  <a:ea typeface="字魂36号-正文宋楷" panose="02000000000000000000" pitchFamily="2" charset="-122"/>
                </a:rPr>
                <a:t>Ai</a:t>
              </a:r>
              <a:r>
                <a:rPr lang="en-US" altLang="zh-CN" sz="8000" b="1" smtClean="0">
                  <a:solidFill>
                    <a:srgbClr val="FFFFFF"/>
                  </a:solidFill>
                  <a:latin typeface="Calibri" panose="020F0502020204030204" pitchFamily="34" charset="0"/>
                  <a:ea typeface="字魂36号-正文宋楷" panose="02000000000000000000" pitchFamily="2" charset="-122"/>
                </a:rPr>
                <a:t> tính giỏi hơn?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556" y="0"/>
            <a:ext cx="7412615" cy="37394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endParaRPr lang="en-US" sz="2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</a:p>
          <a:p>
            <a:pPr algn="ctr" defTabSz="1219170">
              <a:lnSpc>
                <a:spcPct val="150000"/>
              </a:lnSpc>
            </a:pP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– 4 – 3 = ?</a:t>
            </a:r>
          </a:p>
          <a:p>
            <a:pPr algn="just" defTabSz="1219170">
              <a:lnSpc>
                <a:spcPct val="150000"/>
              </a:lnSpc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50000"/>
              </a:lnSpc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0" y="485242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1622247"/>
            <a:ext cx="6966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6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2887" y="1273629"/>
            <a:ext cx="10689770" cy="37394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endParaRPr lang="en-US" sz="2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</a:p>
          <a:p>
            <a:pPr algn="ctr" defTabSz="1219170">
              <a:lnSpc>
                <a:spcPct val="150000"/>
              </a:lnSpc>
            </a:pP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+ 6 + 4 = ?</a:t>
            </a:r>
          </a:p>
          <a:p>
            <a:pPr algn="just" defTabSz="1219170">
              <a:lnSpc>
                <a:spcPct val="150000"/>
              </a:lnSpc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50000"/>
              </a:lnSpc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0" y="485242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7229" y="2917647"/>
            <a:ext cx="6966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6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6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556" y="0"/>
            <a:ext cx="7412615" cy="37394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endParaRPr lang="en-US" sz="2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1219170">
              <a:lnSpc>
                <a:spcPct val="150000"/>
              </a:lnSpc>
            </a:pP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  –   ?   =  9</a:t>
            </a:r>
          </a:p>
          <a:p>
            <a:pPr algn="just" defTabSz="1219170">
              <a:lnSpc>
                <a:spcPct val="150000"/>
              </a:lnSpc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50000"/>
              </a:lnSpc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0" y="485242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92863" y="1688356"/>
            <a:ext cx="66919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6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956" y="1240971"/>
            <a:ext cx="7412615" cy="37394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endParaRPr lang="en-US" sz="2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</a:p>
          <a:p>
            <a:pPr algn="ctr" defTabSz="1219170">
              <a:lnSpc>
                <a:spcPct val="150000"/>
              </a:lnSpc>
            </a:pP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+  7  = 18</a:t>
            </a:r>
          </a:p>
          <a:p>
            <a:pPr algn="just" defTabSz="1219170">
              <a:lnSpc>
                <a:spcPct val="150000"/>
              </a:lnSpc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50000"/>
              </a:lnSpc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0" y="485242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7971" y="2993847"/>
            <a:ext cx="6966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6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7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23" y="1279298"/>
            <a:ext cx="8220058" cy="4442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组合 147">
            <a:extLst>
              <a:ext uri="{FF2B5EF4-FFF2-40B4-BE49-F238E27FC236}">
                <a16:creationId xmlns:a16="http://schemas.microsoft.com/office/drawing/2014/main" id="{5AAB55F0-51E5-4475-AF5E-A8477476D7AF}"/>
              </a:ext>
            </a:extLst>
          </p:cNvPr>
          <p:cNvGrpSpPr/>
          <p:nvPr/>
        </p:nvGrpSpPr>
        <p:grpSpPr>
          <a:xfrm>
            <a:off x="92510" y="290729"/>
            <a:ext cx="11887373" cy="5114925"/>
            <a:chOff x="1171407" y="1788564"/>
            <a:chExt cx="6241917" cy="2854215"/>
          </a:xfrm>
        </p:grpSpPr>
        <p:pic>
          <p:nvPicPr>
            <p:cNvPr id="7" name="图片 1">
              <a:extLst>
                <a:ext uri="{FF2B5EF4-FFF2-40B4-BE49-F238E27FC236}">
                  <a16:creationId xmlns:a16="http://schemas.microsoft.com/office/drawing/2014/main" id="{BA94BDF9-E0B5-44FB-B2FF-813D25FD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4923" y="1788564"/>
              <a:ext cx="5778401" cy="2854215"/>
            </a:xfrm>
            <a:prstGeom prst="rect">
              <a:avLst/>
            </a:prstGeom>
          </p:spPr>
        </p:pic>
        <p:sp>
          <p:nvSpPr>
            <p:cNvPr id="8" name="文本框 141">
              <a:extLst>
                <a:ext uri="{FF2B5EF4-FFF2-40B4-BE49-F238E27FC236}">
                  <a16:creationId xmlns:a16="http://schemas.microsoft.com/office/drawing/2014/main" id="{B77C357C-B540-4866-AE22-893744A0F9F9}"/>
                </a:ext>
              </a:extLst>
            </p:cNvPr>
            <p:cNvSpPr txBox="1"/>
            <p:nvPr/>
          </p:nvSpPr>
          <p:spPr>
            <a:xfrm>
              <a:off x="1171407" y="2321979"/>
              <a:ext cx="5591030" cy="4293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TOÁN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本框 141">
            <a:extLst>
              <a:ext uri="{FF2B5EF4-FFF2-40B4-BE49-F238E27FC236}">
                <a16:creationId xmlns:a16="http://schemas.microsoft.com/office/drawing/2014/main" id="{B77C357C-B540-4866-AE22-893744A0F9F9}"/>
              </a:ext>
            </a:extLst>
          </p:cNvPr>
          <p:cNvSpPr txBox="1"/>
          <p:nvPr/>
        </p:nvSpPr>
        <p:spPr>
          <a:xfrm>
            <a:off x="712299" y="2048739"/>
            <a:ext cx="1064779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 CHUNG ( Tiết 3 )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tìm</a:t>
              </a:r>
              <a:r>
                <a:rPr lang="en-US" sz="2600" dirty="0"/>
                <a:t> </a:t>
              </a:r>
              <a:r>
                <a:rPr lang="en-US" sz="2600" dirty="0" err="1"/>
                <a:t>thức</a:t>
              </a:r>
              <a:r>
                <a:rPr lang="en-US" sz="2600" dirty="0"/>
                <a:t> </a:t>
              </a:r>
              <a:r>
                <a:rPr lang="en-US" sz="2600" dirty="0" err="1"/>
                <a:t>ăn</a:t>
              </a:r>
              <a:r>
                <a:rPr lang="en-US" sz="2600" dirty="0"/>
                <a:t> </a:t>
              </a:r>
              <a:r>
                <a:rPr lang="en-US" sz="2600" dirty="0" err="1"/>
                <a:t>cho</a:t>
              </a:r>
              <a:r>
                <a:rPr lang="en-US" sz="2600" dirty="0"/>
                <a:t> </a:t>
              </a:r>
              <a:r>
                <a:rPr lang="en-US" sz="2600" dirty="0" err="1"/>
                <a:t>mỗi</a:t>
              </a:r>
              <a:r>
                <a:rPr lang="en-US" sz="2600" dirty="0"/>
                <a:t> con </a:t>
              </a:r>
              <a:r>
                <a:rPr lang="en-US" sz="2600" dirty="0" err="1"/>
                <a:t>vật</a:t>
              </a:r>
              <a:r>
                <a:rPr lang="en-US" sz="26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3FD2A1-7841-459D-B03F-42203A540A6F}"/>
              </a:ext>
            </a:extLst>
          </p:cNvPr>
          <p:cNvGrpSpPr/>
          <p:nvPr/>
        </p:nvGrpSpPr>
        <p:grpSpPr>
          <a:xfrm>
            <a:off x="1287418" y="1079857"/>
            <a:ext cx="2994296" cy="988122"/>
            <a:chOff x="1287418" y="1544314"/>
            <a:chExt cx="2994296" cy="98812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300FC4C-02E5-4AE7-9CC3-1FD8E76A1E7E}"/>
                </a:ext>
              </a:extLst>
            </p:cNvPr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F903120A-7096-4835-967D-EBC9E3C93CB5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A2DA3B5-6002-422B-AFC3-EBD09BBE5858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30FFAA6-2322-4DD7-9CF5-D5B53077A4ED}"/>
                </a:ext>
              </a:extLst>
            </p:cNvPr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14 – 6 </a:t>
              </a:r>
            </a:p>
          </p:txBody>
        </p:sp>
        <p:pic>
          <p:nvPicPr>
            <p:cNvPr id="36866" name="Picture 2" descr="Premium Vector | Cute cat cartoon">
              <a:extLst>
                <a:ext uri="{FF2B5EF4-FFF2-40B4-BE49-F238E27FC236}">
                  <a16:creationId xmlns:a16="http://schemas.microsoft.com/office/drawing/2014/main" id="{54D1DA14-A6C1-4A58-A020-1AA72D788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1E74D7-1509-4007-B401-D2DD14E02DCB}"/>
              </a:ext>
            </a:extLst>
          </p:cNvPr>
          <p:cNvGrpSpPr/>
          <p:nvPr/>
        </p:nvGrpSpPr>
        <p:grpSpPr>
          <a:xfrm>
            <a:off x="1460914" y="2083019"/>
            <a:ext cx="2820800" cy="1069412"/>
            <a:chOff x="1460914" y="2083019"/>
            <a:chExt cx="2820800" cy="106941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32C1D87-B743-4A3F-9917-E729CF9C0565}"/>
                </a:ext>
              </a:extLst>
            </p:cNvPr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6743788F-D662-47FF-A55A-5BF55D892F25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CA2314B3-6AB2-4AD0-B6E3-2D41F62CCAC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37F5E68-3F41-44CB-9088-D4F1488B8FCE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0F30EE2-D046-4BA0-8014-95FE0D5759ED}"/>
                  </a:ext>
                </a:extLst>
              </p:cNvPr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5 + 6</a:t>
                </a:r>
              </a:p>
            </p:txBody>
          </p:sp>
        </p:grpSp>
        <p:pic>
          <p:nvPicPr>
            <p:cNvPr id="36868" name="Picture 4" descr="Premium Vector | Cute monkey cartoon">
              <a:extLst>
                <a:ext uri="{FF2B5EF4-FFF2-40B4-BE49-F238E27FC236}">
                  <a16:creationId xmlns:a16="http://schemas.microsoft.com/office/drawing/2014/main" id="{86397077-9C32-4999-B0B0-0670243C1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A8D44A-6A97-49ED-AEA9-31E660D2CB18}"/>
              </a:ext>
            </a:extLst>
          </p:cNvPr>
          <p:cNvGrpSpPr/>
          <p:nvPr/>
        </p:nvGrpSpPr>
        <p:grpSpPr>
          <a:xfrm>
            <a:off x="1460914" y="3274744"/>
            <a:ext cx="2820800" cy="988122"/>
            <a:chOff x="1460914" y="3274744"/>
            <a:chExt cx="2820800" cy="98812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DF30744-B527-4BAB-8D07-95C82508391C}"/>
                </a:ext>
              </a:extLst>
            </p:cNvPr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27F5722-6367-4A05-B193-CFBB5AE57B59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A4D04DF1-787B-4A9B-9FAB-676609F1BB1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73E5B1E-1395-4601-A5A0-0E0B880C512D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0B04855-9CF7-4ADA-AA22-D4D7DB63C029}"/>
                  </a:ext>
                </a:extLst>
              </p:cNvPr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17 – 8 </a:t>
                </a:r>
              </a:p>
            </p:txBody>
          </p:sp>
        </p:grpSp>
        <p:pic>
          <p:nvPicPr>
            <p:cNvPr id="36870" name="Picture 6" descr="Dog Cartoons High Res Stock Images | Shutterstock">
              <a:extLst>
                <a:ext uri="{FF2B5EF4-FFF2-40B4-BE49-F238E27FC236}">
                  <a16:creationId xmlns:a16="http://schemas.microsoft.com/office/drawing/2014/main" id="{9C92D153-362F-44CD-BC3C-26C0C8B88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/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027E4B-F1B4-4A2D-BD2A-7B45B24B63F6}"/>
              </a:ext>
            </a:extLst>
          </p:cNvPr>
          <p:cNvGrpSpPr/>
          <p:nvPr/>
        </p:nvGrpSpPr>
        <p:grpSpPr>
          <a:xfrm>
            <a:off x="1436178" y="4481126"/>
            <a:ext cx="2845536" cy="795089"/>
            <a:chOff x="1436178" y="4481126"/>
            <a:chExt cx="2845536" cy="795089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56DFF7E-D010-45BC-8F41-57C9D46027C2}"/>
                </a:ext>
              </a:extLst>
            </p:cNvPr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315C3C84-5AEF-43CD-97D3-A6BF36DC8D8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07D62305-5191-42A1-B1EE-C91A521991D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3F3F6CE1-8E14-4554-8DA8-E0EE47AEBF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A59A9DE-FE7E-467D-B75A-BEFCB5AA9B4D}"/>
                  </a:ext>
                </a:extLst>
              </p:cNvPr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7 + 7 </a:t>
                </a:r>
              </a:p>
            </p:txBody>
          </p:sp>
        </p:grpSp>
        <p:pic>
          <p:nvPicPr>
            <p:cNvPr id="36872" name="Picture 8" descr="Premium Vector | Happy elephant cartoon">
              <a:extLst>
                <a:ext uri="{FF2B5EF4-FFF2-40B4-BE49-F238E27FC236}">
                  <a16:creationId xmlns:a16="http://schemas.microsoft.com/office/drawing/2014/main" id="{18E257A6-017B-40F1-947B-BADF0FD1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D22913-3F69-4FC9-A575-D2328486F451}"/>
              </a:ext>
            </a:extLst>
          </p:cNvPr>
          <p:cNvGrpSpPr/>
          <p:nvPr/>
        </p:nvGrpSpPr>
        <p:grpSpPr>
          <a:xfrm>
            <a:off x="1460914" y="5659827"/>
            <a:ext cx="2820800" cy="685800"/>
            <a:chOff x="1460914" y="5659827"/>
            <a:chExt cx="2820800" cy="685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081053D-CC2B-4ED8-8482-944A9C181E55}"/>
                </a:ext>
              </a:extLst>
            </p:cNvPr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830F87A-38D6-4818-BDC6-825116864C1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55A5D45F-EB14-47DF-BB1F-A0DF6DC2B87B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60F46108-F837-41EA-9A56-A25DD7A1A7A2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B65015A1-F79C-4422-9E68-F724C7B05D13}"/>
                  </a:ext>
                </a:extLst>
              </p:cNvPr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16 – 9 </a:t>
                </a:r>
              </a:p>
            </p:txBody>
          </p:sp>
        </p:grpSp>
        <p:pic>
          <p:nvPicPr>
            <p:cNvPr id="36874" name="Picture 10" descr="phim hoạt hình con sâu bướm - Véc tơ bản đồ của sâu bướm png tải về - Miễn  phí trong suốt Côn Trùng png Tải về.">
              <a:extLst>
                <a:ext uri="{FF2B5EF4-FFF2-40B4-BE49-F238E27FC236}">
                  <a16:creationId xmlns:a16="http://schemas.microsoft.com/office/drawing/2014/main" id="{181EA141-7E55-413B-930A-846D14631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839C5F-809E-4AFC-86B5-9F36384CC0A5}"/>
              </a:ext>
            </a:extLst>
          </p:cNvPr>
          <p:cNvGrpSpPr/>
          <p:nvPr/>
        </p:nvGrpSpPr>
        <p:grpSpPr>
          <a:xfrm>
            <a:off x="7662866" y="5526649"/>
            <a:ext cx="2524177" cy="796221"/>
            <a:chOff x="7662866" y="5526649"/>
            <a:chExt cx="2524177" cy="7962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45FD0E-85EE-43AB-8BD4-2454A820C2E8}"/>
                </a:ext>
              </a:extLst>
            </p:cNvPr>
            <p:cNvGrpSpPr/>
            <p:nvPr/>
          </p:nvGrpSpPr>
          <p:grpSpPr>
            <a:xfrm>
              <a:off x="7662866" y="5637070"/>
              <a:ext cx="2524177" cy="685800"/>
              <a:chOff x="7662866" y="5637070"/>
              <a:chExt cx="2524177" cy="685800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3DFD0D9B-B03D-46E2-902E-FACD8BF73717}"/>
                  </a:ext>
                </a:extLst>
              </p:cNvPr>
              <p:cNvGrpSpPr/>
              <p:nvPr/>
            </p:nvGrpSpPr>
            <p:grpSpPr>
              <a:xfrm>
                <a:off x="7662866" y="563707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B768D087-F76B-4EB2-A19F-5FE8479B878B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68" name="Rectangle: Rounded Corners 167">
                    <a:extLst>
                      <a:ext uri="{FF2B5EF4-FFF2-40B4-BE49-F238E27FC236}">
                        <a16:creationId xmlns:a16="http://schemas.microsoft.com/office/drawing/2014/main" id="{7B1EE834-32BE-424B-ABDF-4CD5EFFAA1B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5A8BE0FB-B915-40E9-BE6B-A99434DF4BFB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012F3521-95BE-4DFE-86D4-32890AAD6475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0AD684B8-A829-4AF1-ADC2-4BCB2F48DAE2}"/>
                  </a:ext>
                </a:extLst>
              </p:cNvPr>
              <p:cNvSpPr txBox="1"/>
              <p:nvPr/>
            </p:nvSpPr>
            <p:spPr>
              <a:xfrm>
                <a:off x="7927014" y="5729557"/>
                <a:ext cx="558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11</a:t>
                </a:r>
              </a:p>
            </p:txBody>
          </p:sp>
        </p:grpSp>
        <p:pic>
          <p:nvPicPr>
            <p:cNvPr id="36876" name="Picture 12" descr="Banana Cartoon HD Stock Images | Shutterstock">
              <a:extLst>
                <a:ext uri="{FF2B5EF4-FFF2-40B4-BE49-F238E27FC236}">
                  <a16:creationId xmlns:a16="http://schemas.microsoft.com/office/drawing/2014/main" id="{873D3074-AB28-414A-88DF-EC5BAB2E21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7"/>
            <a:stretch/>
          </p:blipFill>
          <p:spPr bwMode="auto">
            <a:xfrm flipH="1">
              <a:off x="8921241" y="5526649"/>
              <a:ext cx="1132768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CD8AB2-6F42-4778-A15B-BD53998AF472}"/>
              </a:ext>
            </a:extLst>
          </p:cNvPr>
          <p:cNvGrpSpPr/>
          <p:nvPr/>
        </p:nvGrpSpPr>
        <p:grpSpPr>
          <a:xfrm>
            <a:off x="7662865" y="4538447"/>
            <a:ext cx="2524177" cy="760844"/>
            <a:chOff x="7662865" y="4538447"/>
            <a:chExt cx="2524177" cy="76084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50DBAE6-0752-45B9-91F3-3AC6E2FBB2CB}"/>
                </a:ext>
              </a:extLst>
            </p:cNvPr>
            <p:cNvGrpSpPr/>
            <p:nvPr/>
          </p:nvGrpSpPr>
          <p:grpSpPr>
            <a:xfrm>
              <a:off x="7662865" y="4584214"/>
              <a:ext cx="2524177" cy="685800"/>
              <a:chOff x="7662867" y="1382179"/>
              <a:chExt cx="2524177" cy="685800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994B6EF-B0AC-4B88-9B8E-658B480A4DB3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BBE6E465-7E5E-4301-B511-DDA4115A5BF8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1FBEC1A5-9625-4D67-A2CB-AECB27DB1E93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77A324E-20C5-41AA-8155-7383D20C7BB2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7</a:t>
                </a:r>
              </a:p>
            </p:txBody>
          </p:sp>
        </p:grpSp>
        <p:pic>
          <p:nvPicPr>
            <p:cNvPr id="36878" name="Picture 14" descr="Birch leaf icon cartoon style Royalty Free Vector Image">
              <a:extLst>
                <a:ext uri="{FF2B5EF4-FFF2-40B4-BE49-F238E27FC236}">
                  <a16:creationId xmlns:a16="http://schemas.microsoft.com/office/drawing/2014/main" id="{88018746-0309-41F9-9D55-7305433721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7"/>
            <a:stretch/>
          </p:blipFill>
          <p:spPr bwMode="auto">
            <a:xfrm rot="16200000" flipH="1">
              <a:off x="9080638" y="4534889"/>
              <a:ext cx="760844" cy="76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426319-B3BC-4059-B743-77C7EB41DE2A}"/>
              </a:ext>
            </a:extLst>
          </p:cNvPr>
          <p:cNvGrpSpPr/>
          <p:nvPr/>
        </p:nvGrpSpPr>
        <p:grpSpPr>
          <a:xfrm>
            <a:off x="7662864" y="3514869"/>
            <a:ext cx="2524177" cy="685800"/>
            <a:chOff x="7662864" y="3514869"/>
            <a:chExt cx="2524177" cy="685800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223C4B8-017A-41BA-BB76-9882405CFCED}"/>
                </a:ext>
              </a:extLst>
            </p:cNvPr>
            <p:cNvGrpSpPr/>
            <p:nvPr/>
          </p:nvGrpSpPr>
          <p:grpSpPr>
            <a:xfrm>
              <a:off x="7662864" y="3514869"/>
              <a:ext cx="2524177" cy="685800"/>
              <a:chOff x="7662867" y="1382179"/>
              <a:chExt cx="2524177" cy="68580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C7EA50D2-E2C3-4352-92D9-FC03B09B8CCB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67A2DF22-1D5C-4576-BD68-549DD2FAF17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76799010-6007-439B-95B4-9B07F2BB4241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CE0E03B-A023-42B5-9323-E93BBF8E85DE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</p:grpSp>
        <p:pic>
          <p:nvPicPr>
            <p:cNvPr id="36880" name="Picture 16" descr="Delicious Braised Fish White Plate Cartoon Illustration Hand Drawn Braised  Fish Illustration, Green Shallot, New Years Braised Fish, Illustration PNG  Transparent Clipart Image and PSD File for Free Download">
              <a:extLst>
                <a:ext uri="{FF2B5EF4-FFF2-40B4-BE49-F238E27FC236}">
                  <a16:creationId xmlns:a16="http://schemas.microsoft.com/office/drawing/2014/main" id="{F6668A10-B951-49D3-A845-1E9CBA26B1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hq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8" t="28424" r="10986" b="30267"/>
            <a:stretch/>
          </p:blipFill>
          <p:spPr bwMode="auto">
            <a:xfrm flipH="1">
              <a:off x="8926515" y="3540183"/>
              <a:ext cx="1127494" cy="59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C56144-1002-424D-B44C-E3B11697A813}"/>
              </a:ext>
            </a:extLst>
          </p:cNvPr>
          <p:cNvGrpSpPr/>
          <p:nvPr/>
        </p:nvGrpSpPr>
        <p:grpSpPr>
          <a:xfrm>
            <a:off x="7662863" y="2178400"/>
            <a:ext cx="2524177" cy="1144107"/>
            <a:chOff x="7662863" y="2178400"/>
            <a:chExt cx="2524177" cy="114410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CF8AB4-311F-4833-949F-CC453FFFC51C}"/>
                </a:ext>
              </a:extLst>
            </p:cNvPr>
            <p:cNvGrpSpPr/>
            <p:nvPr/>
          </p:nvGrpSpPr>
          <p:grpSpPr>
            <a:xfrm>
              <a:off x="7662863" y="2449510"/>
              <a:ext cx="2524177" cy="685800"/>
              <a:chOff x="7662863" y="2449510"/>
              <a:chExt cx="2524177" cy="68580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9F9FFD9E-DB72-4085-A89B-67200000EBC6}"/>
                  </a:ext>
                </a:extLst>
              </p:cNvPr>
              <p:cNvGrpSpPr/>
              <p:nvPr/>
            </p:nvGrpSpPr>
            <p:grpSpPr>
              <a:xfrm>
                <a:off x="7662863" y="244951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C52B745F-500E-4799-BDE2-7F0059DF71B7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51" name="Rectangle: Rounded Corners 150">
                    <a:extLst>
                      <a:ext uri="{FF2B5EF4-FFF2-40B4-BE49-F238E27FC236}">
                        <a16:creationId xmlns:a16="http://schemas.microsoft.com/office/drawing/2014/main" id="{CBD4E6A3-69FC-4A2B-8A28-ACDF7E0102F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F60B544D-0A10-44CF-9AC7-396F8BDA3BA2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B9E817DC-9F5A-49E4-9642-4891B86A1CB2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AFA3AF-4B68-4144-970F-E7B5D9C2CDF8}"/>
                  </a:ext>
                </a:extLst>
              </p:cNvPr>
              <p:cNvSpPr txBox="1"/>
              <p:nvPr/>
            </p:nvSpPr>
            <p:spPr>
              <a:xfrm>
                <a:off x="7897618" y="255319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</a:t>
                </a:r>
              </a:p>
            </p:txBody>
          </p:sp>
        </p:grpSp>
        <p:pic>
          <p:nvPicPr>
            <p:cNvPr id="36882" name="Picture 18" descr="Hình ảnh Cartoon Phong Cách Tươi Các Yếu Tố Mía, Cây Mía, Lá Cây, Màu Tím  miễn phí tải tập tin PNG PSDComment và Vector">
              <a:extLst>
                <a:ext uri="{FF2B5EF4-FFF2-40B4-BE49-F238E27FC236}">
                  <a16:creationId xmlns:a16="http://schemas.microsoft.com/office/drawing/2014/main" id="{3A82CE53-CBB9-4DD0-9433-7C99FEEE61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hqprint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r="9588"/>
            <a:stretch/>
          </p:blipFill>
          <p:spPr bwMode="auto">
            <a:xfrm>
              <a:off x="9274237" y="2178400"/>
              <a:ext cx="908220" cy="114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74C4BA-55A6-4A8F-8962-46365744F2FD}"/>
              </a:ext>
            </a:extLst>
          </p:cNvPr>
          <p:cNvGrpSpPr/>
          <p:nvPr/>
        </p:nvGrpSpPr>
        <p:grpSpPr>
          <a:xfrm>
            <a:off x="7662867" y="1382179"/>
            <a:ext cx="2524177" cy="685800"/>
            <a:chOff x="7662867" y="1382179"/>
            <a:chExt cx="2524177" cy="6858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93371D-0F61-481F-842C-421C7B79852A}"/>
                </a:ext>
              </a:extLst>
            </p:cNvPr>
            <p:cNvGrpSpPr/>
            <p:nvPr/>
          </p:nvGrpSpPr>
          <p:grpSpPr>
            <a:xfrm>
              <a:off x="7662867" y="1382179"/>
              <a:ext cx="2524177" cy="685800"/>
              <a:chOff x="7662867" y="1382179"/>
              <a:chExt cx="2524177" cy="68580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8B70744-73ED-473B-93AE-34220ED559BA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EE4CD0DF-4B32-4D3F-8ED0-6FCC06FE3BB1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196C252-D0CC-41AB-9F28-62656F2615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9E0FA7-681A-4213-9D83-FB801BEECF2A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</p:grpSp>
        <p:pic>
          <p:nvPicPr>
            <p:cNvPr id="36884" name="Picture 20" descr="Bones in a bowl vector image | Vector images, Vector free, Vector">
              <a:extLst>
                <a:ext uri="{FF2B5EF4-FFF2-40B4-BE49-F238E27FC236}">
                  <a16:creationId xmlns:a16="http://schemas.microsoft.com/office/drawing/2014/main" id="{FB03D993-51B8-4BE7-96DC-85D0B6DBF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 t="30106" r="12029" b="21652"/>
            <a:stretch/>
          </p:blipFill>
          <p:spPr bwMode="auto">
            <a:xfrm>
              <a:off x="9208896" y="1423345"/>
              <a:ext cx="845113" cy="5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096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317</Words>
  <Application>Microsoft Office PowerPoint</Application>
  <PresentationFormat>Widescreen</PresentationFormat>
  <Paragraphs>92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字魂36号-正文宋楷</vt:lpstr>
      <vt:lpstr>自定义设计方案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STD_THUY</cp:lastModifiedBy>
  <cp:revision>56</cp:revision>
  <dcterms:created xsi:type="dcterms:W3CDTF">2021-07-09T06:30:31Z</dcterms:created>
  <dcterms:modified xsi:type="dcterms:W3CDTF">2024-01-16T07:25:13Z</dcterms:modified>
</cp:coreProperties>
</file>