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9" r:id="rId2"/>
    <p:sldId id="307" r:id="rId3"/>
    <p:sldId id="256" r:id="rId4"/>
    <p:sldId id="303" r:id="rId5"/>
    <p:sldId id="304" r:id="rId6"/>
    <p:sldId id="286" r:id="rId7"/>
    <p:sldId id="290" r:id="rId8"/>
    <p:sldId id="262" r:id="rId9"/>
    <p:sldId id="293" r:id="rId10"/>
    <p:sldId id="295" r:id="rId11"/>
    <p:sldId id="305" r:id="rId12"/>
    <p:sldId id="296" r:id="rId13"/>
    <p:sldId id="306" r:id="rId14"/>
    <p:sldId id="29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3263D-A291-42E4-8D55-BF5D4B7BB3D9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C6175-24F3-46A9-9591-D07B401F5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93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36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4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2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06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01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7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0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0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56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99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01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D22BC-E4F2-479A-B4C1-9BA12F196DD8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1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82134"/>
            <a:ext cx="11691257" cy="2387600"/>
          </a:xfrm>
        </p:spPr>
        <p:txBody>
          <a:bodyPr>
            <a:normAutofit fontScale="90000"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 MỪNG CÁC EM HỌC SINH ĐẾN VỚI BUỔI HỌC TRỰC TUYẾN</a:t>
            </a: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00399"/>
            <a:ext cx="9144000" cy="2688771"/>
          </a:xfrm>
        </p:spPr>
        <p:txBody>
          <a:bodyPr>
            <a:normAutofit lnSpcReduction="10000"/>
          </a:bodyPr>
          <a:lstStyle/>
          <a:p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MÔN TOÁN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b="1" smtClean="0">
                <a:latin typeface="Times New Roman" pitchFamily="18" charset="0"/>
                <a:cs typeface="Times New Roman" pitchFamily="18" charset="0"/>
              </a:rPr>
              <a:t>Ôn tập về giải toán có lời văn</a:t>
            </a:r>
          </a:p>
          <a:p>
            <a:endParaRPr lang="en-US" sz="32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Người thực hiện :Phan Thị Thanh Thủy – GVCN lớp 2B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                    Trường Tiểu học Thị Trấn An Lão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22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78177" y="711854"/>
            <a:ext cx="1205088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  <a:r>
              <a:rPr lang="en-US" altLang="en-US" sz="4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Anh cao 92 cm. Em thấp hơn anh 6 cm. Hỏi em cao bao nhiêu xăng – ti - mét?</a:t>
            </a:r>
            <a:endParaRPr lang="en-US" altLang="en-US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2657618" y="2956200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057458" y="2887288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86 cm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2614369" y="4049788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2690569" y="5152488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2690569" y="5152488"/>
            <a:ext cx="42164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C. 98 cm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766769" y="4018194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B. 88 cm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3057458" y="2887288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2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86 cm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10521244" y="21820"/>
            <a:ext cx="1320800" cy="838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514"/>
                </a:solidFill>
                <a:latin typeface="Times New Roman" pitchFamily="18" charset="0"/>
              </a:rPr>
              <a:t>HẾT GIỜ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6830769" y="1435129"/>
            <a:ext cx="211003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49609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animBg="1"/>
      <p:bldP spid="15366" grpId="0"/>
      <p:bldP spid="15367" grpId="0" animBg="1"/>
      <p:bldP spid="15368" grpId="0" animBg="1"/>
      <p:bldP spid="15369" grpId="0"/>
      <p:bldP spid="15370" grpId="0"/>
      <p:bldP spid="13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1895049" y="1878438"/>
            <a:ext cx="2012387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endParaRPr lang="en-US" sz="3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084712" y="2002087"/>
            <a:ext cx="6464644" cy="36249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altLang="en-US" sz="32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 2 được thưởng số bông hoa là: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+ 6 = 22 ( bông 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22 bông hoa.</a:t>
            </a:r>
          </a:p>
          <a:p>
            <a:endParaRPr lang="en-US" sz="3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297600" y="2469413"/>
            <a:ext cx="0" cy="41459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42494" y="2980961"/>
            <a:ext cx="342053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42494" y="4005482"/>
            <a:ext cx="519866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953783" y="2838838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357384" y="2838838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42494" y="3880813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141156" y="3880813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953784" y="3070105"/>
            <a:ext cx="0" cy="830225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4357384" y="3088176"/>
            <a:ext cx="0" cy="830225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368674" y="3841302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5167" y="2546450"/>
            <a:ext cx="1159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 1</a:t>
            </a:r>
            <a:endParaRPr lang="en-US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20677" y="3395181"/>
            <a:ext cx="2202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 bông hoa</a:t>
            </a:r>
            <a:endParaRPr lang="en-US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1365207" y="6789374"/>
            <a:ext cx="3371347" cy="5279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15314" y="3050234"/>
            <a:ext cx="2641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 bông hoa</a:t>
            </a:r>
            <a:endParaRPr lang="en-US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638888" y="586964"/>
            <a:ext cx="11277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</a:t>
            </a:r>
            <a:r>
              <a:rPr lang="en-US" alt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Giải bài toán dựa vào tóm tắt sau:</a:t>
            </a:r>
            <a:endParaRPr lang="en-US" alt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Straight Connector 46"/>
          <p:cNvCxnSpPr>
            <a:stCxn id="35" idx="1"/>
          </p:cNvCxnSpPr>
          <p:nvPr/>
        </p:nvCxnSpPr>
        <p:spPr>
          <a:xfrm flipH="1" flipV="1">
            <a:off x="953784" y="3088176"/>
            <a:ext cx="661530" cy="223668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3714477" y="3088176"/>
            <a:ext cx="642907" cy="254446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 flipV="1">
            <a:off x="6028267" y="3814584"/>
            <a:ext cx="112890" cy="190899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4368674" y="3814584"/>
            <a:ext cx="94610" cy="13978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5167" y="3635009"/>
            <a:ext cx="1159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 2</a:t>
            </a:r>
            <a:endParaRPr lang="en-US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393914" y="4232744"/>
            <a:ext cx="2641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bông hoa</a:t>
            </a:r>
            <a:endParaRPr lang="en-US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H="1">
            <a:off x="4256440" y="4130151"/>
            <a:ext cx="1884718" cy="41223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74" idx="1"/>
          </p:cNvCxnSpPr>
          <p:nvPr/>
        </p:nvCxnSpPr>
        <p:spPr>
          <a:xfrm flipH="1" flipV="1">
            <a:off x="942494" y="4100084"/>
            <a:ext cx="1451420" cy="39427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82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42" grpId="0"/>
      <p:bldP spid="43" grpId="0"/>
      <p:bldP spid="35" grpId="0"/>
      <p:bldP spid="27" grpId="0"/>
      <p:bldP spid="64" grpId="0"/>
      <p:bldP spid="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70932" y="611666"/>
            <a:ext cx="11921067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US" altLang="en-US" sz="44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</a:t>
            </a:r>
            <a:r>
              <a:rPr lang="en-US" altLang="en-US" sz="4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4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dây thứ nhất dài </a:t>
            </a:r>
            <a:r>
              <a:rPr lang="vi-VN" sz="4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45cm</a:t>
            </a:r>
            <a:r>
              <a:rPr lang="vi-VN" sz="4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đoạn dây thứ nhất dài hơn đoạn dây thứ hai 16 cm. Hỏi đoạn dây thứ hai dài bao nhiêu xăng -xi</a:t>
            </a:r>
            <a:r>
              <a:rPr lang="en-US" sz="4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sz="4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mét</a:t>
            </a:r>
            <a:r>
              <a:rPr lang="vi-VN" sz="4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4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10888133" y="0"/>
            <a:ext cx="1320800" cy="838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514"/>
                </a:solidFill>
                <a:latin typeface="Times New Roman" pitchFamily="18" charset="0"/>
              </a:rPr>
              <a:t>HẾT GIỜ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864100" y="1251857"/>
            <a:ext cx="6790043" cy="54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85302" y="1919381"/>
            <a:ext cx="203477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82646" y="2617776"/>
            <a:ext cx="387486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>
          <a:xfrm>
            <a:off x="2999143" y="3032276"/>
            <a:ext cx="6464644" cy="362499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altLang="en-US" sz="32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dây thứ hai dài là: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= 29 ( cm )</a:t>
            </a:r>
          </a:p>
          <a:p>
            <a:pPr>
              <a:spcBef>
                <a:spcPct val="50000"/>
              </a:spcBef>
            </a:pP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Đáp số: 29 cm.</a:t>
            </a:r>
            <a:endParaRPr lang="en-US" sz="32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572478" y="1919381"/>
            <a:ext cx="178503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20089" y="1919381"/>
            <a:ext cx="161431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9304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0" grpId="0" animBg="1"/>
      <p:bldP spid="20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665" y="1581364"/>
            <a:ext cx="10787522" cy="9463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kĩ bài toán.</a:t>
            </a:r>
            <a:endParaRPr lang="en-US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2997" y="3454396"/>
            <a:ext cx="10787522" cy="1694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phép tính thích hợp: </a:t>
            </a:r>
          </a:p>
          <a:p>
            <a:pPr marL="0" indent="0">
              <a:buNone/>
            </a:pP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Phép trừ ( nếu số cần tìm bé hơn số đã cho).</a:t>
            </a:r>
          </a:p>
          <a:p>
            <a:pPr marL="0" indent="0">
              <a:buNone/>
            </a:pP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Phép </a:t>
            </a: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</a:t>
            </a: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nếu số cần tìm </a:t>
            </a: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 </a:t>
            </a: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 số đã cho).</a:t>
            </a:r>
            <a:endParaRPr lang="en-US" sz="3600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2997" y="2323680"/>
            <a:ext cx="11280826" cy="12887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Xác định số cần tìm và mối quan hệ giữa số cần tìm với số đã cho ( Số cần tìm lớn hơn hay bé hơn số đã cho? ).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79649" y="5488240"/>
            <a:ext cx="10787522" cy="946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Chọn câu lời giải phù hợp và trình bày bài giải.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006876" y="158100"/>
            <a:ext cx="6333067" cy="1325563"/>
          </a:xfrm>
          <a:prstGeom prst="rect">
            <a:avLst/>
          </a:prstGeom>
          <a:solidFill>
            <a:srgbClr val="FFFF00"/>
          </a:solidFill>
          <a:ln w="28575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Nội dung cần ghi nhớ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37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8" grpId="0"/>
      <p:bldP spid="9" grpId="0" build="p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1244" y="1185079"/>
            <a:ext cx="11492089" cy="172354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en-US" sz="8800" b="1" smtClean="0">
                <a:solidFill>
                  <a:srgbClr val="00B0F0"/>
                </a:solidFill>
                <a:latin typeface="Stencil" pitchFamily="82" charset="0"/>
                <a:cs typeface="Times New Roman" panose="02020603050405020304" pitchFamily="18" charset="0"/>
              </a:rPr>
              <a:t>  BÀI HỌC KẾT THÚC</a:t>
            </a:r>
            <a:endParaRPr lang="en-US" altLang="en-US" sz="8800" b="1">
              <a:solidFill>
                <a:srgbClr val="00B0F0"/>
              </a:solidFill>
              <a:latin typeface="Stencil" pitchFamily="82" charset="0"/>
              <a:cs typeface="Times New Roman" panose="02020603050405020304" pitchFamily="18" charset="0"/>
            </a:endParaRPr>
          </a:p>
          <a:p>
            <a:endParaRPr lang="en-US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6266" y="4165600"/>
            <a:ext cx="10645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Chúc các em luôn chăm ngoan, học giỏi!</a:t>
            </a:r>
            <a:endParaRPr lang="en-US" sz="4000" b="1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54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63118" y="366650"/>
            <a:ext cx="8175638" cy="746407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Bài toán về nhiều hơn, ít hơn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17665" y="1581364"/>
            <a:ext cx="11303402" cy="9463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Phân biệt hai dạng toán: bài toán về nhiều hơn - bài toán về ít hơn.</a:t>
            </a:r>
            <a:endParaRPr lang="en-US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7176" y="2892802"/>
            <a:ext cx="10787522" cy="946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Nắm chắc cách giải của hai dạng toán trên.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57176" y="3839142"/>
            <a:ext cx="10787522" cy="946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Biết vận dụng để giải các bài toán về nhiều hơn, ít hơn.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05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598445" y="904527"/>
            <a:ext cx="11428933" cy="1810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 gấp được 18 bông hoa. Mai gấp được nhiều hơn Lan </a:t>
            </a:r>
          </a:p>
          <a:p>
            <a:pPr algn="l"/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bông hoa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Hỏi Mai gấp được bao nhiêu bông hoa?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97521" y="3015244"/>
            <a:ext cx="2012387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endParaRPr lang="en-US" sz="3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56513" y="3761082"/>
            <a:ext cx="4694401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Lan: 18 bông hoa</a:t>
            </a:r>
            <a:endParaRPr lang="en-US" sz="3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803" y="4487837"/>
            <a:ext cx="6378626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 nhiều hơn Lan: 5 bông hoa</a:t>
            </a:r>
            <a:endParaRPr lang="en-US" sz="3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56513" y="5247049"/>
            <a:ext cx="4694401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Mai: …… bông hoa?</a:t>
            </a:r>
            <a:endParaRPr lang="en-US" sz="32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944510" y="4487835"/>
            <a:ext cx="2444577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 hơn</a:t>
            </a:r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832625" y="3167743"/>
            <a:ext cx="6464644" cy="36249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altLang="en-US" sz="32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 gấp được số bông hoa là: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+ 5 = 23 ( bông 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23 bông hoa.</a:t>
            </a:r>
          </a:p>
          <a:p>
            <a:endParaRPr lang="en-US" sz="3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5832625" y="2738897"/>
            <a:ext cx="0" cy="41459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064947" y="1380559"/>
            <a:ext cx="164626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0" y="804567"/>
            <a:ext cx="2012387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Ví dụ </a:t>
            </a:r>
            <a:r>
              <a:rPr 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31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 uiExpand="1" build="p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853250" y="714256"/>
            <a:ext cx="10000083" cy="1810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 thẳng AB dài 24 cm. Đoạn thẳng CD ngắn hơn 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 thẳng AB là 6cm. Hỏi đoạn thẳng CD dài bao nhiêu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xăng- ti- mét?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97521" y="2712468"/>
            <a:ext cx="2012387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endParaRPr lang="en-US" sz="3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832625" y="3167743"/>
            <a:ext cx="6464644" cy="36249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altLang="en-US" sz="32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thẳng CD dài là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5832625" y="2738897"/>
            <a:ext cx="0" cy="41459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88622" y="4980239"/>
            <a:ext cx="342053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8621" y="4188178"/>
            <a:ext cx="442524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99911" y="4855570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103512" y="4855570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88621" y="4063509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119511" y="4063509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688621" y="4188179"/>
            <a:ext cx="11290" cy="74874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4109156" y="4106697"/>
            <a:ext cx="0" cy="830225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114801" y="4023998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028912" y="3378620"/>
            <a:ext cx="2935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2133" y="3378621"/>
            <a:ext cx="2935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969933" y="4936921"/>
            <a:ext cx="462846" cy="584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45378" y="5018403"/>
            <a:ext cx="2935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99467" y="4148667"/>
            <a:ext cx="1298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6cm</a:t>
            </a:r>
            <a:endParaRPr lang="en-US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729345" y="5104908"/>
            <a:ext cx="1123905" cy="30247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853250" y="5018403"/>
            <a:ext cx="1656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cm</a:t>
            </a:r>
            <a:endParaRPr lang="en-US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310450" y="3449611"/>
            <a:ext cx="1656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24 cm</a:t>
            </a:r>
            <a:endParaRPr lang="en-US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H="1" flipV="1">
            <a:off x="3509908" y="3839970"/>
            <a:ext cx="1603958" cy="266727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729343" y="3861741"/>
            <a:ext cx="1586075" cy="201768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9473289" y="1146808"/>
            <a:ext cx="153337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ontent Placeholder 2"/>
          <p:cNvSpPr txBox="1">
            <a:spLocks/>
          </p:cNvSpPr>
          <p:nvPr/>
        </p:nvSpPr>
        <p:spPr>
          <a:xfrm>
            <a:off x="402629" y="706322"/>
            <a:ext cx="2012387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Ví dụ 2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2901243" y="5104908"/>
            <a:ext cx="1202270" cy="30247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911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 uiExpand="1" build="p"/>
      <p:bldP spid="39" grpId="0"/>
      <p:bldP spid="40" grpId="0"/>
      <p:bldP spid="41" grpId="0"/>
      <p:bldP spid="42" grpId="0"/>
      <p:bldP spid="43" grpId="0"/>
      <p:bldP spid="34" grpId="0"/>
      <p:bldP spid="3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69554" y="943222"/>
            <a:ext cx="11428933" cy="1810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 dụ </a:t>
            </a:r>
            <a:r>
              <a:rPr lang="vi-VN" sz="32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 2A có 46 học sinh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 vậy lớp 2A có nhiều hơn lớp 2B là 3 học sinh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Hỏi 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 2B có bao nhiêu học sinh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95918" y="2738897"/>
            <a:ext cx="2012387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endParaRPr lang="en-US" sz="3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757" y="3774253"/>
            <a:ext cx="4694401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2A 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 học sinh</a:t>
            </a:r>
            <a:endParaRPr lang="en-US" sz="3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4487837"/>
            <a:ext cx="6531429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2A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nhiều hơn </a:t>
            </a:r>
            <a:r>
              <a:rPr lang="vi-VN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2B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</a:t>
            </a:r>
            <a:endParaRPr lang="en-US" sz="3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757" y="5214591"/>
            <a:ext cx="4694401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2B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…… </a:t>
            </a:r>
            <a:r>
              <a:rPr lang="vi-VN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395918" y="4487836"/>
            <a:ext cx="2444577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 hơn</a:t>
            </a:r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832625" y="3167743"/>
            <a:ext cx="6464644" cy="36249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altLang="en-US" sz="32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2B có số học sinh là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(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>
              <a:spcBef>
                <a:spcPct val="50000"/>
              </a:spcBef>
            </a:pP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altLang="en-US" sz="32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5832625" y="2738897"/>
            <a:ext cx="0" cy="41459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518446" y="1391848"/>
            <a:ext cx="164626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76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665" y="1581364"/>
            <a:ext cx="10787522" cy="9463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kĩ bài toán.</a:t>
            </a:r>
            <a:endParaRPr lang="en-US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2997" y="3454396"/>
            <a:ext cx="10787522" cy="1694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phép tính thích hợp: </a:t>
            </a:r>
          </a:p>
          <a:p>
            <a:pPr marL="0" indent="0">
              <a:buNone/>
            </a:pP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Phép trừ ( nếu số cần tìm bé hơn số đã cho).</a:t>
            </a:r>
          </a:p>
          <a:p>
            <a:pPr marL="0" indent="0">
              <a:buNone/>
            </a:pP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Phép </a:t>
            </a: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</a:t>
            </a: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nếu số cần tìm </a:t>
            </a: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 </a:t>
            </a: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 số đã cho).</a:t>
            </a:r>
            <a:endParaRPr lang="en-US" sz="3600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46983" y="239878"/>
            <a:ext cx="3118174" cy="1148655"/>
          </a:xfrm>
          <a:ln w="28575"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 nhớ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2997" y="2323680"/>
            <a:ext cx="11280826" cy="12887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Xác định số cần tìm và mối quan hệ giữa số cần tìm với số đã cho ( Số cần tìm lớn hơn hay bé hơn số đã cho? ).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79649" y="5488240"/>
            <a:ext cx="10787522" cy="946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Chọn câu lời giải phù hợp và trình bày bài giải.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74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 build="p"/>
      <p:bldP spid="7" grpId="0" animBg="1"/>
      <p:bldP spid="8" grpId="0"/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722489" y="880533"/>
            <a:ext cx="11221155" cy="5136445"/>
          </a:xfrm>
          <a:prstGeom prst="rect">
            <a:avLst/>
          </a:prstGeom>
          <a:solidFill>
            <a:srgbClr val="FFFF00"/>
          </a:solidFill>
          <a:ln w="38100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9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1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Rung chuông vàng</a:t>
            </a:r>
          </a:p>
          <a:p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83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20132" y="903765"/>
            <a:ext cx="1184769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Bài1</a:t>
            </a:r>
            <a:r>
              <a:rPr lang="en-US" alt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Việt có 18 viên bi. Nam có nhiều hơn Việt 5 viên bi. Số bi của Nam là:</a:t>
            </a:r>
            <a:endParaRPr lang="en-US" alt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2472267" y="3503954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872107" y="3435042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13 viên bi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2505218" y="4602098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2505218" y="5700242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2860818" y="5721409"/>
            <a:ext cx="42164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33 viên bi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980267" y="4538910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23 viên bi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980267" y="4538910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42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23 viên bi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10515600" y="168576"/>
            <a:ext cx="1320800" cy="838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514"/>
                </a:solidFill>
                <a:latin typeface="Times New Roman" pitchFamily="18" charset="0"/>
              </a:rPr>
              <a:t>HẾT GIỜ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820401" y="1620941"/>
            <a:ext cx="2479777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5925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animBg="1"/>
      <p:bldP spid="15366" grpId="0"/>
      <p:bldP spid="15367" grpId="0" animBg="1"/>
      <p:bldP spid="15368" grpId="0" animBg="1"/>
      <p:bldP spid="15369" grpId="0"/>
      <p:bldP spid="15370" grpId="0"/>
      <p:bldP spid="13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61857" y="599618"/>
            <a:ext cx="11725343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</a:t>
            </a:r>
            <a:r>
              <a:rPr lang="en-US" altLang="en-US" sz="4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Hiền có 25 nhãn vở. Hiền có ít hơn Hòa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nhãn vở. Vậy số nhãn vở của Hòa là:</a:t>
            </a:r>
            <a:endParaRPr lang="en-US" altLang="en-US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1810951" y="3025112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210791" y="2956200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18 nhãn vở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1843902" y="4123256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1843902" y="5221400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2199502" y="5242567"/>
            <a:ext cx="42164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32 nhãn vở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275702" y="4123256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31 nhãn vở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5702" y="5227333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32 nhãn vở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10871200" y="0"/>
            <a:ext cx="1320800" cy="838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514"/>
                </a:solidFill>
                <a:latin typeface="Times New Roman" pitchFamily="18" charset="0"/>
              </a:rPr>
              <a:t>HẾT GIỜ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729179" y="1293563"/>
            <a:ext cx="130664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44393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animBg="1"/>
      <p:bldP spid="15366" grpId="0"/>
      <p:bldP spid="15367" grpId="0" animBg="1"/>
      <p:bldP spid="15368" grpId="0" animBg="1"/>
      <p:bldP spid="15369" grpId="0"/>
      <p:bldP spid="15370" grpId="0"/>
      <p:bldP spid="13" grpId="0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1710</TotalTime>
  <Words>808</Words>
  <Application>Microsoft Office PowerPoint</Application>
  <PresentationFormat>Widescreen</PresentationFormat>
  <Paragraphs>123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Stencil</vt:lpstr>
      <vt:lpstr>Times New Roman</vt:lpstr>
      <vt:lpstr>Office Theme</vt:lpstr>
      <vt:lpstr>CHÀO MỪNG CÁC EM HỌC SINH ĐẾN VỚI BUỔI HỌC TRỰC TUYẾN</vt:lpstr>
      <vt:lpstr>PowerPoint Presentation</vt:lpstr>
      <vt:lpstr>PowerPoint Presentation</vt:lpstr>
      <vt:lpstr>PowerPoint Presentation</vt:lpstr>
      <vt:lpstr>PowerPoint Presentation</vt:lpstr>
      <vt:lpstr>  Ghi nhớ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về tìm thành phần chưa biết  trong phép cộng và phép trừ</dc:title>
  <dc:creator>MAYTINH</dc:creator>
  <cp:lastModifiedBy>STD_THUY</cp:lastModifiedBy>
  <cp:revision>94</cp:revision>
  <dcterms:created xsi:type="dcterms:W3CDTF">2020-03-24T01:39:24Z</dcterms:created>
  <dcterms:modified xsi:type="dcterms:W3CDTF">2021-12-22T14:37:28Z</dcterms:modified>
</cp:coreProperties>
</file>