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700" r:id="rId5"/>
  </p:sldMasterIdLst>
  <p:notesMasterIdLst>
    <p:notesMasterId r:id="rId26"/>
  </p:notesMasterIdLst>
  <p:sldIdLst>
    <p:sldId id="257" r:id="rId6"/>
    <p:sldId id="258" r:id="rId7"/>
    <p:sldId id="260" r:id="rId8"/>
    <p:sldId id="261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99" r:id="rId22"/>
    <p:sldId id="300" r:id="rId23"/>
    <p:sldId id="301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78" d="100"/>
          <a:sy n="78" d="100"/>
        </p:scale>
        <p:origin x="-378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7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1219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8575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hãy giúp những chú chim này trả lời tốt các câu hỏi để chúng có thế tránh đi mùa đông lạnh giá nhé!</a:t>
            </a:r>
          </a:p>
        </p:txBody>
      </p:sp>
      <p:pic>
        <p:nvPicPr>
          <p:cNvPr id="7" name="Picture 6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68" y="464820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 đọc câu dài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Chúng trải qua những ngày vui vẻ, ấm áp vì không phải sống một mình giữa mùa đông lạnh giá.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944918" y="19253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7882680" y="19253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971205" y="23660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90951" y="1160145"/>
            <a:ext cx="7103109" cy="4557395"/>
            <a:chOff x="3815445" y="140918"/>
            <a:chExt cx="3925837" cy="4557358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925837" cy="4557358"/>
              <a:chOff x="181619" y="1261924"/>
              <a:chExt cx="2165946" cy="4151517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137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vồn vã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niềm nở nhiệt tình khi trò chuyện với người khác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6" name="Hexagon 5"/>
              <p:cNvSpPr/>
              <p:nvPr/>
            </p:nvSpPr>
            <p:spPr>
              <a:xfrm>
                <a:off x="238546" y="3304422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8" name="TextBox 43"/>
              <p:cNvSpPr txBox="1"/>
              <p:nvPr/>
            </p:nvSpPr>
            <p:spPr>
              <a:xfrm>
                <a:off x="367975" y="3596329"/>
                <a:ext cx="1808630" cy="980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trú ngụ 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sinh sống tạm ở một nơi nào đó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10"/>
            <p:cNvCxnSpPr/>
            <p:nvPr/>
          </p:nvCxnSpPr>
          <p:spPr>
            <a:xfrm>
              <a:off x="5168787" y="3346784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65" y="845185"/>
            <a:ext cx="9737725" cy="354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760" y="4393565"/>
            <a:ext cx="9547860" cy="23368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204335" y="596201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đoạn nối tiếp</a:t>
              </a:r>
            </a:p>
          </p:txBody>
        </p:sp>
      </p:grpSp>
      <p:pic>
        <p:nvPicPr>
          <p:cNvPr id="2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1815"/>
            <a:ext cx="527685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" y="2185035"/>
            <a:ext cx="527685" cy="213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" y="4045585"/>
            <a:ext cx="527685" cy="213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" y="784225"/>
            <a:ext cx="9737725" cy="354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4332605"/>
            <a:ext cx="9547860" cy="23368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141384" y="6046179"/>
            <a:ext cx="4563960" cy="768350"/>
            <a:chOff x="708943" y="6051259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935038" y="6051259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toàn bài</a:t>
              </a:r>
            </a:p>
          </p:txBody>
        </p:sp>
      </p:grp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081895" y="784860"/>
            <a:ext cx="2110740" cy="18300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" y="784860"/>
            <a:ext cx="9547860" cy="354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" y="4333240"/>
            <a:ext cx="9547860" cy="2336800"/>
          </a:xfrm>
          <a:prstGeom prst="rect">
            <a:avLst/>
          </a:prstGeom>
        </p:spPr>
      </p:pic>
      <p:pic>
        <p:nvPicPr>
          <p:cNvPr id="13" name="Content Placeholder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165" y="1209040"/>
            <a:ext cx="2393950" cy="3032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2167255" y="6022340"/>
            <a:ext cx="9463405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tiết nào cho thấy nhím nâu rất nhút nhát?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5862320" y="1881505"/>
            <a:ext cx="370205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576195" y="2307590"/>
            <a:ext cx="1865630" cy="203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304790" y="2307590"/>
            <a:ext cx="4127500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" y="784225"/>
            <a:ext cx="9737725" cy="354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4332605"/>
            <a:ext cx="9547860" cy="2336800"/>
          </a:xfrm>
          <a:prstGeom prst="rect">
            <a:avLst/>
          </a:prstGeom>
        </p:spPr>
      </p:pic>
      <p:sp>
        <p:nvSpPr>
          <p:cNvPr id="32" name="TextBox 19"/>
          <p:cNvSpPr txBox="1"/>
          <p:nvPr/>
        </p:nvSpPr>
        <p:spPr>
          <a:xfrm>
            <a:off x="1609472" y="5848795"/>
            <a:ext cx="10153649" cy="649181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hím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081895" y="784860"/>
            <a:ext cx="2110740" cy="1830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8763000" y="1171575"/>
            <a:ext cx="122745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58495" y="1567180"/>
            <a:ext cx="766826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003300" y="2804795"/>
            <a:ext cx="9048115" cy="203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87375" y="3200400"/>
            <a:ext cx="7932420" cy="4064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885"/>
            <a:ext cx="10515600" cy="1325563"/>
          </a:xfrm>
        </p:spPr>
        <p:txBody>
          <a:bodyPr>
            <a:normAutofit/>
          </a:bodyPr>
          <a:lstStyle/>
          <a:p>
            <a:r>
              <a:rPr lang="en-US" sz="3110">
                <a:latin typeface="Arial-Rounded" panose="020B0500000000000000" pitchFamily="34" charset="0"/>
                <a:cs typeface="Arial-Rounded" panose="020B0500000000000000" pitchFamily="34" charset="0"/>
              </a:rPr>
              <a:t>3. Theo em, vì sao Nhím nâu nhận lời kết bạn cùng Nhím trắng?</a:t>
            </a:r>
          </a:p>
        </p:txBody>
      </p:sp>
      <p:sp>
        <p:nvSpPr>
          <p:cNvPr id="5" name="Cloud 4"/>
          <p:cNvSpPr/>
          <p:nvPr/>
        </p:nvSpPr>
        <p:spPr>
          <a:xfrm>
            <a:off x="838835" y="1121664"/>
            <a:ext cx="9871710" cy="255536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38200" y="3935730"/>
            <a:ext cx="1090041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pitchFamily="34" charset="0"/>
                <a:cs typeface="Arial-Rounded" panose="020B0500000000000000" pitchFamily="34" charset="0"/>
              </a:rPr>
              <a:t>4. Nhờ đâu Nhím trắng và Nhím nâu có những ngày mùa đông vui vẻ, ấm áp?</a:t>
            </a:r>
          </a:p>
        </p:txBody>
      </p:sp>
      <p:sp>
        <p:nvSpPr>
          <p:cNvPr id="7" name="Cloud 6"/>
          <p:cNvSpPr/>
          <p:nvPr/>
        </p:nvSpPr>
        <p:spPr>
          <a:xfrm>
            <a:off x="939800" y="4947920"/>
            <a:ext cx="9871710" cy="181673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6" grpId="0"/>
      <p:bldP spid="6" grpId="1"/>
      <p:bldP spid="7" grpId="0" bldLvl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48" y="503301"/>
            <a:ext cx="10515600" cy="1325563"/>
          </a:xfrm>
        </p:spPr>
        <p:txBody>
          <a:bodyPr>
            <a:normAutofit/>
          </a:bodyPr>
          <a:lstStyle/>
          <a:p>
            <a:r>
              <a:rPr lang="en-US" sz="311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11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11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11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180211" y="2059940"/>
            <a:ext cx="9871710" cy="312166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hím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nhút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nhát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dạn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6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180211" y="1901444"/>
            <a:ext cx="9871710" cy="312166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54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5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180211" y="1901444"/>
            <a:ext cx="9871710" cy="312166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54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1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7501128" y="1499616"/>
            <a:ext cx="9991155" cy="4402511"/>
            <a:chOff x="-615991" y="-74351"/>
            <a:chExt cx="9991155" cy="440251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3834194" y="-74351"/>
              <a:ext cx="5540970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 A đứng ở vị trí nào trong bảng chữ cái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553200" y="5029200"/>
            <a:ext cx="3657600" cy="13716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Đầu tiên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5141240" y="445910"/>
            <a:ext cx="5510784" cy="3686085"/>
            <a:chOff x="-182990" y="575905"/>
            <a:chExt cx="4850517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2818496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 A mơ ước làm ra cái gì?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5315712" y="3896206"/>
            <a:ext cx="4114800" cy="1371600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7309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8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-18810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954445" y="910043"/>
            <a:ext cx="9917357" cy="3686085"/>
            <a:chOff x="1894616" y="533410"/>
            <a:chExt cx="7633443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94616" y="533410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5611440" y="690141"/>
              <a:ext cx="3916619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 nhỏ mà có bốn chân.</a:t>
              </a: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Lưng đầy tên nhọn, khi cần bắn ngay.</a:t>
              </a: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 con gì?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5534522" y="4082134"/>
            <a:ext cx="5487046" cy="1659205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nhím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38528" y="210837"/>
            <a:ext cx="5547360" cy="3835814"/>
            <a:chOff x="-974614" y="267160"/>
            <a:chExt cx="11627108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974614" y="267160"/>
              <a:ext cx="7512235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6238072" y="782314"/>
              <a:ext cx="4414422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Chúc mừng các em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03650" y="2540183"/>
            <a:ext cx="4402824" cy="44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68445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algn="ctr"/>
              <a:r>
                <a:rPr lang="en-US" sz="4295" b="1" dirty="0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Nhím nâu kết bạn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95155" y="745522"/>
            <a:ext cx="7770495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15 </a:t>
            </a:r>
            <a:r>
              <a:rPr lang="en-US" sz="2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2023</a:t>
            </a:r>
            <a:endParaRPr lang="en-US" sz="5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algn="ctr"/>
            <a:r>
              <a:rPr lang="en-US" sz="3125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125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295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" y="784860"/>
            <a:ext cx="9547860" cy="354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" y="4333240"/>
            <a:ext cx="9547860" cy="2336800"/>
          </a:xfrm>
          <a:prstGeom prst="rect">
            <a:avLst/>
          </a:prstGeom>
        </p:spPr>
      </p:pic>
      <p:pic>
        <p:nvPicPr>
          <p:cNvPr id="13" name="Content Placeholder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165" y="1209040"/>
            <a:ext cx="2393950" cy="3032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Cloud 14"/>
          <p:cNvSpPr/>
          <p:nvPr/>
        </p:nvSpPr>
        <p:spPr>
          <a:xfrm>
            <a:off x="10312400" y="5885180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760" y="845185"/>
            <a:ext cx="9737725" cy="354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760" y="4393565"/>
            <a:ext cx="9737090" cy="23368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586730" y="595312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H="1">
            <a:off x="9433985" y="8452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 flipH="1">
            <a:off x="9160300" y="12008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837470" y="15094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586520" y="19462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0578255" y="19501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707420" y="23996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654455" y="23996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11360" y="27248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357785" y="28403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846485" y="31654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861475" y="35414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878485" y="36061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09765" y="39541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192185" y="42087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342305" y="46653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464215" y="46488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899835" y="51060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732310" y="508890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595670" y="58407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413</Words>
  <Application>Microsoft Office PowerPoint</Application>
  <PresentationFormat>Custom</PresentationFormat>
  <Paragraphs>61</Paragraphs>
  <Slides>20</Slides>
  <Notes>15</Notes>
  <HiddenSlides>0</HiddenSlides>
  <MMClips>9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1_Office Theme</vt:lpstr>
      <vt:lpstr>2_Office Theme</vt:lpstr>
      <vt:lpstr>2_Office 主题​​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Theo em, vì sao Nhím nâu nhận lời kết bạn cùng Nhím trắng?</vt:lpstr>
      <vt:lpstr>Nội dung bài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10</cp:revision>
  <dcterms:created xsi:type="dcterms:W3CDTF">2021-05-27T04:03:00Z</dcterms:created>
  <dcterms:modified xsi:type="dcterms:W3CDTF">2023-02-14T15:44:37Z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