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403" r:id="rId2"/>
    <p:sldId id="401" r:id="rId3"/>
    <p:sldId id="415" r:id="rId4"/>
    <p:sldId id="391" r:id="rId5"/>
    <p:sldId id="399" r:id="rId6"/>
    <p:sldId id="392" r:id="rId7"/>
    <p:sldId id="404" r:id="rId8"/>
    <p:sldId id="395" r:id="rId9"/>
    <p:sldId id="417" r:id="rId10"/>
    <p:sldId id="407" r:id="rId11"/>
    <p:sldId id="2647" r:id="rId12"/>
    <p:sldId id="258" r:id="rId13"/>
    <p:sldId id="408" r:id="rId14"/>
    <p:sldId id="409" r:id="rId15"/>
    <p:sldId id="410" r:id="rId16"/>
    <p:sldId id="396" r:id="rId17"/>
    <p:sldId id="2648" r:id="rId18"/>
    <p:sldId id="458" r:id="rId19"/>
    <p:sldId id="2650" r:id="rId20"/>
    <p:sldId id="397" r:id="rId21"/>
    <p:sldId id="398" r:id="rId22"/>
    <p:sldId id="383" r:id="rId23"/>
    <p:sldId id="2652" r:id="rId24"/>
    <p:sldId id="400" r:id="rId25"/>
    <p:sldId id="2653" r:id="rId26"/>
    <p:sldId id="413" r:id="rId27"/>
    <p:sldId id="412" r:id="rId28"/>
    <p:sldId id="414" r:id="rId29"/>
    <p:sldId id="2646" r:id="rId30"/>
    <p:sldId id="2651" r:id="rId3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C57"/>
    <a:srgbClr val="000000"/>
    <a:srgbClr val="3E6DC0"/>
    <a:srgbClr val="FDEFC2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1155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4549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20805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A08740AF-A02B-BC4A-4197-EB38E7693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BC42D26D-2BB0-E0BF-E4B4-22FCC818FD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29423F97-010E-C34A-6735-BF895E608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B2E8-D334-46BF-96FC-0E5256F3C0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68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5" r:id="rId3"/>
    <p:sldLayoutId id="2147483709" r:id="rId4"/>
    <p:sldLayoutId id="2147483710" r:id="rId5"/>
    <p:sldLayoutId id="2147483711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05470" y="1519311"/>
            <a:ext cx="7381060" cy="378420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liệt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dự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Đạo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đức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212818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" y="112542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44" y="682170"/>
            <a:ext cx="8662796" cy="5356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386F9C-F081-BD26-80D2-57006790B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142" y="682170"/>
            <a:ext cx="8662795" cy="52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8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271850" y="301241"/>
            <a:ext cx="1171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chuyện theo tranh và trả lời câu hỏi: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507" y="963749"/>
            <a:ext cx="7475839" cy="5671829"/>
          </a:xfrm>
          <a:prstGeom prst="rect">
            <a:avLst/>
          </a:prstGeom>
        </p:spPr>
      </p:pic>
      <p:pic>
        <p:nvPicPr>
          <p:cNvPr id="2" name="2 Minute nhạc chuẩn">
            <a:hlinkClick r:id="" action="ppaction://media"/>
            <a:extLst>
              <a:ext uri="{FF2B5EF4-FFF2-40B4-BE49-F238E27FC236}">
                <a16:creationId xmlns:a16="http://schemas.microsoft.com/office/drawing/2014/main" id="{2FDBF99D-F4B1-EE44-AB95-8C81027A7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2299" y="259730"/>
            <a:ext cx="1684301" cy="17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1" y="192504"/>
            <a:ext cx="11802979" cy="64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0730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7" y="204537"/>
            <a:ext cx="11742821" cy="6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50084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2506"/>
            <a:ext cx="11742821" cy="64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7604"/>
            <a:ext cx="9156032" cy="64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778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94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20" name="Rectangle 8">
            <a:extLst>
              <a:ext uri="{FF2B5EF4-FFF2-40B4-BE49-F238E27FC236}">
                <a16:creationId xmlns:a16="http://schemas.microsoft.com/office/drawing/2014/main" id="{F9E48DAB-F609-7FEF-A906-36286C73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365" y="5706863"/>
            <a:ext cx="1653041" cy="56915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Hết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giờ</a:t>
            </a:r>
            <a:endParaRPr lang="en-US" altLang="en-US" sz="28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192521" name="Oval 9">
            <a:extLst>
              <a:ext uri="{FF2B5EF4-FFF2-40B4-BE49-F238E27FC236}">
                <a16:creationId xmlns:a16="http://schemas.microsoft.com/office/drawing/2014/main" id="{4714465A-913F-27DC-F518-8A599C0F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91" y="5517862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92522" name="Oval 10">
            <a:extLst>
              <a:ext uri="{FF2B5EF4-FFF2-40B4-BE49-F238E27FC236}">
                <a16:creationId xmlns:a16="http://schemas.microsoft.com/office/drawing/2014/main" id="{862C4EE6-0AC5-3473-4EF1-4F198F10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91" y="5516643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192523" name="Oval 11">
            <a:extLst>
              <a:ext uri="{FF2B5EF4-FFF2-40B4-BE49-F238E27FC236}">
                <a16:creationId xmlns:a16="http://schemas.microsoft.com/office/drawing/2014/main" id="{C84C8EAD-B900-5CBB-BF72-721639EB9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996" y="5496074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92524" name="Oval 12">
            <a:extLst>
              <a:ext uri="{FF2B5EF4-FFF2-40B4-BE49-F238E27FC236}">
                <a16:creationId xmlns:a16="http://schemas.microsoft.com/office/drawing/2014/main" id="{44222891-082D-9B8B-BC44-28E95D8FC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996" y="54742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92525" name="Oval 13">
            <a:extLst>
              <a:ext uri="{FF2B5EF4-FFF2-40B4-BE49-F238E27FC236}">
                <a16:creationId xmlns:a16="http://schemas.microsoft.com/office/drawing/2014/main" id="{1F700C81-A383-60CF-20D8-C3F7F6C55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996" y="547306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97BB8-32D8-534F-0C7C-62FCF21B0661}"/>
              </a:ext>
            </a:extLst>
          </p:cNvPr>
          <p:cNvSpPr txBox="1"/>
          <p:nvPr/>
        </p:nvSpPr>
        <p:spPr>
          <a:xfrm>
            <a:off x="207832" y="745439"/>
            <a:ext cx="11463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Vì sao mẹ của Nam vui vẻ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B4DEF0-D0CB-8BCC-CA0A-0B9A4CBA5D22}"/>
              </a:ext>
            </a:extLst>
          </p:cNvPr>
          <p:cNvSpPr/>
          <p:nvPr/>
        </p:nvSpPr>
        <p:spPr>
          <a:xfrm>
            <a:off x="129788" y="298383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0" grpId="1" animBg="1"/>
      <p:bldP spid="192521" grpId="0" animBg="1"/>
      <p:bldP spid="192522" grpId="0" animBg="1"/>
      <p:bldP spid="192523" grpId="0" animBg="1"/>
      <p:bldP spid="192524" grpId="0" animBg="1"/>
      <p:bldP spid="192525" grpId="0" animBg="1"/>
      <p:bldP spid="2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20" name="Rectangle 8">
            <a:extLst>
              <a:ext uri="{FF2B5EF4-FFF2-40B4-BE49-F238E27FC236}">
                <a16:creationId xmlns:a16="http://schemas.microsoft.com/office/drawing/2014/main" id="{F9E48DAB-F609-7FEF-A906-36286C737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365" y="5706863"/>
            <a:ext cx="1653041" cy="569157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Hết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giờ</a:t>
            </a:r>
            <a:endParaRPr lang="en-US" altLang="en-US" sz="2800" b="1" dirty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192521" name="Oval 9">
            <a:extLst>
              <a:ext uri="{FF2B5EF4-FFF2-40B4-BE49-F238E27FC236}">
                <a16:creationId xmlns:a16="http://schemas.microsoft.com/office/drawing/2014/main" id="{4714465A-913F-27DC-F518-8A599C0F63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91" y="5517862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92522" name="Oval 10">
            <a:extLst>
              <a:ext uri="{FF2B5EF4-FFF2-40B4-BE49-F238E27FC236}">
                <a16:creationId xmlns:a16="http://schemas.microsoft.com/office/drawing/2014/main" id="{862C4EE6-0AC5-3473-4EF1-4F198F104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6791" y="5516643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192523" name="Oval 11">
            <a:extLst>
              <a:ext uri="{FF2B5EF4-FFF2-40B4-BE49-F238E27FC236}">
                <a16:creationId xmlns:a16="http://schemas.microsoft.com/office/drawing/2014/main" id="{C84C8EAD-B900-5CBB-BF72-721639EB9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996" y="5496074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192524" name="Oval 12">
            <a:extLst>
              <a:ext uri="{FF2B5EF4-FFF2-40B4-BE49-F238E27FC236}">
                <a16:creationId xmlns:a16="http://schemas.microsoft.com/office/drawing/2014/main" id="{44222891-082D-9B8B-BC44-28E95D8FC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996" y="5474286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192525" name="Oval 13">
            <a:extLst>
              <a:ext uri="{FF2B5EF4-FFF2-40B4-BE49-F238E27FC236}">
                <a16:creationId xmlns:a16="http://schemas.microsoft.com/office/drawing/2014/main" id="{1F700C81-A383-60CF-20D8-C3F7F6C55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2996" y="5473067"/>
            <a:ext cx="97155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5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B97BB8-32D8-534F-0C7C-62FCF21B0661}"/>
              </a:ext>
            </a:extLst>
          </p:cNvPr>
          <p:cNvSpPr txBox="1"/>
          <p:nvPr/>
        </p:nvSpPr>
        <p:spPr>
          <a:xfrm>
            <a:off x="207832" y="745439"/>
            <a:ext cx="114631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của Huy lại tức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B4DEF0-D0CB-8BCC-CA0A-0B9A4CBA5D22}"/>
              </a:ext>
            </a:extLst>
          </p:cNvPr>
          <p:cNvSpPr/>
          <p:nvPr/>
        </p:nvSpPr>
        <p:spPr>
          <a:xfrm>
            <a:off x="129788" y="136601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8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2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0" grpId="0" animBg="1"/>
      <p:bldP spid="192520" grpId="1" animBg="1"/>
      <p:bldP spid="192521" grpId="0" animBg="1"/>
      <p:bldP spid="192522" grpId="0" animBg="1"/>
      <p:bldP spid="192523" grpId="0" animBg="1"/>
      <p:bldP spid="192524" grpId="0" animBg="1"/>
      <p:bldP spid="192525" grpId="0" animBg="1"/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482833" y="7217"/>
            <a:ext cx="1047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rgbClr val="FF0000"/>
                </a:solidFill>
              </a:rPr>
              <a:t> 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400" b="1" dirty="0">
              <a:solidFill>
                <a:schemeClr val="bg2"/>
              </a:solidFill>
            </a:endParaRPr>
          </a:p>
        </p:txBody>
      </p:sp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1509" y="2303776"/>
            <a:ext cx="6611814" cy="323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921121" y="3207560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7992" y="988447"/>
            <a:ext cx="21996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065271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183" y="1556555"/>
            <a:ext cx="114663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biết nhận lỗi và sửa lỗi, điều gì sẽ xảy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2188" y="646657"/>
            <a:ext cx="925795" cy="760249"/>
            <a:chOff x="228920" y="3365075"/>
            <a:chExt cx="925795" cy="7602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2" y="211016"/>
            <a:ext cx="11732454" cy="646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386" y="1556556"/>
            <a:ext cx="107899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84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513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216568"/>
            <a:ext cx="11802794" cy="6473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971" y="395096"/>
            <a:ext cx="1168266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S.</a:t>
            </a:r>
          </a:p>
          <a:p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3450" y="1746484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3450" y="2393002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3450" y="3046000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450" y="3625566"/>
            <a:ext cx="529389" cy="4669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8971" y="1872343"/>
            <a:ext cx="7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3887" y="3573208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73885" y="1698119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85920" y="2988179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585920" y="2323064"/>
            <a:ext cx="682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46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4" grpId="0"/>
      <p:bldP spid="10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chích chòe (Tập hát theo lời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9062"/>
            <a:ext cx="2731168" cy="1118937"/>
          </a:xfrm>
          <a:prstGeom prst="rect">
            <a:avLst/>
          </a:prstGeom>
        </p:spPr>
      </p:pic>
      <p:pic>
        <p:nvPicPr>
          <p:cNvPr id="3" name="Picture 8" descr="Hạ Long - Sửng Sốt - Titop 2 ngày 1 đêm - BestPr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16589" cy="6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7188" y="947685"/>
            <a:ext cx="9376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CHÚC CÁC EM CHĂM NGOAN, HỌC GIỎI.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263" y="330675"/>
            <a:ext cx="116826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87" y="2180318"/>
            <a:ext cx="8233827" cy="4121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34" y="5124314"/>
            <a:ext cx="688169" cy="1000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53" y="355388"/>
            <a:ext cx="488247" cy="531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934" y="355388"/>
            <a:ext cx="598747" cy="5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13" y="2069615"/>
            <a:ext cx="8508904" cy="4238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52" y="5269542"/>
            <a:ext cx="1246129" cy="10384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9337" y="1539209"/>
            <a:ext cx="2227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337" y="306610"/>
            <a:ext cx="1168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43" y="437932"/>
            <a:ext cx="487722" cy="530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37" y="413546"/>
            <a:ext cx="737485" cy="4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chích chòe (Tập hát theo lời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9062"/>
            <a:ext cx="2731168" cy="1118937"/>
          </a:xfrm>
          <a:prstGeom prst="rect">
            <a:avLst/>
          </a:prstGeom>
        </p:spPr>
      </p:pic>
      <p:pic>
        <p:nvPicPr>
          <p:cNvPr id="3" name="Picture 8" descr="Hạ Long - Sửng Sốt - Titop 2 ngày 1 đêm - BestPri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16589" cy="6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7188" y="947685"/>
            <a:ext cx="9376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CHÚC CÁC EM CHĂM NGOAN, HỌC GIỎI.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2BF58B1C-4E0B-D7DC-BCA6-7AA814CD2F40}"/>
              </a:ext>
            </a:extLst>
          </p:cNvPr>
          <p:cNvSpPr/>
          <p:nvPr/>
        </p:nvSpPr>
        <p:spPr>
          <a:xfrm>
            <a:off x="5846011" y="488959"/>
            <a:ext cx="6066911" cy="835480"/>
          </a:xfrm>
          <a:custGeom>
            <a:avLst/>
            <a:gdLst>
              <a:gd name="connsiteX0" fmla="*/ 0 w 6066911"/>
              <a:gd name="connsiteY0" fmla="*/ 316471 h 835480"/>
              <a:gd name="connsiteX1" fmla="*/ 316471 w 6066911"/>
              <a:gd name="connsiteY1" fmla="*/ 0 h 835480"/>
              <a:gd name="connsiteX2" fmla="*/ 832698 w 6066911"/>
              <a:gd name="connsiteY2" fmla="*/ 0 h 835480"/>
              <a:gd name="connsiteX3" fmla="*/ 1403265 w 6066911"/>
              <a:gd name="connsiteY3" fmla="*/ 0 h 835480"/>
              <a:gd name="connsiteX4" fmla="*/ 2028171 w 6066911"/>
              <a:gd name="connsiteY4" fmla="*/ 0 h 835480"/>
              <a:gd name="connsiteX5" fmla="*/ 2707417 w 6066911"/>
              <a:gd name="connsiteY5" fmla="*/ 0 h 835480"/>
              <a:gd name="connsiteX6" fmla="*/ 3441003 w 6066911"/>
              <a:gd name="connsiteY6" fmla="*/ 0 h 835480"/>
              <a:gd name="connsiteX7" fmla="*/ 4228929 w 6066911"/>
              <a:gd name="connsiteY7" fmla="*/ 0 h 835480"/>
              <a:gd name="connsiteX8" fmla="*/ 4799495 w 6066911"/>
              <a:gd name="connsiteY8" fmla="*/ 0 h 835480"/>
              <a:gd name="connsiteX9" fmla="*/ 5750440 w 6066911"/>
              <a:gd name="connsiteY9" fmla="*/ 0 h 835480"/>
              <a:gd name="connsiteX10" fmla="*/ 6066911 w 6066911"/>
              <a:gd name="connsiteY10" fmla="*/ 316471 h 835480"/>
              <a:gd name="connsiteX11" fmla="*/ 6066911 w 6066911"/>
              <a:gd name="connsiteY11" fmla="*/ 519009 h 835480"/>
              <a:gd name="connsiteX12" fmla="*/ 5750440 w 6066911"/>
              <a:gd name="connsiteY12" fmla="*/ 835480 h 835480"/>
              <a:gd name="connsiteX13" fmla="*/ 5016854 w 6066911"/>
              <a:gd name="connsiteY13" fmla="*/ 835480 h 835480"/>
              <a:gd name="connsiteX14" fmla="*/ 4391948 w 6066911"/>
              <a:gd name="connsiteY14" fmla="*/ 835480 h 835480"/>
              <a:gd name="connsiteX15" fmla="*/ 3875721 w 6066911"/>
              <a:gd name="connsiteY15" fmla="*/ 835480 h 835480"/>
              <a:gd name="connsiteX16" fmla="*/ 3305154 w 6066911"/>
              <a:gd name="connsiteY16" fmla="*/ 835480 h 835480"/>
              <a:gd name="connsiteX17" fmla="*/ 2680248 w 6066911"/>
              <a:gd name="connsiteY17" fmla="*/ 835480 h 835480"/>
              <a:gd name="connsiteX18" fmla="*/ 2055341 w 6066911"/>
              <a:gd name="connsiteY18" fmla="*/ 835480 h 835480"/>
              <a:gd name="connsiteX19" fmla="*/ 1484774 w 6066911"/>
              <a:gd name="connsiteY19" fmla="*/ 835480 h 835480"/>
              <a:gd name="connsiteX20" fmla="*/ 316471 w 6066911"/>
              <a:gd name="connsiteY20" fmla="*/ 835480 h 835480"/>
              <a:gd name="connsiteX21" fmla="*/ 0 w 6066911"/>
              <a:gd name="connsiteY21" fmla="*/ 519009 h 835480"/>
              <a:gd name="connsiteX22" fmla="*/ 0 w 6066911"/>
              <a:gd name="connsiteY22" fmla="*/ 316471 h 8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66911" h="835480" fill="none" extrusionOk="0">
                <a:moveTo>
                  <a:pt x="0" y="316471"/>
                </a:moveTo>
                <a:cubicBezTo>
                  <a:pt x="-24201" y="122723"/>
                  <a:pt x="102757" y="8172"/>
                  <a:pt x="316471" y="0"/>
                </a:cubicBezTo>
                <a:cubicBezTo>
                  <a:pt x="531062" y="10177"/>
                  <a:pt x="617354" y="19958"/>
                  <a:pt x="832698" y="0"/>
                </a:cubicBezTo>
                <a:cubicBezTo>
                  <a:pt x="1048042" y="-19958"/>
                  <a:pt x="1229949" y="4555"/>
                  <a:pt x="1403265" y="0"/>
                </a:cubicBezTo>
                <a:cubicBezTo>
                  <a:pt x="1576581" y="-4555"/>
                  <a:pt x="1809473" y="-2153"/>
                  <a:pt x="2028171" y="0"/>
                </a:cubicBezTo>
                <a:cubicBezTo>
                  <a:pt x="2246869" y="2153"/>
                  <a:pt x="2422460" y="25562"/>
                  <a:pt x="2707417" y="0"/>
                </a:cubicBezTo>
                <a:cubicBezTo>
                  <a:pt x="2992374" y="-25562"/>
                  <a:pt x="3168223" y="-10839"/>
                  <a:pt x="3441003" y="0"/>
                </a:cubicBezTo>
                <a:cubicBezTo>
                  <a:pt x="3713783" y="10839"/>
                  <a:pt x="3935315" y="-24916"/>
                  <a:pt x="4228929" y="0"/>
                </a:cubicBezTo>
                <a:cubicBezTo>
                  <a:pt x="4522543" y="24916"/>
                  <a:pt x="4606883" y="-9156"/>
                  <a:pt x="4799495" y="0"/>
                </a:cubicBezTo>
                <a:cubicBezTo>
                  <a:pt x="4992107" y="9156"/>
                  <a:pt x="5455939" y="-35392"/>
                  <a:pt x="5750440" y="0"/>
                </a:cubicBezTo>
                <a:cubicBezTo>
                  <a:pt x="5891649" y="6532"/>
                  <a:pt x="6052650" y="174525"/>
                  <a:pt x="6066911" y="316471"/>
                </a:cubicBezTo>
                <a:cubicBezTo>
                  <a:pt x="6060800" y="397825"/>
                  <a:pt x="6075259" y="440342"/>
                  <a:pt x="6066911" y="519009"/>
                </a:cubicBezTo>
                <a:cubicBezTo>
                  <a:pt x="6097815" y="683482"/>
                  <a:pt x="5931626" y="823255"/>
                  <a:pt x="5750440" y="835480"/>
                </a:cubicBezTo>
                <a:cubicBezTo>
                  <a:pt x="5488038" y="842403"/>
                  <a:pt x="5378636" y="846146"/>
                  <a:pt x="5016854" y="835480"/>
                </a:cubicBezTo>
                <a:cubicBezTo>
                  <a:pt x="4655072" y="824814"/>
                  <a:pt x="4556099" y="847477"/>
                  <a:pt x="4391948" y="835480"/>
                </a:cubicBezTo>
                <a:cubicBezTo>
                  <a:pt x="4227797" y="823483"/>
                  <a:pt x="4101919" y="831473"/>
                  <a:pt x="3875721" y="835480"/>
                </a:cubicBezTo>
                <a:cubicBezTo>
                  <a:pt x="3649523" y="839487"/>
                  <a:pt x="3517467" y="852706"/>
                  <a:pt x="3305154" y="835480"/>
                </a:cubicBezTo>
                <a:cubicBezTo>
                  <a:pt x="3092841" y="818254"/>
                  <a:pt x="2810174" y="847768"/>
                  <a:pt x="2680248" y="835480"/>
                </a:cubicBezTo>
                <a:cubicBezTo>
                  <a:pt x="2550322" y="823192"/>
                  <a:pt x="2182821" y="829928"/>
                  <a:pt x="2055341" y="835480"/>
                </a:cubicBezTo>
                <a:cubicBezTo>
                  <a:pt x="1927861" y="841032"/>
                  <a:pt x="1752773" y="830369"/>
                  <a:pt x="1484774" y="835480"/>
                </a:cubicBezTo>
                <a:cubicBezTo>
                  <a:pt x="1216775" y="840591"/>
                  <a:pt x="715509" y="855479"/>
                  <a:pt x="316471" y="835480"/>
                </a:cubicBezTo>
                <a:cubicBezTo>
                  <a:pt x="165213" y="864811"/>
                  <a:pt x="-11233" y="695479"/>
                  <a:pt x="0" y="519009"/>
                </a:cubicBezTo>
                <a:cubicBezTo>
                  <a:pt x="-1867" y="427432"/>
                  <a:pt x="9000" y="399876"/>
                  <a:pt x="0" y="316471"/>
                </a:cubicBezTo>
                <a:close/>
              </a:path>
              <a:path w="6066911" h="835480" stroke="0" extrusionOk="0">
                <a:moveTo>
                  <a:pt x="0" y="316471"/>
                </a:moveTo>
                <a:cubicBezTo>
                  <a:pt x="-823" y="124078"/>
                  <a:pt x="160796" y="10507"/>
                  <a:pt x="316471" y="0"/>
                </a:cubicBezTo>
                <a:cubicBezTo>
                  <a:pt x="596587" y="-32492"/>
                  <a:pt x="928540" y="-26748"/>
                  <a:pt x="1104397" y="0"/>
                </a:cubicBezTo>
                <a:cubicBezTo>
                  <a:pt x="1280254" y="26748"/>
                  <a:pt x="1424276" y="-14573"/>
                  <a:pt x="1620624" y="0"/>
                </a:cubicBezTo>
                <a:cubicBezTo>
                  <a:pt x="1816972" y="14573"/>
                  <a:pt x="1974125" y="-13618"/>
                  <a:pt x="2245530" y="0"/>
                </a:cubicBezTo>
                <a:cubicBezTo>
                  <a:pt x="2516935" y="13618"/>
                  <a:pt x="2733838" y="-12017"/>
                  <a:pt x="2924776" y="0"/>
                </a:cubicBezTo>
                <a:cubicBezTo>
                  <a:pt x="3115714" y="12017"/>
                  <a:pt x="3310524" y="4467"/>
                  <a:pt x="3549683" y="0"/>
                </a:cubicBezTo>
                <a:cubicBezTo>
                  <a:pt x="3788842" y="-4467"/>
                  <a:pt x="4017586" y="18416"/>
                  <a:pt x="4337608" y="0"/>
                </a:cubicBezTo>
                <a:cubicBezTo>
                  <a:pt x="4657630" y="-18416"/>
                  <a:pt x="4706239" y="-1524"/>
                  <a:pt x="4853835" y="0"/>
                </a:cubicBezTo>
                <a:cubicBezTo>
                  <a:pt x="5001431" y="1524"/>
                  <a:pt x="5525273" y="-23643"/>
                  <a:pt x="5750440" y="0"/>
                </a:cubicBezTo>
                <a:cubicBezTo>
                  <a:pt x="5930500" y="593"/>
                  <a:pt x="6068266" y="135464"/>
                  <a:pt x="6066911" y="316471"/>
                </a:cubicBezTo>
                <a:cubicBezTo>
                  <a:pt x="6072304" y="362787"/>
                  <a:pt x="6058354" y="425311"/>
                  <a:pt x="6066911" y="519009"/>
                </a:cubicBezTo>
                <a:cubicBezTo>
                  <a:pt x="6078856" y="726740"/>
                  <a:pt x="5933756" y="825632"/>
                  <a:pt x="5750440" y="835480"/>
                </a:cubicBezTo>
                <a:cubicBezTo>
                  <a:pt x="5527084" y="833100"/>
                  <a:pt x="5401446" y="811549"/>
                  <a:pt x="5179873" y="835480"/>
                </a:cubicBezTo>
                <a:cubicBezTo>
                  <a:pt x="4958300" y="859411"/>
                  <a:pt x="4772341" y="820711"/>
                  <a:pt x="4500627" y="835480"/>
                </a:cubicBezTo>
                <a:cubicBezTo>
                  <a:pt x="4228913" y="850249"/>
                  <a:pt x="4122538" y="830202"/>
                  <a:pt x="3930060" y="835480"/>
                </a:cubicBezTo>
                <a:cubicBezTo>
                  <a:pt x="3737582" y="840758"/>
                  <a:pt x="3426003" y="829345"/>
                  <a:pt x="3196475" y="835480"/>
                </a:cubicBezTo>
                <a:cubicBezTo>
                  <a:pt x="2966948" y="841615"/>
                  <a:pt x="2873208" y="849953"/>
                  <a:pt x="2625908" y="835480"/>
                </a:cubicBezTo>
                <a:cubicBezTo>
                  <a:pt x="2378608" y="821007"/>
                  <a:pt x="2087766" y="846307"/>
                  <a:pt x="1892322" y="835480"/>
                </a:cubicBezTo>
                <a:cubicBezTo>
                  <a:pt x="1696878" y="824653"/>
                  <a:pt x="1512847" y="870990"/>
                  <a:pt x="1158736" y="835480"/>
                </a:cubicBezTo>
                <a:cubicBezTo>
                  <a:pt x="804625" y="799970"/>
                  <a:pt x="506448" y="870720"/>
                  <a:pt x="316471" y="835480"/>
                </a:cubicBezTo>
                <a:cubicBezTo>
                  <a:pt x="155878" y="837778"/>
                  <a:pt x="-8140" y="691728"/>
                  <a:pt x="0" y="519009"/>
                </a:cubicBezTo>
                <a:cubicBezTo>
                  <a:pt x="6245" y="460378"/>
                  <a:pt x="-4754" y="372648"/>
                  <a:pt x="0" y="3164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pic>
        <p:nvPicPr>
          <p:cNvPr id="4" name="2 Minute nhạ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1433" y="1776251"/>
            <a:ext cx="7097486" cy="399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789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chim chích chòe (Tập hát theo lời bài hát mẫu SGK lớp 2 NXBG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69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25" y="8146"/>
            <a:ext cx="925795" cy="760249"/>
            <a:chOff x="228920" y="3365075"/>
            <a:chExt cx="925795" cy="7602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7832" y="745439"/>
            <a:ext cx="114631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Vì sao mẹ của Nam vui vẻ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của Huy lại tức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9788" y="298383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71417" y="4042092"/>
            <a:ext cx="646410" cy="6256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75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2523" y="520505"/>
            <a:ext cx="6935372" cy="295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146204" y="1294354"/>
            <a:ext cx="3597924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50166" y="3844615"/>
            <a:ext cx="10986867" cy="168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Chia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về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lần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mắc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lỗi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nhớ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nhất</a:t>
            </a:r>
            <a:r>
              <a:rPr lang="en-US" altLang="en-US" sz="4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640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1" y="196948"/>
            <a:ext cx="11760591" cy="6471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510968" y="196948"/>
            <a:ext cx="104745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dirty="0">
                <a:solidFill>
                  <a:srgbClr val="FF0000"/>
                </a:solidFill>
              </a:rPr>
              <a:t> 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400" b="1" dirty="0">
              <a:solidFill>
                <a:schemeClr val="bg2"/>
              </a:solidFill>
            </a:endParaRP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858461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C5D2D-D039-4AB6-AA00-D3310D94C5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420" y="164828"/>
            <a:ext cx="3440942" cy="1439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7F1D03-CF96-43A1-94DF-E7D051B287F9}"/>
              </a:ext>
            </a:extLst>
          </p:cNvPr>
          <p:cNvSpPr txBox="1"/>
          <p:nvPr/>
        </p:nvSpPr>
        <p:spPr>
          <a:xfrm>
            <a:off x="1414136" y="647861"/>
            <a:ext cx="229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859174" y="386251"/>
            <a:ext cx="6891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20" y="2386798"/>
            <a:ext cx="11646998" cy="4051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362" y="1009004"/>
            <a:ext cx="7846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trong tranh mắc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đã nhận lỗi và sửa lỗi như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2 Minute nhạc chuẩn">
            <a:hlinkClick r:id="" action="ppaction://media"/>
            <a:extLst>
              <a:ext uri="{FF2B5EF4-FFF2-40B4-BE49-F238E27FC236}">
                <a16:creationId xmlns:a16="http://schemas.microsoft.com/office/drawing/2014/main" id="{A8EAF209-5A72-0619-8A80-3FF95B187D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1279" y="259730"/>
            <a:ext cx="1684301" cy="17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5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03" y="358345"/>
            <a:ext cx="9452920" cy="589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102" y="358344"/>
            <a:ext cx="9452921" cy="5894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102" y="358343"/>
            <a:ext cx="9498384" cy="599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4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5" y="1191772"/>
            <a:ext cx="11677210" cy="4574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87" y="169189"/>
            <a:ext cx="3297307" cy="9656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8463" y="5766638"/>
            <a:ext cx="925795" cy="760249"/>
            <a:chOff x="228920" y="3365075"/>
            <a:chExt cx="925795" cy="76024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8920" y="3365075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405027" y="3514725"/>
              <a:ext cx="490322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34258" y="5823596"/>
            <a:ext cx="796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em, cần làm gì khi mắc lỗi?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98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7" y="897740"/>
            <a:ext cx="8428054" cy="487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4" y="897740"/>
            <a:ext cx="8461161" cy="48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2119</TotalTime>
  <Words>566</Words>
  <Application>Microsoft Office PowerPoint</Application>
  <PresentationFormat>Widescreen</PresentationFormat>
  <Paragraphs>72</Paragraphs>
  <Slides>30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.VnArial</vt:lpstr>
      <vt:lpstr>Arial</vt:lpstr>
      <vt:lpstr>Calibri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298</cp:revision>
  <dcterms:created xsi:type="dcterms:W3CDTF">2021-06-11T02:39:36Z</dcterms:created>
  <dcterms:modified xsi:type="dcterms:W3CDTF">2023-11-16T03:02:39Z</dcterms:modified>
</cp:coreProperties>
</file>