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78" r:id="rId5"/>
    <p:sldId id="271" r:id="rId7"/>
    <p:sldId id="256" r:id="rId8"/>
    <p:sldId id="258" r:id="rId9"/>
    <p:sldId id="257" r:id="rId10"/>
    <p:sldId id="272" r:id="rId11"/>
    <p:sldId id="273" r:id="rId12"/>
    <p:sldId id="259" r:id="rId13"/>
    <p:sldId id="260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650C0-C48D-4CA2-9095-AC789390DBB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053-7F37-496A-9FEE-CA4D7893A6D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05200"/>
            <a:ext cx="7467601" cy="13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37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219200" y="4876800"/>
            <a:ext cx="67056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838200"/>
            <a:ext cx="2133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31880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ages (2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4497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em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im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endParaRPr lang="en-US" sz="4800" dirty="0" smtClean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ếm</a:t>
            </a:r>
            <a:endParaRPr lang="en-US" sz="4800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kem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hẻm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495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mềm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6388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mỉm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4495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nếm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22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tím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êm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um</a:t>
            </a:r>
            <a:endParaRPr lang="en-US" sz="4800" dirty="0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chụm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5638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mũm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219200"/>
            <a:ext cx="3429000" cy="269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9610" y="0"/>
            <a:ext cx="5854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391452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3962400"/>
            <a:ext cx="2819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tem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thư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5146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thềm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5867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62200" cy="10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242636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762000"/>
            <a:ext cx="609600" cy="11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>
            <a:stCxn id="4099" idx="3"/>
            <a:endCxn id="4100" idx="1"/>
          </p:cNvCxnSpPr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99" idx="3"/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572000"/>
            <a:ext cx="2590800" cy="108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10000"/>
            <a:ext cx="6400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>
            <a:endCxn id="4103" idx="1"/>
          </p:cNvCxnSpPr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103" idx="1"/>
          </p:cNvCxnSpPr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574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134007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101" idx="1"/>
          </p:cNvCxnSpPr>
          <p:nvPr/>
        </p:nvCxnSpPr>
        <p:spPr>
          <a:xfrm>
            <a:off x="2807369" y="194786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5181600"/>
            <a:ext cx="1743433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>
          <a:xfrm flipV="1">
            <a:off x="2895600" y="4343400"/>
            <a:ext cx="1752600" cy="685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95600" y="4343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029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2218911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572000"/>
            <a:ext cx="254550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914400"/>
            <a:ext cx="563217" cy="92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86200"/>
            <a:ext cx="105630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09144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48200"/>
            <a:ext cx="91440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524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9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838200" y="5181600"/>
            <a:ext cx="990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40530" y="5179695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58000" y="518350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38600" y="57130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34000" y="57150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24200" y="616839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6170295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6172200"/>
            <a:ext cx="1066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" y="1524000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955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Giúp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83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Presentation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AvantGarde</vt:lpstr>
      <vt:lpstr>AvantGarde Normal</vt:lpstr>
      <vt:lpstr>Calibri</vt:lpstr>
      <vt:lpstr>Microsoft YaHei</vt:lpstr>
      <vt:lpstr>Arial Unicode MS</vt:lpstr>
      <vt:lpstr>Times New Roman</vt:lpstr>
      <vt:lpstr>VNI-Avo</vt:lpstr>
      <vt:lpstr>AvantGarde-Demi</vt:lpstr>
      <vt:lpstr>Arial Black</vt:lpstr>
      <vt:lpstr>Tahoma</vt:lpstr>
      <vt:lpstr>Office Theme</vt:lpstr>
      <vt:lpstr>1_Office Theme</vt:lpstr>
      <vt:lpstr>Trẻ em Vui vẻ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10</cp:revision>
  <dcterms:created xsi:type="dcterms:W3CDTF">2020-08-12T11:52:00Z</dcterms:created>
  <dcterms:modified xsi:type="dcterms:W3CDTF">2020-08-22T14:49:58Z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