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58" r:id="rId11"/>
    <p:sldId id="517" r:id="rId12"/>
    <p:sldId id="260" r:id="rId13"/>
    <p:sldId id="518" r:id="rId14"/>
    <p:sldId id="264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672" y="-7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slide" Target="sl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slide" Target="slide8.xml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slide" Target="slide7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26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9.png"/><Relationship Id="rId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1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slide" Target="slide4.xml"/><Relationship Id="rId5" Type="http://schemas.openxmlformats.org/officeDocument/2006/relationships/image" Target="../media/image19.png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6.wdp"/><Relationship Id="rId11" Type="http://schemas.openxmlformats.org/officeDocument/2006/relationships/slide" Target="slide4.xml"/><Relationship Id="rId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 PHÉP CHIA CÓ DƯ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71628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10515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49559" y="1817595"/>
            <a:ext cx="3079776" cy="681454"/>
            <a:chOff x="1470819" y="1943100"/>
            <a:chExt cx="3079776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tập.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2032D6D-E71C-3D27-1D88-93C9EC5293C4}"/>
              </a:ext>
            </a:extLst>
          </p:cNvPr>
          <p:cNvGrpSpPr/>
          <p:nvPr/>
        </p:nvGrpSpPr>
        <p:grpSpPr>
          <a:xfrm>
            <a:off x="892975" y="2463926"/>
            <a:ext cx="3092268" cy="770266"/>
            <a:chOff x="1470819" y="1875592"/>
            <a:chExt cx="3092268" cy="77026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F93BAE8E-3681-2B91-3CDA-7F200AEC9002}"/>
                </a:ext>
              </a:extLst>
            </p:cNvPr>
            <p:cNvGrpSpPr/>
            <p:nvPr/>
          </p:nvGrpSpPr>
          <p:grpSpPr>
            <a:xfrm>
              <a:off x="1470819" y="1999527"/>
              <a:ext cx="572040" cy="646331"/>
              <a:chOff x="1737519" y="1999527"/>
              <a:chExt cx="572040" cy="646331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0BFEE7C7-0A6D-B226-621A-503B64CD7E1C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2CE072A1-9FEB-6419-4463-5D4CEC4F80C6}"/>
                  </a:ext>
                </a:extLst>
              </p:cNvPr>
              <p:cNvSpPr txBox="1"/>
              <p:nvPr/>
            </p:nvSpPr>
            <p:spPr>
              <a:xfrm>
                <a:off x="1778644" y="1999527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5FC83ED-93D5-FACE-D822-D3DF88C5700A}"/>
                </a:ext>
              </a:extLst>
            </p:cNvPr>
            <p:cNvSpPr txBox="1"/>
            <p:nvPr/>
          </p:nvSpPr>
          <p:spPr>
            <a:xfrm>
              <a:off x="2424215" y="1875592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6DCD52-8F2C-6A78-A70F-A3724DF7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3352799"/>
            <a:ext cx="13792200" cy="522970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0D49F3C-2DC9-5D05-1C1C-F675578D1B99}"/>
              </a:ext>
            </a:extLst>
          </p:cNvPr>
          <p:cNvSpPr/>
          <p:nvPr/>
        </p:nvSpPr>
        <p:spPr>
          <a:xfrm>
            <a:off x="2075148" y="3048000"/>
            <a:ext cx="2024572" cy="6771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xmlns="" id="{75796520-A557-5E9C-B3F5-7D2318453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1" name="Group 2">
            <a:extLst>
              <a:ext uri="{FF2B5EF4-FFF2-40B4-BE49-F238E27FC236}">
                <a16:creationId xmlns:a16="http://schemas.microsoft.com/office/drawing/2014/main" xmlns="" id="{B105D3E0-42A8-5CA5-62F8-F71BE3EF2EF7}"/>
              </a:ext>
            </a:extLst>
          </p:cNvPr>
          <p:cNvGrpSpPr>
            <a:grpSpLocks/>
          </p:cNvGrpSpPr>
          <p:nvPr/>
        </p:nvGrpSpPr>
        <p:grpSpPr bwMode="auto">
          <a:xfrm>
            <a:off x="200553" y="3124200"/>
            <a:ext cx="15748000" cy="5665198"/>
            <a:chOff x="897400" y="1578422"/>
            <a:chExt cx="10196960" cy="4247655"/>
          </a:xfrm>
        </p:grpSpPr>
        <p:pic>
          <p:nvPicPr>
            <p:cNvPr id="58415" name="Picture 3">
              <a:extLst>
                <a:ext uri="{FF2B5EF4-FFF2-40B4-BE49-F238E27FC236}">
                  <a16:creationId xmlns:a16="http://schemas.microsoft.com/office/drawing/2014/main" xmlns="" id="{A1EE5831-57A4-5FD6-F895-132771201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46937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6" name="Picture 4">
              <a:extLst>
                <a:ext uri="{FF2B5EF4-FFF2-40B4-BE49-F238E27FC236}">
                  <a16:creationId xmlns:a16="http://schemas.microsoft.com/office/drawing/2014/main" xmlns="" id="{E1877A78-7DE4-1968-2194-E45F14EA5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7" name="Picture 5">
              <a:extLst>
                <a:ext uri="{FF2B5EF4-FFF2-40B4-BE49-F238E27FC236}">
                  <a16:creationId xmlns:a16="http://schemas.microsoft.com/office/drawing/2014/main" xmlns="" id="{4A00B6F2-F37B-75DD-C0BD-62D8E1DAA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8" name="Picture 6">
              <a:extLst>
                <a:ext uri="{FF2B5EF4-FFF2-40B4-BE49-F238E27FC236}">
                  <a16:creationId xmlns:a16="http://schemas.microsoft.com/office/drawing/2014/main" xmlns="" id="{51630E1E-0BD5-B167-0A26-69C47F931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Group 7">
            <a:extLst>
              <a:ext uri="{FF2B5EF4-FFF2-40B4-BE49-F238E27FC236}">
                <a16:creationId xmlns:a16="http://schemas.microsoft.com/office/drawing/2014/main" xmlns="" id="{FAEEC76D-8251-E128-84B8-29E4A58858AE}"/>
              </a:ext>
            </a:extLst>
          </p:cNvPr>
          <p:cNvGrpSpPr>
            <a:grpSpLocks/>
          </p:cNvGrpSpPr>
          <p:nvPr/>
        </p:nvGrpSpPr>
        <p:grpSpPr bwMode="auto">
          <a:xfrm>
            <a:off x="73819" y="3429000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E7C1D55-0050-EBB3-3A8D-735E13D45D1E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18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5EDFBA1-15BF-8E21-CDDF-B3A8D6702EB3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10A48489-0853-2445-A331-D09B35233310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4D2DA380-F45D-4412-3685-9421E6AF2DB2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3" name="Group 12">
            <a:extLst>
              <a:ext uri="{FF2B5EF4-FFF2-40B4-BE49-F238E27FC236}">
                <a16:creationId xmlns:a16="http://schemas.microsoft.com/office/drawing/2014/main" xmlns="" id="{25040F4F-2DFB-1716-AF47-1F6F9EADA6E1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3489385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9564E42-829A-358C-7C92-76C2B5C7432B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4F86112-96E8-3B68-3209-3D9F16F882BE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E0D7F55-9F07-A0E4-22AA-859B4075AF45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A02FBCE-B7FE-2252-3178-2719B27684AB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4" name="Group 17">
            <a:extLst>
              <a:ext uri="{FF2B5EF4-FFF2-40B4-BE49-F238E27FC236}">
                <a16:creationId xmlns:a16="http://schemas.microsoft.com/office/drawing/2014/main" xmlns="" id="{E23CAA51-8030-0DCF-9D96-95481BB1A48F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3504204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88D1633-EB3A-7618-2A8B-8E88BF4A5845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4EF0ADF-6C1A-C928-DA40-75919DB09CAE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7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C570F7BA-4E79-746D-201C-EEEFD5A360AC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B3BAA84-DC57-0C64-75C3-EC188C071D70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5" name="Group 22">
            <a:extLst>
              <a:ext uri="{FF2B5EF4-FFF2-40B4-BE49-F238E27FC236}">
                <a16:creationId xmlns:a16="http://schemas.microsoft.com/office/drawing/2014/main" xmlns="" id="{8154F653-7218-4C65-2C9B-CFAF4C7E2389}"/>
              </a:ext>
            </a:extLst>
          </p:cNvPr>
          <p:cNvGrpSpPr>
            <a:grpSpLocks/>
          </p:cNvGrpSpPr>
          <p:nvPr/>
        </p:nvGrpSpPr>
        <p:grpSpPr bwMode="auto">
          <a:xfrm>
            <a:off x="13508304" y="3499968"/>
            <a:ext cx="2307167" cy="1524000"/>
            <a:chOff x="628585" y="1933730"/>
            <a:chExt cx="1731253" cy="11438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1C5EDBF-06D4-C469-99C3-2B71D0F72179}"/>
                </a:ext>
              </a:extLst>
            </p:cNvPr>
            <p:cNvSpPr txBox="1"/>
            <p:nvPr/>
          </p:nvSpPr>
          <p:spPr>
            <a:xfrm>
              <a:off x="628585" y="1933730"/>
              <a:ext cx="1176934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17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7A4B66E-C0D9-E57B-F946-590741C1666F}"/>
                </a:ext>
              </a:extLst>
            </p:cNvPr>
            <p:cNvSpPr txBox="1"/>
            <p:nvPr/>
          </p:nvSpPr>
          <p:spPr>
            <a:xfrm>
              <a:off x="1568862" y="1938497"/>
              <a:ext cx="665500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E31EE75-AA0B-40ED-CD0A-0EDFDA2986E3}"/>
                </a:ext>
              </a:extLst>
            </p:cNvPr>
            <p:cNvCxnSpPr/>
            <p:nvPr/>
          </p:nvCxnSpPr>
          <p:spPr>
            <a:xfrm>
              <a:off x="1613334" y="1952795"/>
              <a:ext cx="20647" cy="1124822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D10567B-387B-18FB-8524-3651D64C45DE}"/>
                </a:ext>
              </a:extLst>
            </p:cNvPr>
            <p:cNvCxnSpPr/>
            <p:nvPr/>
          </p:nvCxnSpPr>
          <p:spPr>
            <a:xfrm>
              <a:off x="1627629" y="2499319"/>
              <a:ext cx="73220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9A3D157-BB0C-AD54-90A7-363A012CF9CF}"/>
              </a:ext>
            </a:extLst>
          </p:cNvPr>
          <p:cNvSpPr txBox="1"/>
          <p:nvPr/>
        </p:nvSpPr>
        <p:spPr>
          <a:xfrm>
            <a:off x="228335" y="44344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18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929755F-8A21-DB2C-2852-2049352C8E58}"/>
              </a:ext>
            </a:extLst>
          </p:cNvPr>
          <p:cNvCxnSpPr/>
          <p:nvPr/>
        </p:nvCxnSpPr>
        <p:spPr>
          <a:xfrm>
            <a:off x="313001" y="52345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CF1C090-E425-ADB8-AA50-526463F8CE0C}"/>
              </a:ext>
            </a:extLst>
          </p:cNvPr>
          <p:cNvSpPr txBox="1"/>
          <p:nvPr/>
        </p:nvSpPr>
        <p:spPr>
          <a:xfrm>
            <a:off x="329934" y="54038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236C97-10E7-0A28-1C57-D389D2ED5256}"/>
              </a:ext>
            </a:extLst>
          </p:cNvPr>
          <p:cNvSpPr txBox="1"/>
          <p:nvPr/>
        </p:nvSpPr>
        <p:spPr>
          <a:xfrm>
            <a:off x="1369219" y="44640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9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B1E7471-696E-B7B6-55BF-FD50BE3393FF}"/>
              </a:ext>
            </a:extLst>
          </p:cNvPr>
          <p:cNvSpPr txBox="1"/>
          <p:nvPr/>
        </p:nvSpPr>
        <p:spPr>
          <a:xfrm>
            <a:off x="4679686" y="4475752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32B7F00A-34C1-03E3-009B-24703A84378B}"/>
              </a:ext>
            </a:extLst>
          </p:cNvPr>
          <p:cNvCxnSpPr/>
          <p:nvPr/>
        </p:nvCxnSpPr>
        <p:spPr>
          <a:xfrm>
            <a:off x="4836319" y="5206001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EB6B822-FFAA-9274-AB76-ECE01893D7A3}"/>
              </a:ext>
            </a:extLst>
          </p:cNvPr>
          <p:cNvSpPr txBox="1"/>
          <p:nvPr/>
        </p:nvSpPr>
        <p:spPr>
          <a:xfrm>
            <a:off x="5035287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E8F5108-77B1-A013-9FD8-D9BE76C8EE0E}"/>
              </a:ext>
            </a:extLst>
          </p:cNvPr>
          <p:cNvSpPr txBox="1"/>
          <p:nvPr/>
        </p:nvSpPr>
        <p:spPr>
          <a:xfrm>
            <a:off x="5716853" y="4414368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61E4E79-06F8-C5E7-39D7-933CBA37FFAA}"/>
              </a:ext>
            </a:extLst>
          </p:cNvPr>
          <p:cNvSpPr txBox="1"/>
          <p:nvPr/>
        </p:nvSpPr>
        <p:spPr>
          <a:xfrm>
            <a:off x="9222053" y="4431304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42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C9BEA0E4-4A67-59D0-58E6-51AA02745E0C}"/>
              </a:ext>
            </a:extLst>
          </p:cNvPr>
          <p:cNvCxnSpPr/>
          <p:nvPr/>
        </p:nvCxnSpPr>
        <p:spPr>
          <a:xfrm>
            <a:off x="9382919" y="5220819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158F8F4-2AA7-BD8E-0E70-E8A0448B56C5}"/>
              </a:ext>
            </a:extLst>
          </p:cNvPr>
          <p:cNvSpPr txBox="1"/>
          <p:nvPr/>
        </p:nvSpPr>
        <p:spPr>
          <a:xfrm>
            <a:off x="9539553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4817C2B-17F7-D686-B140-1106D9900B17}"/>
              </a:ext>
            </a:extLst>
          </p:cNvPr>
          <p:cNvSpPr txBox="1"/>
          <p:nvPr/>
        </p:nvSpPr>
        <p:spPr>
          <a:xfrm>
            <a:off x="10206302" y="44757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6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BD5C576-F49D-C678-B506-39C30FC9F703}"/>
              </a:ext>
            </a:extLst>
          </p:cNvPr>
          <p:cNvSpPr txBox="1"/>
          <p:nvPr/>
        </p:nvSpPr>
        <p:spPr>
          <a:xfrm>
            <a:off x="13734786" y="4419600"/>
            <a:ext cx="11091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16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ED5D9414-7343-39D6-7097-D4F99023D0A5}"/>
              </a:ext>
            </a:extLst>
          </p:cNvPr>
          <p:cNvCxnSpPr/>
          <p:nvPr/>
        </p:nvCxnSpPr>
        <p:spPr>
          <a:xfrm>
            <a:off x="13846970" y="5206001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C7967E8-727D-E685-F328-36B1D2B0B255}"/>
              </a:ext>
            </a:extLst>
          </p:cNvPr>
          <p:cNvSpPr txBox="1"/>
          <p:nvPr/>
        </p:nvSpPr>
        <p:spPr>
          <a:xfrm>
            <a:off x="13929519" y="5390152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5FD0B36A-88D5-4E8F-18DD-8108D05C055C}"/>
              </a:ext>
            </a:extLst>
          </p:cNvPr>
          <p:cNvSpPr txBox="1"/>
          <p:nvPr/>
        </p:nvSpPr>
        <p:spPr>
          <a:xfrm>
            <a:off x="14780419" y="44196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pic>
        <p:nvPicPr>
          <p:cNvPr id="58393" name="Picture 4" descr="Trồng cây Phác thảo, chậu hoa, nghệ nhân, nghệ thuật png | PNGEgg">
            <a:hlinkClick r:id="rId4" action="ppaction://hlinksldjump"/>
            <a:extLst>
              <a:ext uri="{FF2B5EF4-FFF2-40B4-BE49-F238E27FC236}">
                <a16:creationId xmlns:a16="http://schemas.microsoft.com/office/drawing/2014/main" xmlns="" id="{8092E67F-4C40-F9A8-9F81-4BB944933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2" r="19807" b="29657"/>
          <a:stretch>
            <a:fillRect/>
          </a:stretch>
        </p:blipFill>
        <p:spPr bwMode="auto">
          <a:xfrm>
            <a:off x="13182336" y="7239000"/>
            <a:ext cx="2423583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15">
            <a:extLst>
              <a:ext uri="{FF2B5EF4-FFF2-40B4-BE49-F238E27FC236}">
                <a16:creationId xmlns:a16="http://schemas.microsoft.com/office/drawing/2014/main" xmlns="" id="{84E50427-A8BA-E2BF-3FE7-874BD5F94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36" y="6400800"/>
            <a:ext cx="304799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18 : 2 = 9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xmlns="" id="{3CC23F23-9EF7-198F-6862-8E2B62594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133" y="6413812"/>
            <a:ext cx="423637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23: 5=4 (dư 3)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xmlns="" id="{B1558CA9-F7E2-D398-07E3-203E22C1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7710" y="6413812"/>
            <a:ext cx="432627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43 : 7=6 (dư 1)</a:t>
            </a:r>
          </a:p>
        </p:txBody>
      </p:sp>
      <p:sp>
        <p:nvSpPr>
          <p:cNvPr id="63" name="TextBox 56">
            <a:extLst>
              <a:ext uri="{FF2B5EF4-FFF2-40B4-BE49-F238E27FC236}">
                <a16:creationId xmlns:a16="http://schemas.microsoft.com/office/drawing/2014/main" xmlns="" id="{E94C8598-25B4-FA8F-8011-EFED2CCE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9536" y="6400800"/>
            <a:ext cx="47836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17: 8=2 (dư1)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4EF31522-AF59-B15F-DE7F-0F673FD93316}"/>
              </a:ext>
            </a:extLst>
          </p:cNvPr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2E8AD569-8F63-5470-F3BE-632B3B9DAB61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5D6F6179-27B4-5BB1-9D4E-720781EA35F0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34B85171-46FB-AD5B-F325-782AAD372052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xmlns="" id="{21FAE9B9-4127-925B-6894-2504213BAB40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Text Box 14">
            <a:extLst>
              <a:ext uri="{FF2B5EF4-FFF2-40B4-BE49-F238E27FC236}">
                <a16:creationId xmlns:a16="http://schemas.microsoft.com/office/drawing/2014/main" xmlns="" id="{CCBEC442-64A3-682A-5CF7-8527B94C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119" y="1041400"/>
            <a:ext cx="107061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1C8B96ED-CB1F-C87D-EF25-3CB42B50F049}"/>
              </a:ext>
            </a:extLst>
          </p:cNvPr>
          <p:cNvGrpSpPr/>
          <p:nvPr/>
        </p:nvGrpSpPr>
        <p:grpSpPr>
          <a:xfrm>
            <a:off x="1470819" y="1752600"/>
            <a:ext cx="3079776" cy="681454"/>
            <a:chOff x="1470819" y="1943100"/>
            <a:chExt cx="3079776" cy="68145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6B8A1B2-57C1-67F8-0D11-50B83939E747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2AF4782C-FF38-A298-DC68-4F584490687A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AD9A01B3-99AC-ACCF-CCD7-577A82B27B08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A66B668D-8BAD-F87E-8F5A-A4D49C7158CD}"/>
                </a:ext>
              </a:extLst>
            </p:cNvPr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tập.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4840AC9-178A-82BD-96F8-1C232340B961}"/>
              </a:ext>
            </a:extLst>
          </p:cNvPr>
          <p:cNvGrpSpPr/>
          <p:nvPr/>
        </p:nvGrpSpPr>
        <p:grpSpPr>
          <a:xfrm>
            <a:off x="1477143" y="2366546"/>
            <a:ext cx="2851176" cy="681454"/>
            <a:chOff x="1470819" y="1943100"/>
            <a:chExt cx="2851176" cy="68145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C56EC3A5-413F-5772-8CC2-AB564F85CAEA}"/>
                </a:ext>
              </a:extLst>
            </p:cNvPr>
            <p:cNvGrpSpPr/>
            <p:nvPr/>
          </p:nvGrpSpPr>
          <p:grpSpPr>
            <a:xfrm>
              <a:off x="1470819" y="1943100"/>
              <a:ext cx="598005" cy="646331"/>
              <a:chOff x="1737519" y="1943100"/>
              <a:chExt cx="598005" cy="64633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282061C9-DEE4-AB08-B79A-B8BFB8F990D6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DE18270D-D1F4-3867-80EE-B9DD4C700B5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ACD33ABA-9797-12A3-6967-E1082AB1943A}"/>
                </a:ext>
              </a:extLst>
            </p:cNvPr>
            <p:cNvSpPr txBox="1"/>
            <p:nvPr/>
          </p:nvSpPr>
          <p:spPr>
            <a:xfrm>
              <a:off x="2183123" y="1947446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Tính: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55" grpId="0"/>
      <p:bldP spid="57" grpId="0"/>
      <p:bldP spid="62" grpId="0"/>
      <p:bldP spid="49" grpId="0"/>
      <p:bldP spid="50" grpId="0"/>
      <p:bldP spid="51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118519" y="1756946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xmlns="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19" y="1041400"/>
            <a:ext cx="960119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94739FE-8502-170E-EA9D-828655ECE736}"/>
              </a:ext>
            </a:extLst>
          </p:cNvPr>
          <p:cNvSpPr txBox="1"/>
          <p:nvPr/>
        </p:nvSpPr>
        <p:spPr>
          <a:xfrm>
            <a:off x="3674546" y="1752600"/>
            <a:ext cx="96011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 số dư của mỗi phép chia dưới đây.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548268-90C0-67E4-9B0D-C2F86EF1E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19" y="2442865"/>
            <a:ext cx="12954000" cy="61205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BFF57AF3-8ACE-6F5E-2100-202E2DF1685C}"/>
              </a:ext>
            </a:extLst>
          </p:cNvPr>
          <p:cNvCxnSpPr/>
          <p:nvPr/>
        </p:nvCxnSpPr>
        <p:spPr>
          <a:xfrm>
            <a:off x="4785519" y="4572000"/>
            <a:ext cx="990600" cy="990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4DA907E0-2853-F9D4-A52C-F7700B1FC11F}"/>
              </a:ext>
            </a:extLst>
          </p:cNvPr>
          <p:cNvCxnSpPr/>
          <p:nvPr/>
        </p:nvCxnSpPr>
        <p:spPr>
          <a:xfrm flipV="1">
            <a:off x="4099719" y="5867400"/>
            <a:ext cx="5867400" cy="1752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282C2AB6-157A-508A-DC4E-758F9BE924FD}"/>
              </a:ext>
            </a:extLst>
          </p:cNvPr>
          <p:cNvCxnSpPr/>
          <p:nvPr/>
        </p:nvCxnSpPr>
        <p:spPr>
          <a:xfrm flipV="1">
            <a:off x="9281319" y="6096000"/>
            <a:ext cx="68580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99480A6E-AF01-792C-C85D-AA63997FBBBF}"/>
              </a:ext>
            </a:extLst>
          </p:cNvPr>
          <p:cNvCxnSpPr/>
          <p:nvPr/>
        </p:nvCxnSpPr>
        <p:spPr>
          <a:xfrm flipH="1">
            <a:off x="8748649" y="3505200"/>
            <a:ext cx="3504470" cy="1066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30237F31-AA8B-1A07-E13F-99C94D85EB25}"/>
              </a:ext>
            </a:extLst>
          </p:cNvPr>
          <p:cNvCxnSpPr/>
          <p:nvPr/>
        </p:nvCxnSpPr>
        <p:spPr>
          <a:xfrm flipH="1" flipV="1">
            <a:off x="11262519" y="5715000"/>
            <a:ext cx="1524000" cy="38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737519" y="1759539"/>
            <a:ext cx="14157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</a:t>
            </a: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xmlns="" id="{E01D9AA1-907B-7058-2521-183272A24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291" y="1041400"/>
            <a:ext cx="11157228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25: Phép chia hết, phép chia có dư ( Tiết 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94739FE-8502-170E-EA9D-828655ECE736}"/>
              </a:ext>
            </a:extLst>
          </p:cNvPr>
          <p:cNvSpPr txBox="1"/>
          <p:nvPr/>
        </p:nvSpPr>
        <p:spPr>
          <a:xfrm>
            <a:off x="3337720" y="1752600"/>
            <a:ext cx="1173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 – bốt chia 56 con cá vào các rổ, mỗi rổ 8 con cá. Hỏi Rô – bốt chia được bao nhiêu rổ cá như vậy?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xmlns="" id="{EA49B78F-B7F4-61D2-4ACA-3C123A4FB4AC}"/>
              </a:ext>
            </a:extLst>
          </p:cNvPr>
          <p:cNvGrpSpPr>
            <a:grpSpLocks/>
          </p:cNvGrpSpPr>
          <p:nvPr/>
        </p:nvGrpSpPr>
        <p:grpSpPr bwMode="auto">
          <a:xfrm>
            <a:off x="200553" y="3124199"/>
            <a:ext cx="15748000" cy="5647267"/>
            <a:chOff x="897400" y="1578422"/>
            <a:chExt cx="10196960" cy="4234211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xmlns="" id="{35FC5837-FE27-6D1C-25A3-3393959A1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8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xmlns="" id="{9F81E14B-2F5D-5FAE-E4D0-6FB04E44D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xmlns="" id="{B7457BCB-F765-E6EF-97AF-CD93656B8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xmlns="" id="{BFE2B4A3-466D-E582-B1C1-C3A73AE74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46BF38C-1135-CD3E-6737-259AAD975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119" y="3635514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Bài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giải</a:t>
            </a: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EE06A22-F723-8083-4581-B00C4084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3190" y="4495800"/>
            <a:ext cx="68371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Sô</a:t>
            </a:r>
            <a:r>
              <a:rPr lang="en-US" altLang="en-US" sz="4000" b="1" kern="120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́ rổ cá Rô – bốt chia được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là</a:t>
            </a:r>
            <a:r>
              <a:rPr lang="en-US" altLang="en-US" sz="4000" b="1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</a:t>
            </a:r>
            <a:endParaRPr lang="en-US" altLang="en-US" sz="4000" b="1" kern="1200" dirty="0">
              <a:solidFill>
                <a:srgbClr val="0000F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45634D-7D75-4B20-D06A-9EABE68D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5927" y="6378714"/>
            <a:ext cx="36006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Đáp</a:t>
            </a:r>
            <a:r>
              <a:rPr lang="en-US" altLang="en-US" sz="4000" b="1" u="sng" kern="1200" dirty="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</a:t>
            </a:r>
            <a:r>
              <a:rPr lang="en-US" altLang="en-US" sz="4000" b="1" u="sng" kern="1200" dirty="0" err="1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số</a:t>
            </a:r>
            <a:r>
              <a:rPr lang="en-US" altLang="en-US" sz="4000" b="1" kern="120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: 7 rổ cá</a:t>
            </a:r>
            <a:endParaRPr lang="en-US" altLang="en-US" sz="4000" b="1" kern="1200" dirty="0">
              <a:solidFill>
                <a:srgbClr val="0000FF"/>
              </a:solidFill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F7C6ECD-BA08-C463-3745-1064DA22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765" y="5464314"/>
            <a:ext cx="379142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56 </a:t>
            </a:r>
            <a:r>
              <a:rPr lang="en-US" alt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4000" b="1" kern="1200">
                <a:solidFill>
                  <a:srgbClr val="0000FF"/>
                </a:solidFill>
                <a:latin typeface="HP001 4 hàng" pitchFamily="34" charset="0"/>
                <a:ea typeface="+mn-ea"/>
                <a:cs typeface="Times New Roman" pitchFamily="18" charset="0"/>
              </a:rPr>
              <a:t> 8 = 7 (rổ )</a:t>
            </a:r>
            <a:endParaRPr lang="en-US" altLang="en-US" sz="4000" b="1" kern="1200" dirty="0">
              <a:solidFill>
                <a:srgbClr val="0000FF"/>
              </a:solidFill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14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3053535" y="-104389"/>
            <a:ext cx="3208740" cy="9380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66577" y="27633"/>
            <a:ext cx="2982350" cy="91163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65656" y="4115059"/>
            <a:ext cx="3943271" cy="5018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3796257" y="4115057"/>
            <a:ext cx="10600622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861478" y="27933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8078022" y="6207014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3560769" y="5857521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6062268" y="5632515"/>
            <a:ext cx="1740430" cy="3206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2116540" y="5851281"/>
            <a:ext cx="1630228" cy="2841950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4679244" y="6581807"/>
            <a:ext cx="1307326" cy="246501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912071" y="6818179"/>
            <a:ext cx="2554548" cy="2585323"/>
          </a:xfrm>
          <a:prstGeom prst="rect">
            <a:avLst/>
          </a:prstGeom>
          <a:noFill/>
        </p:spPr>
        <p:txBody>
          <a:bodyPr spcFirstLastPara="1" wrap="none" lIns="121918" tIns="60958" rIns="121918" bIns="60958" numCol="1">
            <a:prstTxWarp prst="textArchUp">
              <a:avLst/>
            </a:prstTxWarp>
            <a:spAutoFit/>
          </a:bodyPr>
          <a:lstStyle/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8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8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8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3511815" y="179542"/>
            <a:ext cx="9541748" cy="5412937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22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93" indent="-457193" algn="just" defTabSz="1219185">
              <a:buFont typeface="Wingdings" panose="05000000000000000000" pitchFamily="2" charset="2"/>
              <a:buChar char="Ø"/>
            </a:pP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22" b="1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22" b="1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3022" b="1" dirty="0">
              <a:solidFill>
                <a:srgbClr val="ED7D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15176" y="3956449"/>
            <a:ext cx="246282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endParaRPr lang="en-US" sz="7289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1682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875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6" y="7934178"/>
            <a:ext cx="15710788" cy="1112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400166" y="759591"/>
            <a:ext cx="2982350" cy="8421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3572214" y="1092127"/>
            <a:ext cx="2138766" cy="22931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207119" y="6374678"/>
            <a:ext cx="1602670" cy="25236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4886262" y="6007158"/>
            <a:ext cx="2194265" cy="28626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12371989" y="5806954"/>
            <a:ext cx="1602981" cy="29528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3740099" y="5876332"/>
            <a:ext cx="1630228" cy="2841950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98159"/>
      </p:ext>
    </p:extLst>
  </p:cSld>
  <p:clrMapOvr>
    <a:masterClrMapping/>
  </p:clrMapOvr>
  <p:transition spd="slow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6165" y="1393062"/>
            <a:ext cx="1518654" cy="77509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1250484" y="5453116"/>
            <a:ext cx="2003643" cy="3690884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518043" y="2025034"/>
            <a:ext cx="1713444" cy="1732144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3851876" y="529687"/>
            <a:ext cx="2361422" cy="2361422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6851766" y="1393047"/>
            <a:ext cx="2542073" cy="2542073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16" name="quả thị">
            <a:hlinkClick r:id="rId12" action="ppaction://hlinksldjump"/>
          </p:cNvPr>
          <p:cNvSpPr/>
          <p:nvPr/>
        </p:nvSpPr>
        <p:spPr>
          <a:xfrm>
            <a:off x="10032338" y="177275"/>
            <a:ext cx="3162537" cy="3066240"/>
          </a:xfrm>
          <a:prstGeom prst="flowChartConnector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sp>
        <p:nvSpPr>
          <p:cNvPr id="22" name="trở về">
            <a:hlinkClick r:id="rId14" action="ppaction://hlinksldjump"/>
          </p:cNvPr>
          <p:cNvSpPr/>
          <p:nvPr/>
        </p:nvSpPr>
        <p:spPr>
          <a:xfrm flipH="1">
            <a:off x="13470493" y="2253585"/>
            <a:ext cx="2649189" cy="2595081"/>
          </a:xfrm>
          <a:prstGeom prst="flowChartConnector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676951" y="-615396"/>
            <a:ext cx="1588055" cy="155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3231487" y="2545292"/>
            <a:ext cx="966212" cy="345822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6213319" y="1710396"/>
            <a:ext cx="638469" cy="95368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9021562" y="1710395"/>
            <a:ext cx="1010748" cy="54930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12731730" y="2633626"/>
            <a:ext cx="1126750" cy="1608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1314699" y="480743"/>
            <a:ext cx="2120127" cy="1272011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3552210" y="3062554"/>
            <a:ext cx="3037046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6751969" y="439370"/>
            <a:ext cx="2408668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cửi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10627784" y="3551120"/>
            <a:ext cx="180113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13282699" y="1167289"/>
            <a:ext cx="2905600" cy="697559"/>
          </a:xfrm>
          <a:prstGeom prst="rect">
            <a:avLst/>
          </a:prstGeom>
          <a:solidFill>
            <a:srgbClr val="00B050"/>
          </a:solidFill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733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733" b="1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sp>
        <p:nvSpPr>
          <p:cNvPr id="10" name="Cube 9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13921" y="1000938"/>
            <a:ext cx="10363198" cy="1477323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đáp án: Năm nay con 5 tuổi, tuổi bố gấp 7 lần tuổi con. Hỏi năm nay bố …..  tuổi.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3583323" y="1097700"/>
            <a:ext cx="1791492" cy="10254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277435" y="-932777"/>
            <a:ext cx="812800" cy="8128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35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61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93 C -0.04114 -0.00324 -0.19127 -0.04931 -0.25481 -0.06551 C -0.31823 -0.08148 -0.34153 -0.09885 -0.3819 -0.09746 C -0.42213 -0.09584 -0.46575 -0.08079 -0.49635 -0.05625 C -0.52682 -0.03172 -0.56354 0.02291 -0.56523 0.05 C -0.56692 0.07731 -0.5625 0.13518 -0.51927 0.18125 C -0.47604 0.22731 -0.35442 0.30139 -0.30664 0.32639 C -0.25911 0.35115 -0.25468 0.34768 -0.23385 0.33102 C -0.21367 0.31389 -0.19492 0.26759 -0.18554 0.22523 C -0.17565 0.18264 -0.19557 0.0699 -0.22747 0.05092 C -0.25937 0.03148 -0.35807 0.04051 -0.37773 0.11134 C -0.39739 0.1824 -0.29987 0.43379 -0.3457 0.47662 C -0.37786 0.46504 -0.40286 0.60972 -0.4345 0.59699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25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3386 -0.0016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6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4" grpId="0" animBg="1"/>
      <p:bldP spid="15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37" y="6181820"/>
            <a:ext cx="7620000" cy="29093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4350163" y="6660591"/>
            <a:ext cx="6093024" cy="1967564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81009" y="1873324"/>
            <a:ext cx="9038689" cy="861770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48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 6 lên 3 lần thì được bao nhiêu?</a:t>
            </a:r>
            <a:endParaRPr lang="en-US" sz="48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18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3583324" y="624962"/>
            <a:ext cx="2982350" cy="842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1016208" y="6266928"/>
            <a:ext cx="1509100" cy="2779893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9276268" y="6564927"/>
            <a:ext cx="3263703" cy="2006992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776119" y="1803176"/>
            <a:ext cx="3997245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x 6 </a:t>
            </a:r>
            <a:r>
              <a:rPr lang="en-US" sz="7289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72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11989052" y="131303"/>
            <a:ext cx="4277269" cy="9380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991" y="131306"/>
            <a:ext cx="3969250" cy="6389317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902" y="6057818"/>
            <a:ext cx="2666537" cy="308619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141689" y="-291162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665603" y="-5413370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33974" y="1148981"/>
            <a:ext cx="10137559" cy="2154432"/>
          </a:xfrm>
          <a:prstGeom prst="rect">
            <a:avLst/>
          </a:prstGeom>
          <a:noFill/>
        </p:spPr>
        <p:txBody>
          <a:bodyPr wrap="square" lIns="121918" tIns="60958" rIns="121918" bIns="60958">
            <a:spAutoFit/>
          </a:bodyPr>
          <a:lstStyle/>
          <a:p>
            <a:pPr algn="ctr" defTabSz="1219185"/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 cái bánh </a:t>
            </a:r>
            <a:r>
              <a:rPr lang="en-US" sz="4400" i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thể mời 3 bạn ăn chung. Hỏi với 9 cái bánh thì có thể mời bao nhiêu bạn ăn cùng?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722542" y="22236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198226" y="222364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002754" y="222364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2856674" y="4141948"/>
            <a:ext cx="771967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27 cái bánh</a:t>
            </a:r>
            <a:endParaRPr lang="en-US" sz="7289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10937803" y="1897850"/>
            <a:ext cx="5203006" cy="70909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63170" y="131315"/>
            <a:ext cx="2588457" cy="901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34" y="-481304"/>
            <a:ext cx="5753616" cy="58372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3849" y="4115057"/>
            <a:ext cx="12193058" cy="1942761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3234293" y="6194953"/>
            <a:ext cx="1509100" cy="2779893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11814748" y="6523791"/>
            <a:ext cx="1307326" cy="24650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12704577" y="6116389"/>
            <a:ext cx="1197812" cy="2245895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5725536" y="-2858102"/>
            <a:ext cx="5432841" cy="12398988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8249447" y="-5359855"/>
            <a:ext cx="385012" cy="11104724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185"/>
            <a:endParaRPr lang="en-US" sz="5156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96904" y="1000938"/>
            <a:ext cx="3997244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 x 6 = ?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4306380" y="275883"/>
            <a:ext cx="43796" cy="486482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782044" y="275879"/>
            <a:ext cx="7216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586597" y="275879"/>
            <a:ext cx="2" cy="449177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/>
          <p:cNvSpPr/>
          <p:nvPr/>
        </p:nvSpPr>
        <p:spPr>
          <a:xfrm>
            <a:off x="6136623" y="4195462"/>
            <a:ext cx="4327463" cy="1244824"/>
          </a:xfrm>
          <a:prstGeom prst="rect">
            <a:avLst/>
          </a:prstGeom>
          <a:noFill/>
        </p:spPr>
        <p:txBody>
          <a:bodyPr wrap="none" lIns="121918" tIns="60958" rIns="121918" bIns="60958">
            <a:spAutoFit/>
          </a:bodyPr>
          <a:lstStyle/>
          <a:p>
            <a:pPr algn="ctr" defTabSz="1219185"/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Đáp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  <a:r>
              <a:rPr lang="en-US" sz="7289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án</a:t>
            </a:r>
            <a:r>
              <a:rPr lang="en-US" sz="7289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66</a:t>
            </a:r>
          </a:p>
        </p:txBody>
      </p: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91907" y="-81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476</Words>
  <Application>Microsoft Office PowerPoint</Application>
  <PresentationFormat>Custom</PresentationFormat>
  <Paragraphs>83</Paragraphs>
  <Slides>14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115</cp:revision>
  <dcterms:created xsi:type="dcterms:W3CDTF">2022-07-10T01:37:20Z</dcterms:created>
  <dcterms:modified xsi:type="dcterms:W3CDTF">2022-08-21T09:42:07Z</dcterms:modified>
</cp:coreProperties>
</file>