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02" r:id="rId5"/>
  </p:sldMasterIdLst>
  <p:notesMasterIdLst>
    <p:notesMasterId r:id="rId39"/>
  </p:notesMasterIdLst>
  <p:sldIdLst>
    <p:sldId id="339" r:id="rId6"/>
    <p:sldId id="258" r:id="rId7"/>
    <p:sldId id="346" r:id="rId8"/>
    <p:sldId id="343" r:id="rId9"/>
    <p:sldId id="306" r:id="rId10"/>
    <p:sldId id="309" r:id="rId11"/>
    <p:sldId id="310" r:id="rId12"/>
    <p:sldId id="308" r:id="rId13"/>
    <p:sldId id="312" r:id="rId14"/>
    <p:sldId id="313" r:id="rId15"/>
    <p:sldId id="314" r:id="rId16"/>
    <p:sldId id="315" r:id="rId17"/>
    <p:sldId id="316" r:id="rId18"/>
    <p:sldId id="344" r:id="rId19"/>
    <p:sldId id="319" r:id="rId20"/>
    <p:sldId id="320" r:id="rId21"/>
    <p:sldId id="321" r:id="rId22"/>
    <p:sldId id="322" r:id="rId23"/>
    <p:sldId id="323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8" r:id="rId36"/>
    <p:sldId id="318" r:id="rId37"/>
    <p:sldId id="34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5CAF-82D0-43FF-97E5-C21A78D5DE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9714E-B127-48A9-829C-4F466590B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4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03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13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63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8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522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73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90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4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circle to see the pictures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pictures to cover it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01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50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62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words first to stand up or sit down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picture inside to hear the sound</a:t>
            </a: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56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371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words first to stand up or sit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inside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51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2103249" y="1735800"/>
            <a:ext cx="7984400" cy="3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16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6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6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8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9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9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33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22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48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72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3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7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5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985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7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8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777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68" name="Google Shape;68;p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0" name="Google Shape;70;p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1" name="Google Shape;91;p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468000" y="1536633"/>
            <a:ext cx="977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1480567" y="593367"/>
            <a:ext cx="97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0687834" y="789671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1480567" y="525318"/>
            <a:ext cx="719696" cy="899705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>
            <a:off x="10964600" y="5737067"/>
            <a:ext cx="562397" cy="570335"/>
            <a:chOff x="7124413" y="-757600"/>
            <a:chExt cx="421798" cy="427751"/>
          </a:xfrm>
        </p:grpSpPr>
        <p:sp>
          <p:nvSpPr>
            <p:cNvPr id="97" name="Google Shape;97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23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878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248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72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02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91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86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92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772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90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847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9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018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9365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7.wav"/><Relationship Id="rId10" Type="http://schemas.openxmlformats.org/officeDocument/2006/relationships/image" Target="../media/image32.png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7.wav"/><Relationship Id="rId10" Type="http://schemas.openxmlformats.org/officeDocument/2006/relationships/image" Target="../media/image37.png"/><Relationship Id="rId4" Type="http://schemas.openxmlformats.org/officeDocument/2006/relationships/audio" Target="../media/audio6.wav"/><Relationship Id="rId9" Type="http://schemas.openxmlformats.org/officeDocument/2006/relationships/image" Target="../media/image36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39.png"/><Relationship Id="rId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7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8.png"/><Relationship Id="rId4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3302780" y="1263248"/>
            <a:ext cx="5291417" cy="4704474"/>
            <a:chOff x="3461994" y="1902289"/>
            <a:chExt cx="2990253" cy="32721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844" y="1902289"/>
              <a:ext cx="2740818" cy="266674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437786" y="4356746"/>
            <a:ext cx="5050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vokittenbh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5499626" y="5527997"/>
            <a:ext cx="977374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6D90BC-D9B2-DCD2-678C-B56AC62D42C4}"/>
              </a:ext>
            </a:extLst>
          </p:cNvPr>
          <p:cNvSpPr/>
          <p:nvPr/>
        </p:nvSpPr>
        <p:spPr>
          <a:xfrm>
            <a:off x="4811486" y="4474028"/>
            <a:ext cx="2196814" cy="872305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D27203C9-8DAC-A5D0-16CC-90D7ACF145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A0BE36-FD13-7F68-AC82-F898EB8F2E3C}"/>
              </a:ext>
            </a:extLst>
          </p:cNvPr>
          <p:cNvGrpSpPr/>
          <p:nvPr/>
        </p:nvGrpSpPr>
        <p:grpSpPr>
          <a:xfrm>
            <a:off x="3220631" y="1587784"/>
            <a:ext cx="5312938" cy="4167591"/>
            <a:chOff x="4678914" y="1848776"/>
            <a:chExt cx="3700440" cy="34536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914" y="1848776"/>
              <a:ext cx="3700440" cy="34536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8" t="18181" b="8666"/>
            <a:stretch/>
          </p:blipFill>
          <p:spPr>
            <a:xfrm>
              <a:off x="5498828" y="1944190"/>
              <a:ext cx="2229964" cy="2001536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3727287" y="4139415"/>
            <a:ext cx="4460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abpopcornd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5428237" y="5300943"/>
            <a:ext cx="1005219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4757057" y="4261808"/>
            <a:ext cx="2793596" cy="923330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8B67092-2723-BD44-2127-EF8853C3F6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633" y="5273039"/>
            <a:ext cx="1322495" cy="13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76392" y="873747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3369812" y="1562377"/>
            <a:ext cx="5164588" cy="4113086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257760"/>
              <a:ext cx="2593482" cy="1796772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3573563" y="4172209"/>
            <a:ext cx="487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mkbikebdal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5382049" y="5310179"/>
            <a:ext cx="970597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F8F564-0D02-AE6B-6AC6-B0C52675BB5F}"/>
              </a:ext>
            </a:extLst>
          </p:cNvPr>
          <p:cNvSpPr/>
          <p:nvPr/>
        </p:nvSpPr>
        <p:spPr>
          <a:xfrm>
            <a:off x="5040085" y="4247198"/>
            <a:ext cx="1513115" cy="867973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8ACC411-CE6D-85EA-E156-8359FD6C8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6664" y="5509992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8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94563" y="6478621"/>
            <a:ext cx="731600" cy="52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539393" y="-36222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624652" y="5942525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692824" y="6024549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480006" y="-649137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pic>
        <p:nvPicPr>
          <p:cNvPr id="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6BD13F69-40E0-4AE3-34A5-37A475475D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87654C3-2C35-D3D6-808C-65F26B2716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09636" y="5758724"/>
            <a:ext cx="897724" cy="897724"/>
          </a:xfrm>
          <a:prstGeom prst="rect">
            <a:avLst/>
          </a:prstGeom>
        </p:spPr>
      </p:pic>
      <p:pic>
        <p:nvPicPr>
          <p:cNvPr id="2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E7388DF2-E432-C8EC-C318-DE0012B0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88821" y="5877793"/>
            <a:ext cx="739831" cy="739831"/>
          </a:xfrm>
          <a:prstGeom prst="rect">
            <a:avLst/>
          </a:prstGeom>
        </p:spPr>
      </p:pic>
      <p:pic>
        <p:nvPicPr>
          <p:cNvPr id="2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AE847BC-CCEA-7795-B66B-3D322AD23F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8589" y="5788970"/>
            <a:ext cx="818533" cy="8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5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78171" y="5203557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03211" y="583627"/>
            <a:ext cx="12335076" cy="5181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Let’s play.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1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56960" y="-2470548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720216" y="524838"/>
            <a:ext cx="87515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Stand up! Sit down! </a:t>
            </a:r>
            <a:endParaRPr kumimoji="0" lang="en-US" sz="1400" b="1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CA43C-27F7-E938-6A25-131F140EE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216" y="1739196"/>
            <a:ext cx="3448534" cy="244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0383" y="1800959"/>
            <a:ext cx="3668199" cy="292205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77183" y="3726361"/>
            <a:ext cx="303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656096" y="2787035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577183" y="1719182"/>
            <a:ext cx="324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CB2889C8-9A86-084C-E7D5-5266B12F9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89469" y="5130224"/>
            <a:ext cx="818533" cy="81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96071" y="-235044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0" y="4977358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263543" y="2571549"/>
            <a:ext cx="3649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141560" y="3592819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025951" y="1569740"/>
            <a:ext cx="3893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F07E2-0EA9-248D-F26F-963EC2FAB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4695" y="1691899"/>
            <a:ext cx="2878588" cy="2780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C077C-31EC-D006-8465-0BBBE8C74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54" y="1775159"/>
            <a:ext cx="3326867" cy="265015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B38CB6-422D-D16F-4D5D-0FC981E5A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0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636731" y="-22396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502917" y="2770021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91409" y="1893651"/>
            <a:ext cx="1483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316780" y="3693351"/>
            <a:ext cx="2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D1E35E-40D1-1DA5-7D01-7B4194017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856" y="2200672"/>
            <a:ext cx="3013826" cy="2261700"/>
          </a:xfrm>
          <a:prstGeom prst="rect">
            <a:avLst/>
          </a:prstGeom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0361079-1C69-0A72-B620-1CE0C63ACE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0" y="5816339"/>
            <a:ext cx="930843" cy="930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B89AE-27B5-B112-30B4-3CA132D1F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9887" y="1990670"/>
            <a:ext cx="3338879" cy="268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920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ageCurlDoubl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02639" y="-2213505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7977" y="4170598"/>
            <a:ext cx="197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465601" y="1739196"/>
            <a:ext cx="328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popcorn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633494" y="3017351"/>
            <a:ext cx="2574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kitten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91670-9821-1134-1916-DFB046C04C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3557" y="1919671"/>
            <a:ext cx="3601072" cy="3018657"/>
          </a:xfrm>
          <a:prstGeom prst="rect">
            <a:avLst/>
          </a:prstGeom>
        </p:spPr>
      </p:pic>
      <p:pic>
        <p:nvPicPr>
          <p:cNvPr id="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2419963-11AC-3745-90DB-F9CAE9533F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8821" y="5766478"/>
            <a:ext cx="739831" cy="73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11F80-FAC6-E745-23AA-40263B237B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203" y="1919671"/>
            <a:ext cx="3601072" cy="2847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44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7CF43C-6A2D-0915-22EE-894475CEA034}"/>
              </a:ext>
            </a:extLst>
          </p:cNvPr>
          <p:cNvSpPr txBox="1"/>
          <p:nvPr/>
        </p:nvSpPr>
        <p:spPr>
          <a:xfrm>
            <a:off x="5702731" y="2903190"/>
            <a:ext cx="228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FDB22-03B5-ED46-021F-11F321BA77A9}"/>
              </a:ext>
            </a:extLst>
          </p:cNvPr>
          <p:cNvSpPr txBox="1"/>
          <p:nvPr/>
        </p:nvSpPr>
        <p:spPr>
          <a:xfrm>
            <a:off x="5524817" y="1842060"/>
            <a:ext cx="284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F3417-D902-7834-F21C-12FA24351A5B}"/>
              </a:ext>
            </a:extLst>
          </p:cNvPr>
          <p:cNvSpPr txBox="1"/>
          <p:nvPr/>
        </p:nvSpPr>
        <p:spPr>
          <a:xfrm>
            <a:off x="5932061" y="3849671"/>
            <a:ext cx="2086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34E9A-D86A-C2F5-1316-F2D2417FAB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65" b="92059" l="7285" r="32230">
                        <a14:foregroundMark x1="26711" y1="19118" x2="13245" y2="16765"/>
                        <a14:foregroundMark x1="13245" y1="16765" x2="11921" y2="17059"/>
                        <a14:foregroundMark x1="7285" y1="26176" x2="7506" y2="34412"/>
                        <a14:foregroundMark x1="17660" y1="80882" x2="18985" y2="89412"/>
                        <a14:foregroundMark x1="32009" y1="69118" x2="32009" y2="82647"/>
                        <a14:foregroundMark x1="26269" y1="79118" x2="26049" y2="92059"/>
                        <a14:foregroundMark x1="18543" y1="80588" x2="20971" y2="90588"/>
                      </a14:backgroundRemoval>
                    </a14:imgEffect>
                  </a14:imgLayer>
                </a14:imgProps>
              </a:ext>
            </a:extLst>
          </a:blip>
          <a:srcRect l="5991" t="13751" r="64576" b="4416"/>
          <a:stretch/>
        </p:blipFill>
        <p:spPr>
          <a:xfrm>
            <a:off x="9134984" y="1739196"/>
            <a:ext cx="1483617" cy="30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08597-6257-DB77-60B8-89F5F8203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71" b="90000" l="69316" r="93819">
                        <a14:foregroundMark x1="91611" y1="59706" x2="91611" y2="59706"/>
                        <a14:foregroundMark x1="88521" y1="81471" x2="88521" y2="81471"/>
                        <a14:foregroundMark x1="79912" y1="82647" x2="79912" y2="82647"/>
                        <a14:foregroundMark x1="78808" y1="90294" x2="79249" y2="79412"/>
                        <a14:foregroundMark x1="87859" y1="87059" x2="86313" y2="78235"/>
                        <a14:foregroundMark x1="81898" y1="25000" x2="81898" y2="25000"/>
                        <a14:foregroundMark x1="79249" y1="22353" x2="79249" y2="22353"/>
                        <a14:foregroundMark x1="80132" y1="21471" x2="80132" y2="21471"/>
                      </a14:backgroundRemoval>
                    </a14:imgEffect>
                  </a14:imgLayer>
                </a14:imgProps>
              </a:ext>
            </a:extLst>
          </a:blip>
          <a:srcRect l="66498" t="17887" r="3061" b="4935"/>
          <a:stretch/>
        </p:blipFill>
        <p:spPr>
          <a:xfrm>
            <a:off x="9281394" y="2200672"/>
            <a:ext cx="1550913" cy="2499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EB7B5-D796-5DFA-97FF-D12A1427C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283" r="12512" b="9867"/>
          <a:stretch/>
        </p:blipFill>
        <p:spPr>
          <a:xfrm>
            <a:off x="1316866" y="1774880"/>
            <a:ext cx="3546861" cy="2698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60DE-0C0A-9774-074C-95FE7233B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1526" y="1792364"/>
            <a:ext cx="3905626" cy="3144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3F40AC1-C883-0F11-A502-B62F995C55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" y="5125823"/>
            <a:ext cx="7213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5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1524" y="3846442"/>
            <a:ext cx="5129784" cy="54864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67067" y="706509"/>
            <a:ext cx="11139133" cy="5221842"/>
          </a:xfrm>
          <a:custGeom>
            <a:avLst/>
            <a:gdLst/>
            <a:ahLst/>
            <a:cxnLst/>
            <a:rect l="l" t="t" r="r" b="b"/>
            <a:pathLst>
              <a:path w="15806328" h="7270911">
                <a:moveTo>
                  <a:pt x="0" y="0"/>
                </a:moveTo>
                <a:lnTo>
                  <a:pt x="15806328" y="0"/>
                </a:lnTo>
                <a:lnTo>
                  <a:pt x="15806328" y="7270910"/>
                </a:lnTo>
                <a:lnTo>
                  <a:pt x="0" y="727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41308" y="-3028251"/>
            <a:ext cx="5129784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07710" y="-2325622"/>
            <a:ext cx="5129784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297856">
            <a:off x="10696295" y="4336500"/>
            <a:ext cx="3346704" cy="548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1060">
            <a:off x="-1673352" y="4314832"/>
            <a:ext cx="3346704" cy="5486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9804" y="1408222"/>
            <a:ext cx="931899" cy="9707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9884" y="1467509"/>
            <a:ext cx="994796" cy="9707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55753" y="3929714"/>
            <a:ext cx="8412392" cy="148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0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59C92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TO OUR CLASS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2462" y="2590275"/>
            <a:ext cx="9142101" cy="815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0" b="0" i="0" u="none" strike="noStrike" kern="1200" cap="none" spc="760" normalizeH="0" baseline="0" noProof="0" dirty="0">
                <a:ln>
                  <a:noFill/>
                </a:ln>
                <a:solidFill>
                  <a:srgbClr val="00AEB6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WELCOME</a:t>
            </a:r>
            <a:endParaRPr kumimoji="0" lang="en-US" sz="11067" b="0" i="0" u="none" strike="noStrike" kern="1200" cap="none" spc="760" normalizeH="0" baseline="0" noProof="0" dirty="0">
              <a:ln>
                <a:noFill/>
              </a:ln>
              <a:solidFill>
                <a:srgbClr val="00AEB6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1361757" y="788145"/>
            <a:ext cx="901130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04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</a:t>
            </a:r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rap-up</a:t>
            </a:r>
            <a:endParaRPr lang="en-US" sz="4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schemeClr val="bg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Option 1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Word game</a:t>
            </a:r>
            <a:endParaRPr lang="en-US" sz="6000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598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191442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20">
            <a:extLst>
              <a:ext uri="{FF2B5EF4-FFF2-40B4-BE49-F238E27FC236}">
                <a16:creationId xmlns:a16="http://schemas.microsoft.com/office/drawing/2014/main" id="{0494E32F-DD3C-3F6C-7DF1-782031341ECF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0057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925EC-98E9-DCD1-04E7-AA7FFDAF8E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19" t="11681" r="8249" b="8821"/>
          <a:stretch/>
        </p:blipFill>
        <p:spPr>
          <a:xfrm>
            <a:off x="9629775" y="1263650"/>
            <a:ext cx="1682003" cy="140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07005-1695-78EC-AB67-A6A74A5DE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895" y="2710743"/>
            <a:ext cx="1725220" cy="172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1461" y="2622261"/>
            <a:ext cx="1900317" cy="1613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D71951-0131-9C72-B9A6-591101A2F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19" t="4857" r="17317" b="15807"/>
          <a:stretch/>
        </p:blipFill>
        <p:spPr>
          <a:xfrm>
            <a:off x="1043247" y="4357401"/>
            <a:ext cx="1393825" cy="1568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EF8EE2-A764-F5F8-CFEA-D83FB52FD4D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7288" y="4169819"/>
            <a:ext cx="1623060" cy="16230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3755" y="902849"/>
            <a:ext cx="2080213" cy="20802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365" y="2847870"/>
            <a:ext cx="2080213" cy="20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24896 -0.0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3659 -0.07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2"/>
            <a:ext cx="5736926" cy="4660784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4" y="808039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026" name="Picture 2" descr="Popcorn Clipart PNG, Vector, PSD, and Clipart With ...">
            <a:extLst>
              <a:ext uri="{FF2B5EF4-FFF2-40B4-BE49-F238E27FC236}">
                <a16:creationId xmlns:a16="http://schemas.microsoft.com/office/drawing/2014/main" id="{1175D6D3-8001-6434-14C9-F338F8F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1422838"/>
            <a:ext cx="1579900" cy="15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40147"/>
            <a:ext cx="2080214" cy="138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E1960-C95E-465A-FA0A-1770EECEC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249" y="4575309"/>
            <a:ext cx="1915805" cy="13220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188" y="4198864"/>
            <a:ext cx="2080213" cy="208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165503"/>
            <a:ext cx="1624601" cy="16246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7023" y="1064843"/>
            <a:ext cx="2080213" cy="2080213"/>
          </a:xfrm>
          <a:prstGeom prst="rect">
            <a:avLst/>
          </a:prstGeom>
        </p:spPr>
      </p:pic>
      <p:sp>
        <p:nvSpPr>
          <p:cNvPr id="12" name="Title 20">
            <a:extLst>
              <a:ext uri="{FF2B5EF4-FFF2-40B4-BE49-F238E27FC236}">
                <a16:creationId xmlns:a16="http://schemas.microsoft.com/office/drawing/2014/main" id="{9D36CCCD-BB98-94B8-15BB-60C32CA2DEB6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</a:t>
            </a:r>
            <a:r>
              <a:rPr lang="en-GB" altLang="en-US" sz="2000" dirty="0">
                <a:latin typeface="Comic Sans MS" panose="030F0702030302020204" pitchFamily="66" charset="0"/>
              </a:rPr>
              <a:t>‘’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p’’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336730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4765 0.08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23659 -0.0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211 0.1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24623 -0.09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834204" y="-2233229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281681" y="1263651"/>
            <a:ext cx="5736926" cy="4829175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6FEAD-D4C1-DA0D-84B2-9665F357CC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7302" y="2794604"/>
            <a:ext cx="1900317" cy="161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A3F1-55D7-C323-9EB3-6977814E50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405" y="4563299"/>
            <a:ext cx="2045423" cy="1361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FCE38-6FAE-049F-E919-1B11B82EE9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" t="2943" r="7007" b="10375"/>
          <a:stretch/>
        </p:blipFill>
        <p:spPr>
          <a:xfrm>
            <a:off x="955040" y="2940614"/>
            <a:ext cx="1802014" cy="1496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33" t="4037" r="6600" b="14266"/>
          <a:stretch/>
        </p:blipFill>
        <p:spPr>
          <a:xfrm>
            <a:off x="929172" y="3015164"/>
            <a:ext cx="1660532" cy="1576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45F36-E058-836B-B517-27E8C5D0AE3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862" y="1263651"/>
            <a:ext cx="1526453" cy="1526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70645B-3A3C-A0C5-2C1A-C095A8497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99000" y="2735646"/>
            <a:ext cx="1624601" cy="1750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A0C44-C67A-34E3-BC71-6CFEA2E545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135" y="1173679"/>
            <a:ext cx="1921312" cy="191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20C43F-7E31-4E11-CB13-67B8AB240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413" y="4556633"/>
            <a:ext cx="2210869" cy="1724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092D4-AA66-FF5B-C86B-0EAA69119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54" t="5395" r="8648" b="10476"/>
          <a:stretch/>
        </p:blipFill>
        <p:spPr>
          <a:xfrm>
            <a:off x="9450374" y="4342782"/>
            <a:ext cx="1624601" cy="1750044"/>
          </a:xfrm>
          <a:prstGeom prst="rect">
            <a:avLst/>
          </a:prstGeom>
        </p:spPr>
      </p:pic>
      <p:sp>
        <p:nvSpPr>
          <p:cNvPr id="10" name="Title 20">
            <a:extLst>
              <a:ext uri="{FF2B5EF4-FFF2-40B4-BE49-F238E27FC236}">
                <a16:creationId xmlns:a16="http://schemas.microsoft.com/office/drawing/2014/main" id="{42D72881-EC37-B477-5F21-EB64AAE2CC38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420487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4883 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22006 0.139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32305 -0.12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6E12CAE-331C-42A3-2F05-C8DC607591B7}"/>
              </a:ext>
            </a:extLst>
          </p:cNvPr>
          <p:cNvSpPr/>
          <p:nvPr/>
        </p:nvSpPr>
        <p:spPr>
          <a:xfrm>
            <a:off x="3369395" y="1263652"/>
            <a:ext cx="5501599" cy="4707212"/>
          </a:xfrm>
          <a:prstGeom prst="roundRect">
            <a:avLst/>
          </a:prstGeom>
          <a:noFill/>
          <a:ln w="57150" cap="flat" cmpd="sng" algn="ctr">
            <a:solidFill>
              <a:srgbClr val="18A0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228E8F-4E86-17C3-9829-24388208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74" y="1039550"/>
            <a:ext cx="1393825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8A0DB"/>
                </a:solidFill>
                <a:effectLst/>
                <a:uLnTx/>
                <a:uFillTx/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8BE641-B2B0-85A7-CC8C-D0BB1D31A3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8005" y="4486438"/>
            <a:ext cx="1684500" cy="1728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2869E-506C-6B24-95FC-AAC7B696E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66" r="10094" b="4663"/>
          <a:stretch/>
        </p:blipFill>
        <p:spPr>
          <a:xfrm>
            <a:off x="9477904" y="1039550"/>
            <a:ext cx="1624601" cy="175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E1957-CD87-2D64-009A-2B803FFA1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944" r="91667">
                        <a14:foregroundMark x1="7222" y1="36944" x2="7222" y2="36944"/>
                        <a14:foregroundMark x1="91667" y1="37500" x2="91667" y2="37500"/>
                        <a14:foregroundMark x1="14722" y1="60556" x2="14722" y2="6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05" y="2680799"/>
            <a:ext cx="2098943" cy="1994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4B4F92-55AF-0987-76F4-2B955A84F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5375" y="2898054"/>
            <a:ext cx="1193166" cy="1484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7C50F-CDE2-E441-8193-8DD35FB01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0" t="9692" r="13902" b="12912"/>
          <a:stretch/>
        </p:blipFill>
        <p:spPr>
          <a:xfrm>
            <a:off x="1076120" y="4455092"/>
            <a:ext cx="1478793" cy="151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71476F-AB1A-B5BC-D055-7C3306195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037" y="1299140"/>
            <a:ext cx="1691448" cy="1476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A985CE-FE3F-0127-4C26-BCE0DE1E583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894381" y="1199608"/>
            <a:ext cx="1660532" cy="1576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3810F-4CA2-81B0-A969-AB029962E8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33" t="4037" r="6600" b="14266"/>
          <a:stretch/>
        </p:blipFill>
        <p:spPr>
          <a:xfrm>
            <a:off x="9412270" y="2862797"/>
            <a:ext cx="1660532" cy="1576220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1BC6D17C-C2BF-870A-40C6-3DB974E47B5A}"/>
              </a:ext>
            </a:extLst>
          </p:cNvPr>
          <p:cNvSpPr txBox="1">
            <a:spLocks/>
          </p:cNvSpPr>
          <p:nvPr/>
        </p:nvSpPr>
        <p:spPr bwMode="auto">
          <a:xfrm>
            <a:off x="784300" y="5864225"/>
            <a:ext cx="10840662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* Click to move pictures having the sound ‘’k</a:t>
            </a:r>
            <a:r>
              <a:rPr lang="en-GB" altLang="en-US" sz="2000" dirty="0">
                <a:latin typeface="Comic Sans MS" panose="030F0702030302020204" pitchFamily="66" charset="0"/>
              </a:rPr>
              <a:t>’’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</a:rPr>
              <a:t> into the square. </a:t>
            </a:r>
          </a:p>
        </p:txBody>
      </p:sp>
    </p:spTree>
    <p:extLst>
      <p:ext uri="{BB962C8B-B14F-4D97-AF65-F5344CB8AC3E}">
        <p14:creationId xmlns:p14="http://schemas.microsoft.com/office/powerpoint/2010/main" val="1778226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23281 -0.0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23528 -0.07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6237 0.1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7071 -0.07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11"/>
          <p:cNvGrpSpPr/>
          <p:nvPr/>
        </p:nvGrpSpPr>
        <p:grpSpPr>
          <a:xfrm rot="5400000">
            <a:off x="2780938" y="-2209197"/>
            <a:ext cx="6764171" cy="11465065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45910" y="-915924"/>
              <a:ext cx="7853630" cy="12156549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10102479" y="5300913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6B22C7-6794-CA65-EB5C-CF66BDF5EC43}"/>
              </a:ext>
            </a:extLst>
          </p:cNvPr>
          <p:cNvSpPr txBox="1"/>
          <p:nvPr/>
        </p:nvSpPr>
        <p:spPr>
          <a:xfrm>
            <a:off x="778924" y="993837"/>
            <a:ext cx="10229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Option 2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Guess the word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0" name="Google Shape;1639;p11">
            <a:extLst>
              <a:ext uri="{FF2B5EF4-FFF2-40B4-BE49-F238E27FC236}">
                <a16:creationId xmlns:a16="http://schemas.microsoft.com/office/drawing/2014/main" id="{3C91E324-923C-AFBF-1EF2-643E5ECFCB0C}"/>
              </a:ext>
            </a:extLst>
          </p:cNvPr>
          <p:cNvGrpSpPr/>
          <p:nvPr/>
        </p:nvGrpSpPr>
        <p:grpSpPr>
          <a:xfrm>
            <a:off x="9812150" y="-174977"/>
            <a:ext cx="1793077" cy="1886609"/>
            <a:chOff x="1479575" y="7104274"/>
            <a:chExt cx="2689615" cy="2829913"/>
          </a:xfrm>
        </p:grpSpPr>
        <p:sp>
          <p:nvSpPr>
            <p:cNvPr id="14" name="Google Shape;1640;p11">
              <a:extLst>
                <a:ext uri="{FF2B5EF4-FFF2-40B4-BE49-F238E27FC236}">
                  <a16:creationId xmlns:a16="http://schemas.microsoft.com/office/drawing/2014/main" id="{9CD6945A-681A-CB48-DD4E-EF205389098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41;p11">
              <a:extLst>
                <a:ext uri="{FF2B5EF4-FFF2-40B4-BE49-F238E27FC236}">
                  <a16:creationId xmlns:a16="http://schemas.microsoft.com/office/drawing/2014/main" id="{6178A7E2-DAD6-F232-AAFF-B6DA960BEE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42;p11">
              <a:extLst>
                <a:ext uri="{FF2B5EF4-FFF2-40B4-BE49-F238E27FC236}">
                  <a16:creationId xmlns:a16="http://schemas.microsoft.com/office/drawing/2014/main" id="{EFABD141-E2F3-74D8-B7C6-998F0A90DD1C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7" name="Google Shape;1643;p11">
                <a:extLst>
                  <a:ext uri="{FF2B5EF4-FFF2-40B4-BE49-F238E27FC236}">
                    <a16:creationId xmlns:a16="http://schemas.microsoft.com/office/drawing/2014/main" id="{928AE7A5-081A-9EA2-1647-200575EB1ED7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4;p11">
                <a:extLst>
                  <a:ext uri="{FF2B5EF4-FFF2-40B4-BE49-F238E27FC236}">
                    <a16:creationId xmlns:a16="http://schemas.microsoft.com/office/drawing/2014/main" id="{8DB60286-E9B9-045D-96A4-74BDCACC5AC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645;p11">
                <a:extLst>
                  <a:ext uri="{FF2B5EF4-FFF2-40B4-BE49-F238E27FC236}">
                    <a16:creationId xmlns:a16="http://schemas.microsoft.com/office/drawing/2014/main" id="{FDBDB4F0-ED11-7831-FCD2-3A9D1137D65B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646;p11">
                <a:extLst>
                  <a:ext uri="{FF2B5EF4-FFF2-40B4-BE49-F238E27FC236}">
                    <a16:creationId xmlns:a16="http://schemas.microsoft.com/office/drawing/2014/main" id="{525F1A68-16EE-EBCB-2411-13DB4003C76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647;p11">
                <a:extLst>
                  <a:ext uri="{FF2B5EF4-FFF2-40B4-BE49-F238E27FC236}">
                    <a16:creationId xmlns:a16="http://schemas.microsoft.com/office/drawing/2014/main" id="{7D8C3F7B-656F-18F8-4EF8-57D821CFA813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648;p11">
                <a:extLst>
                  <a:ext uri="{FF2B5EF4-FFF2-40B4-BE49-F238E27FC236}">
                    <a16:creationId xmlns:a16="http://schemas.microsoft.com/office/drawing/2014/main" id="{B2992ED4-5560-E008-BE86-E5F4497CC333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649;p11">
                <a:extLst>
                  <a:ext uri="{FF2B5EF4-FFF2-40B4-BE49-F238E27FC236}">
                    <a16:creationId xmlns:a16="http://schemas.microsoft.com/office/drawing/2014/main" id="{42177E9A-021E-8ADF-23F1-3285399550E9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1639;p11">
            <a:extLst>
              <a:ext uri="{FF2B5EF4-FFF2-40B4-BE49-F238E27FC236}">
                <a16:creationId xmlns:a16="http://schemas.microsoft.com/office/drawing/2014/main" id="{2669997E-F9D7-51A7-C7B6-B0D7E943C7B4}"/>
              </a:ext>
            </a:extLst>
          </p:cNvPr>
          <p:cNvGrpSpPr/>
          <p:nvPr/>
        </p:nvGrpSpPr>
        <p:grpSpPr>
          <a:xfrm>
            <a:off x="296444" y="148495"/>
            <a:ext cx="1793077" cy="1886609"/>
            <a:chOff x="1479575" y="7104274"/>
            <a:chExt cx="2689615" cy="2829913"/>
          </a:xfrm>
        </p:grpSpPr>
        <p:sp>
          <p:nvSpPr>
            <p:cNvPr id="25" name="Google Shape;1640;p11">
              <a:extLst>
                <a:ext uri="{FF2B5EF4-FFF2-40B4-BE49-F238E27FC236}">
                  <a16:creationId xmlns:a16="http://schemas.microsoft.com/office/drawing/2014/main" id="{0C9776D2-0D9A-9A61-1F00-260E4D4969A2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641;p11">
              <a:extLst>
                <a:ext uri="{FF2B5EF4-FFF2-40B4-BE49-F238E27FC236}">
                  <a16:creationId xmlns:a16="http://schemas.microsoft.com/office/drawing/2014/main" id="{15AD82C5-5983-957D-BF73-D446414E809C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1642;p11">
              <a:extLst>
                <a:ext uri="{FF2B5EF4-FFF2-40B4-BE49-F238E27FC236}">
                  <a16:creationId xmlns:a16="http://schemas.microsoft.com/office/drawing/2014/main" id="{A6395ADA-565E-4D2A-F7FB-B00ADF430BA4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8" name="Google Shape;1643;p11">
                <a:extLst>
                  <a:ext uri="{FF2B5EF4-FFF2-40B4-BE49-F238E27FC236}">
                    <a16:creationId xmlns:a16="http://schemas.microsoft.com/office/drawing/2014/main" id="{EC524CBD-3859-EC9D-2622-9F2501B6500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4;p11">
                <a:extLst>
                  <a:ext uri="{FF2B5EF4-FFF2-40B4-BE49-F238E27FC236}">
                    <a16:creationId xmlns:a16="http://schemas.microsoft.com/office/drawing/2014/main" id="{E249ECFD-6213-4DE8-2D16-0733C6A1E02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645;p11">
                <a:extLst>
                  <a:ext uri="{FF2B5EF4-FFF2-40B4-BE49-F238E27FC236}">
                    <a16:creationId xmlns:a16="http://schemas.microsoft.com/office/drawing/2014/main" id="{412CD56A-DEDE-3A8E-6831-FAE1E87B9D34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646;p11">
                <a:extLst>
                  <a:ext uri="{FF2B5EF4-FFF2-40B4-BE49-F238E27FC236}">
                    <a16:creationId xmlns:a16="http://schemas.microsoft.com/office/drawing/2014/main" id="{CF7FE3A9-279C-A4F8-8100-C667992E1A75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647;p11">
                <a:extLst>
                  <a:ext uri="{FF2B5EF4-FFF2-40B4-BE49-F238E27FC236}">
                    <a16:creationId xmlns:a16="http://schemas.microsoft.com/office/drawing/2014/main" id="{566CF018-23F5-807E-E1E9-7375A4784F96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648;p11">
                <a:extLst>
                  <a:ext uri="{FF2B5EF4-FFF2-40B4-BE49-F238E27FC236}">
                    <a16:creationId xmlns:a16="http://schemas.microsoft.com/office/drawing/2014/main" id="{B33D26EA-9CD2-046B-94EB-9CF0123D173A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649;p11">
                <a:extLst>
                  <a:ext uri="{FF2B5EF4-FFF2-40B4-BE49-F238E27FC236}">
                    <a16:creationId xmlns:a16="http://schemas.microsoft.com/office/drawing/2014/main" id="{4FC06661-1869-39DB-B9BE-7BD4285CF42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1639;p11">
            <a:extLst>
              <a:ext uri="{FF2B5EF4-FFF2-40B4-BE49-F238E27FC236}">
                <a16:creationId xmlns:a16="http://schemas.microsoft.com/office/drawing/2014/main" id="{9F44AB32-0A2C-0714-39AB-E6517CAED15D}"/>
              </a:ext>
            </a:extLst>
          </p:cNvPr>
          <p:cNvGrpSpPr/>
          <p:nvPr/>
        </p:nvGrpSpPr>
        <p:grpSpPr>
          <a:xfrm>
            <a:off x="465605" y="5128273"/>
            <a:ext cx="1793077" cy="1886609"/>
            <a:chOff x="1479575" y="7104274"/>
            <a:chExt cx="2689615" cy="2829913"/>
          </a:xfrm>
        </p:grpSpPr>
        <p:sp>
          <p:nvSpPr>
            <p:cNvPr id="36" name="Google Shape;1640;p11">
              <a:extLst>
                <a:ext uri="{FF2B5EF4-FFF2-40B4-BE49-F238E27FC236}">
                  <a16:creationId xmlns:a16="http://schemas.microsoft.com/office/drawing/2014/main" id="{4DCB7611-E3AC-5785-2B1F-7AFEA6501EC4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41;p11">
              <a:extLst>
                <a:ext uri="{FF2B5EF4-FFF2-40B4-BE49-F238E27FC236}">
                  <a16:creationId xmlns:a16="http://schemas.microsoft.com/office/drawing/2014/main" id="{3EE8D874-9E23-7B2A-98F1-EFA208E7BC32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642;p11">
              <a:extLst>
                <a:ext uri="{FF2B5EF4-FFF2-40B4-BE49-F238E27FC236}">
                  <a16:creationId xmlns:a16="http://schemas.microsoft.com/office/drawing/2014/main" id="{1DC2C062-629C-E44D-2B88-B717FBAEB071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9" name="Google Shape;1643;p11">
                <a:extLst>
                  <a:ext uri="{FF2B5EF4-FFF2-40B4-BE49-F238E27FC236}">
                    <a16:creationId xmlns:a16="http://schemas.microsoft.com/office/drawing/2014/main" id="{DDF09736-0EB4-83E1-4925-96253EDBD1C0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4;p11">
                <a:extLst>
                  <a:ext uri="{FF2B5EF4-FFF2-40B4-BE49-F238E27FC236}">
                    <a16:creationId xmlns:a16="http://schemas.microsoft.com/office/drawing/2014/main" id="{8545368A-F29E-8427-99D6-72A96158B8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645;p11">
                <a:extLst>
                  <a:ext uri="{FF2B5EF4-FFF2-40B4-BE49-F238E27FC236}">
                    <a16:creationId xmlns:a16="http://schemas.microsoft.com/office/drawing/2014/main" id="{22A59058-175D-048A-8AB4-D39E32B004A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646;p11">
                <a:extLst>
                  <a:ext uri="{FF2B5EF4-FFF2-40B4-BE49-F238E27FC236}">
                    <a16:creationId xmlns:a16="http://schemas.microsoft.com/office/drawing/2014/main" id="{4F754DC7-90F2-08E9-06EC-B58C9BF42683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647;p11">
                <a:extLst>
                  <a:ext uri="{FF2B5EF4-FFF2-40B4-BE49-F238E27FC236}">
                    <a16:creationId xmlns:a16="http://schemas.microsoft.com/office/drawing/2014/main" id="{04A98555-8288-7280-ED4E-0A3F409AEE5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648;p11">
                <a:extLst>
                  <a:ext uri="{FF2B5EF4-FFF2-40B4-BE49-F238E27FC236}">
                    <a16:creationId xmlns:a16="http://schemas.microsoft.com/office/drawing/2014/main" id="{118E1710-98DA-47A9-8EF6-3D90812EC798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649;p11">
                <a:extLst>
                  <a:ext uri="{FF2B5EF4-FFF2-40B4-BE49-F238E27FC236}">
                    <a16:creationId xmlns:a16="http://schemas.microsoft.com/office/drawing/2014/main" id="{7CDDD603-AF7C-AE52-B138-DB364111801D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16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airplane"/>
        <p:sndAc>
          <p:stSnd>
            <p:snd r:embed="rId3" name="bomb.wav"/>
          </p:stSnd>
        </p:sndAc>
      </p:transition>
    </mc:Choice>
    <mc:Fallback xmlns="">
      <p:transition>
        <p:fade/>
        <p:sndAc>
          <p:stSnd>
            <p:snd r:embed="rId5" name="bomb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05817" y="5758163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48884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7E01F3-DB49-8B94-567A-F6DB113C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1715190"/>
            <a:ext cx="2949530" cy="25132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849044" y="2505670"/>
            <a:ext cx="2411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849044" y="2229440"/>
            <a:ext cx="23871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66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asta</a:t>
            </a:r>
          </a:p>
        </p:txBody>
      </p:sp>
      <p:pic>
        <p:nvPicPr>
          <p:cNvPr id="3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180B7ADC-EB2B-8D31-8CA3-C4404BB72C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0" end="5279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0927" y="4669623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8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098878" y="-1712981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961255" y="2505670"/>
            <a:ext cx="21868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5961255" y="2132497"/>
            <a:ext cx="22541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lang="en-US" sz="6600" b="1" dirty="0" err="1">
                <a:ln/>
                <a:solidFill>
                  <a:srgbClr val="CACAFD">
                    <a:lumMod val="50000"/>
                  </a:srgbClr>
                </a:solidFill>
                <a:latin typeface="Comic Sans MS" panose="030F0702030302020204" pitchFamily="66" charset="0"/>
              </a:rPr>
              <a:t>izza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E4807-7BFC-CE4A-A6DA-4A6620929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83" y="2188377"/>
            <a:ext cx="2782225" cy="1846536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E06502F-4849-0288-DC31-6DF595A17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7680" y="4820659"/>
            <a:ext cx="930843" cy="9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41914" y="-1753329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5CC53-DA50-A2C9-47CF-230E09567215}"/>
              </a:ext>
            </a:extLst>
          </p:cNvPr>
          <p:cNvSpPr/>
          <p:nvPr/>
        </p:nvSpPr>
        <p:spPr>
          <a:xfrm>
            <a:off x="5249523" y="2505670"/>
            <a:ext cx="361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465242D9-832F-A1A6-601F-B5B834CD0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6018" y="5010978"/>
            <a:ext cx="897724" cy="897724"/>
          </a:xfrm>
          <a:prstGeom prst="rect">
            <a:avLst/>
          </a:prstGeom>
        </p:spPr>
      </p:pic>
      <p:pic>
        <p:nvPicPr>
          <p:cNvPr id="6" name="Picture 2" descr="Popcorn Clipart PNG, Vector, PSD, and Clipart With ...">
            <a:extLst>
              <a:ext uri="{FF2B5EF4-FFF2-40B4-BE49-F238E27FC236}">
                <a16:creationId xmlns:a16="http://schemas.microsoft.com/office/drawing/2014/main" id="{62C2961D-50A0-363D-2FB1-3B42DC6D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82" y="1847022"/>
            <a:ext cx="2650859" cy="26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97337-727D-5B6B-7CDF-0863FA72D709}"/>
              </a:ext>
            </a:extLst>
          </p:cNvPr>
          <p:cNvGrpSpPr/>
          <p:nvPr/>
        </p:nvGrpSpPr>
        <p:grpSpPr>
          <a:xfrm>
            <a:off x="5280003" y="2395113"/>
            <a:ext cx="3264035" cy="1107996"/>
            <a:chOff x="5453127" y="2631595"/>
            <a:chExt cx="3264035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453127" y="2631595"/>
              <a:ext cx="326403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opcorn</a:t>
              </a:r>
              <a:endParaRPr kumimoji="0" lang="en-US" sz="6600" b="1" i="0" strike="noStrike" kern="1200" cap="none" spc="0" normalizeH="0" baseline="0" noProof="0" dirty="0">
                <a:ln/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A00204-F5D7-ACB3-0462-ED68862D72D1}"/>
                </a:ext>
              </a:extLst>
            </p:cNvPr>
            <p:cNvCxnSpPr>
              <a:cxnSpLocks/>
            </p:cNvCxnSpPr>
            <p:nvPr/>
          </p:nvCxnSpPr>
          <p:spPr>
            <a:xfrm>
              <a:off x="60452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3426F0-6591-0CCD-FE57-9B83FF7EF545}"/>
                </a:ext>
              </a:extLst>
            </p:cNvPr>
            <p:cNvCxnSpPr>
              <a:cxnSpLocks/>
            </p:cNvCxnSpPr>
            <p:nvPr/>
          </p:nvCxnSpPr>
          <p:spPr>
            <a:xfrm>
              <a:off x="6492240" y="353042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C3BACA-6385-C568-4BD0-D054556832D3}"/>
                </a:ext>
              </a:extLst>
            </p:cNvPr>
            <p:cNvCxnSpPr>
              <a:cxnSpLocks/>
            </p:cNvCxnSpPr>
            <p:nvPr/>
          </p:nvCxnSpPr>
          <p:spPr>
            <a:xfrm>
              <a:off x="7366000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46A2A00-CA4E-9B42-5C28-5E48AF3144B1}"/>
                </a:ext>
              </a:extLst>
            </p:cNvPr>
            <p:cNvCxnSpPr>
              <a:cxnSpLocks/>
            </p:cNvCxnSpPr>
            <p:nvPr/>
          </p:nvCxnSpPr>
          <p:spPr>
            <a:xfrm>
              <a:off x="7801887" y="3520260"/>
              <a:ext cx="3352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50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81314" y="-1822802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35DE6-7EFA-F1A5-C58F-055E736C87F8}"/>
              </a:ext>
            </a:extLst>
          </p:cNvPr>
          <p:cNvSpPr/>
          <p:nvPr/>
        </p:nvSpPr>
        <p:spPr>
          <a:xfrm>
            <a:off x="6179263" y="2260424"/>
            <a:ext cx="17507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5CD27C-0ACD-06A7-9183-A5ECE64C12A1}"/>
              </a:ext>
            </a:extLst>
          </p:cNvPr>
          <p:cNvCxnSpPr>
            <a:cxnSpLocks/>
          </p:cNvCxnSpPr>
          <p:nvPr/>
        </p:nvCxnSpPr>
        <p:spPr>
          <a:xfrm>
            <a:off x="6309360" y="3190240"/>
            <a:ext cx="294640" cy="1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4054A7-1E86-063E-AC8C-EEABF7DDF972}"/>
              </a:ext>
            </a:extLst>
          </p:cNvPr>
          <p:cNvCxnSpPr>
            <a:cxnSpLocks/>
          </p:cNvCxnSpPr>
          <p:nvPr/>
        </p:nvCxnSpPr>
        <p:spPr>
          <a:xfrm>
            <a:off x="6725920" y="3200400"/>
            <a:ext cx="2235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F31536-DBF5-C859-B0DA-7968ADA2C96B}"/>
              </a:ext>
            </a:extLst>
          </p:cNvPr>
          <p:cNvCxnSpPr>
            <a:cxnSpLocks/>
          </p:cNvCxnSpPr>
          <p:nvPr/>
        </p:nvCxnSpPr>
        <p:spPr>
          <a:xfrm>
            <a:off x="708152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914DCB-27AB-EB2C-6494-7F91E68DAAAB}"/>
              </a:ext>
            </a:extLst>
          </p:cNvPr>
          <p:cNvCxnSpPr>
            <a:cxnSpLocks/>
          </p:cNvCxnSpPr>
          <p:nvPr/>
        </p:nvCxnSpPr>
        <p:spPr>
          <a:xfrm>
            <a:off x="7498080" y="3190240"/>
            <a:ext cx="2844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487211E7-8EDD-BE65-8008-3833CA59E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251" y="1978375"/>
            <a:ext cx="3220028" cy="2695023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8CC122C4-AE80-119D-A9FF-5ADC2030C1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 end="494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6559" y="4504344"/>
            <a:ext cx="1049720" cy="10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8926492" y="5746531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9523120" y="4553203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E292E-AA09-0B01-6D3F-EAA8986061DF}"/>
              </a:ext>
            </a:extLst>
          </p:cNvPr>
          <p:cNvSpPr txBox="1"/>
          <p:nvPr/>
        </p:nvSpPr>
        <p:spPr>
          <a:xfrm>
            <a:off x="2581730" y="1854471"/>
            <a:ext cx="7935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TIME 1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3401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55267-0CFA-11F8-92CC-68CCB373B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810" y="1885418"/>
            <a:ext cx="2181469" cy="2353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5668802" y="2492861"/>
            <a:ext cx="2957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/>
                <a:latin typeface="Comic Sans MS" panose="030F0702030302020204" pitchFamily="66" charset="0"/>
              </a:rPr>
              <a:t>_ _</a:t>
            </a:r>
            <a:r>
              <a:rPr lang="en-US" sz="4400" b="1" dirty="0">
                <a:ln/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/>
                <a:effectLst/>
                <a:uLnTx/>
                <a:uFillTx/>
                <a:latin typeface="Comic Sans MS" panose="030F0702030302020204" pitchFamily="66" charset="0"/>
              </a:rPr>
              <a:t>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5851544" y="2260425"/>
            <a:ext cx="2592376" cy="1107996"/>
            <a:chOff x="5987933" y="3947803"/>
            <a:chExt cx="2592376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5987933" y="3947803"/>
              <a:ext cx="259237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noProof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  <a:r>
                <a:rPr lang="en-US" sz="6600" b="1" dirty="0">
                  <a:ln/>
                  <a:solidFill>
                    <a:srgbClr val="CACAFD">
                      <a:lumMod val="50000"/>
                    </a:srgbClr>
                  </a:solidFill>
                  <a:latin typeface="Comic Sans MS" panose="030F0702030302020204" pitchFamily="66" charset="0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CACAFD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ten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944" y="483616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543566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3879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941" y="482600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78BE5F0-B51E-1D42-0549-803A92CC03E2}"/>
                </a:ext>
              </a:extLst>
            </p:cNvPr>
            <p:cNvCxnSpPr>
              <a:cxnSpLocks/>
            </p:cNvCxnSpPr>
            <p:nvPr/>
          </p:nvCxnSpPr>
          <p:spPr>
            <a:xfrm>
              <a:off x="8129550" y="485648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969E3A7-13CC-79F8-A8DE-20A59AF63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5941" y="4650623"/>
            <a:ext cx="1121509" cy="11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606;p11">
            <a:extLst>
              <a:ext uri="{FF2B5EF4-FFF2-40B4-BE49-F238E27FC236}">
                <a16:creationId xmlns:a16="http://schemas.microsoft.com/office/drawing/2014/main" id="{88902445-A419-754C-8824-D3D10E505160}"/>
              </a:ext>
            </a:extLst>
          </p:cNvPr>
          <p:cNvSpPr/>
          <p:nvPr/>
        </p:nvSpPr>
        <p:spPr>
          <a:xfrm rot="5400000">
            <a:off x="2837128" y="-2054722"/>
            <a:ext cx="6129679" cy="10846286"/>
          </a:xfrm>
          <a:custGeom>
            <a:avLst/>
            <a:gdLst/>
            <a:ahLst/>
            <a:cxnLst/>
            <a:rect l="l" t="t" r="r" b="b"/>
            <a:pathLst>
              <a:path w="8460400" h="12856745" extrusionOk="0">
                <a:moveTo>
                  <a:pt x="8456599" y="12762068"/>
                </a:moveTo>
                <a:cubicBezTo>
                  <a:pt x="8459377" y="12809201"/>
                  <a:pt x="8871267" y="12789119"/>
                  <a:pt x="240256" y="12856746"/>
                </a:cubicBezTo>
                <a:cubicBezTo>
                  <a:pt x="85984" y="12856746"/>
                  <a:pt x="55711" y="1915009"/>
                  <a:pt x="0" y="243246"/>
                </a:cubicBezTo>
                <a:cubicBezTo>
                  <a:pt x="0" y="123164"/>
                  <a:pt x="1353212" y="163869"/>
                  <a:pt x="1801728" y="141807"/>
                </a:cubicBezTo>
                <a:cubicBezTo>
                  <a:pt x="4834599" y="-7332"/>
                  <a:pt x="6361477" y="-64004"/>
                  <a:pt x="8233756" y="96731"/>
                </a:cubicBezTo>
                <a:cubicBezTo>
                  <a:pt x="8366166" y="108096"/>
                  <a:pt x="8101141" y="4867048"/>
                  <a:pt x="8456599" y="127620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07;p11">
            <a:extLst>
              <a:ext uri="{FF2B5EF4-FFF2-40B4-BE49-F238E27FC236}">
                <a16:creationId xmlns:a16="http://schemas.microsoft.com/office/drawing/2014/main" id="{0250C39D-92BF-3694-0F19-A83D41804436}"/>
              </a:ext>
            </a:extLst>
          </p:cNvPr>
          <p:cNvSpPr/>
          <p:nvPr/>
        </p:nvSpPr>
        <p:spPr>
          <a:xfrm rot="5400000">
            <a:off x="3151501" y="-1789180"/>
            <a:ext cx="5690068" cy="10255585"/>
          </a:xfrm>
          <a:custGeom>
            <a:avLst/>
            <a:gdLst/>
            <a:ahLst/>
            <a:cxnLst/>
            <a:rect l="l" t="t" r="r" b="b"/>
            <a:pathLst>
              <a:path w="7734236" h="12062901" extrusionOk="0">
                <a:moveTo>
                  <a:pt x="0" y="169972"/>
                </a:moveTo>
                <a:cubicBezTo>
                  <a:pt x="302654" y="143513"/>
                  <a:pt x="613616" y="148090"/>
                  <a:pt x="961771" y="148732"/>
                </a:cubicBezTo>
                <a:cubicBezTo>
                  <a:pt x="2154332" y="148732"/>
                  <a:pt x="4940773" y="-125013"/>
                  <a:pt x="7563581" y="70255"/>
                </a:cubicBezTo>
                <a:cubicBezTo>
                  <a:pt x="7640074" y="5400843"/>
                  <a:pt x="7419005" y="5087473"/>
                  <a:pt x="7734237" y="12003966"/>
                </a:cubicBezTo>
                <a:cubicBezTo>
                  <a:pt x="4230062" y="12032277"/>
                  <a:pt x="4480889" y="12028729"/>
                  <a:pt x="190821" y="12062901"/>
                </a:cubicBezTo>
                <a:cubicBezTo>
                  <a:pt x="18879" y="6881838"/>
                  <a:pt x="55196" y="2342402"/>
                  <a:pt x="0" y="1699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668C8-5232-A3B7-7104-EABB4848E7C4}"/>
              </a:ext>
            </a:extLst>
          </p:cNvPr>
          <p:cNvSpPr/>
          <p:nvPr/>
        </p:nvSpPr>
        <p:spPr>
          <a:xfrm>
            <a:off x="6076768" y="2492861"/>
            <a:ext cx="2141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2536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 _ _ 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49155A-8871-B16D-2B4B-EF58A610DF8B}"/>
              </a:ext>
            </a:extLst>
          </p:cNvPr>
          <p:cNvGrpSpPr/>
          <p:nvPr/>
        </p:nvGrpSpPr>
        <p:grpSpPr>
          <a:xfrm>
            <a:off x="6221038" y="2230616"/>
            <a:ext cx="1853392" cy="1107996"/>
            <a:chOff x="6332419" y="3950509"/>
            <a:chExt cx="1853392" cy="11079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F35DE6-7EFA-F1A5-C58F-055E736C87F8}"/>
                </a:ext>
              </a:extLst>
            </p:cNvPr>
            <p:cNvSpPr/>
            <p:nvPr/>
          </p:nvSpPr>
          <p:spPr>
            <a:xfrm>
              <a:off x="6332419" y="3950509"/>
              <a:ext cx="185339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bi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914DCB-27AB-EB2C-6494-7F91E68DA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8184" y="4846320"/>
              <a:ext cx="32512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25439A-D195-0550-F20C-AF4F92E64E41}"/>
                </a:ext>
              </a:extLst>
            </p:cNvPr>
            <p:cNvCxnSpPr>
              <a:cxnSpLocks/>
            </p:cNvCxnSpPr>
            <p:nvPr/>
          </p:nvCxnSpPr>
          <p:spPr>
            <a:xfrm>
              <a:off x="6889006" y="484632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E8989-B975-7CF3-FA31-619EF33CE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59115" y="4836160"/>
              <a:ext cx="294640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B0E9E5-3C46-8988-06C7-D4B4693AA770}"/>
                </a:ext>
              </a:extLst>
            </p:cNvPr>
            <p:cNvCxnSpPr>
              <a:cxnSpLocks/>
            </p:cNvCxnSpPr>
            <p:nvPr/>
          </p:nvCxnSpPr>
          <p:spPr>
            <a:xfrm>
              <a:off x="7706581" y="4836160"/>
              <a:ext cx="3805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E16BE4-A6B6-37FD-652F-4B68F329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837" y="2018605"/>
            <a:ext cx="3261850" cy="2220503"/>
          </a:xfrm>
          <a:prstGeom prst="rect">
            <a:avLst/>
          </a:prstGeom>
        </p:spPr>
      </p:pic>
      <p:pic>
        <p:nvPicPr>
          <p:cNvPr id="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2765906A-81AE-27DB-E9E2-D08C2BA36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469" y="4918066"/>
            <a:ext cx="1030691" cy="10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n on Love">
            <a:extLst>
              <a:ext uri="{FF2B5EF4-FFF2-40B4-BE49-F238E27FC236}">
                <a16:creationId xmlns:a16="http://schemas.microsoft.com/office/drawing/2014/main" id="{C608BFAF-C8BF-30F2-3CEE-C820D86E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1" y="600501"/>
            <a:ext cx="7192370" cy="54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7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43E74B5F-E719-F195-120F-B3279F08FA57}"/>
              </a:ext>
            </a:extLst>
          </p:cNvPr>
          <p:cNvSpPr/>
          <p:nvPr/>
        </p:nvSpPr>
        <p:spPr>
          <a:xfrm>
            <a:off x="332139" y="770936"/>
            <a:ext cx="11527722" cy="520785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 w="381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910368" y="1022557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6560" y="1972437"/>
            <a:ext cx="11527722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&amp; Review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Find and circle the words. </a:t>
            </a:r>
            <a:br>
              <a:rPr lang="en-US" sz="4800" dirty="0">
                <a:solidFill>
                  <a:prstClr val="black"/>
                </a:solidFill>
                <a:latin typeface="Comic Sans Bold"/>
              </a:rPr>
            </a:br>
            <a:r>
              <a:rPr lang="en-US" sz="4800" dirty="0">
                <a:solidFill>
                  <a:prstClr val="black"/>
                </a:solidFill>
                <a:latin typeface="Comic Sans Bold"/>
              </a:rPr>
              <a:t>Then say.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Let’s play. 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</a:p>
          <a:p>
            <a:pPr marR="0" lvl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prstClr val="black"/>
              </a:solidFill>
              <a:latin typeface="Comic Sans Bold"/>
            </a:endParaRPr>
          </a:p>
          <a:p>
            <a:pPr marL="914400" marR="0" lvl="0" indent="-91440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97857" y="-909773"/>
            <a:ext cx="5640267" cy="8571163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5" name="Google Shape;1625;p11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9800907" y="2861914"/>
            <a:ext cx="2495832" cy="850691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907342" y="752725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A17875-979C-EE95-A268-358AE1F9C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1394660"/>
            <a:ext cx="10556240" cy="25852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b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en-US" sz="4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Disappearing cards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5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roup 1614">
            <a:extLst>
              <a:ext uri="{FF2B5EF4-FFF2-40B4-BE49-F238E27FC236}">
                <a16:creationId xmlns:a16="http://schemas.microsoft.com/office/drawing/2014/main" id="{27F0DDE1-77E5-5C45-0592-E359D3A1694E}"/>
              </a:ext>
            </a:extLst>
          </p:cNvPr>
          <p:cNvGrpSpPr/>
          <p:nvPr/>
        </p:nvGrpSpPr>
        <p:grpSpPr>
          <a:xfrm>
            <a:off x="901295" y="1255538"/>
            <a:ext cx="2261385" cy="2175215"/>
            <a:chOff x="901295" y="1255538"/>
            <a:chExt cx="2261385" cy="217521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FE727C-7DEC-4987-C469-BEC1FE5664F5}"/>
                </a:ext>
              </a:extLst>
            </p:cNvPr>
            <p:cNvSpPr/>
            <p:nvPr/>
          </p:nvSpPr>
          <p:spPr>
            <a:xfrm>
              <a:off x="918566" y="125553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1BD5A-9C7D-4DC5-08D0-4279476F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95" y="1612340"/>
              <a:ext cx="2158742" cy="16246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8114D4-6682-9F2C-6B28-B4CD6E12508A}"/>
              </a:ext>
            </a:extLst>
          </p:cNvPr>
          <p:cNvSpPr txBox="1"/>
          <p:nvPr/>
        </p:nvSpPr>
        <p:spPr>
          <a:xfrm>
            <a:off x="2692400" y="0"/>
            <a:ext cx="5936695" cy="646331"/>
          </a:xfrm>
          <a:prstGeom prst="rect">
            <a:avLst/>
          </a:prstGeom>
          <a:noFill/>
          <a:ln w="38100">
            <a:solidFill>
              <a:schemeClr val="accent6">
                <a:lumMod val="2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Game: 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sym typeface="Fredoka One"/>
              </a:rPr>
              <a:t>Disappearing cards</a:t>
            </a:r>
            <a:endParaRPr lang="en-US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8" name="Google Shape;1639;p11">
            <a:extLst>
              <a:ext uri="{FF2B5EF4-FFF2-40B4-BE49-F238E27FC236}">
                <a16:creationId xmlns:a16="http://schemas.microsoft.com/office/drawing/2014/main" id="{1A2EF058-76B3-7B70-37E6-61BB2767F87C}"/>
              </a:ext>
            </a:extLst>
          </p:cNvPr>
          <p:cNvGrpSpPr/>
          <p:nvPr/>
        </p:nvGrpSpPr>
        <p:grpSpPr>
          <a:xfrm>
            <a:off x="-541971" y="6079568"/>
            <a:ext cx="1679759" cy="1359913"/>
            <a:chOff x="1479575" y="7104274"/>
            <a:chExt cx="2689615" cy="2829913"/>
          </a:xfrm>
        </p:grpSpPr>
        <p:sp>
          <p:nvSpPr>
            <p:cNvPr id="9" name="Google Shape;1640;p11">
              <a:extLst>
                <a:ext uri="{FF2B5EF4-FFF2-40B4-BE49-F238E27FC236}">
                  <a16:creationId xmlns:a16="http://schemas.microsoft.com/office/drawing/2014/main" id="{8324DC9E-C620-6F50-2301-9ECBAC32EDC5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41;p11">
              <a:extLst>
                <a:ext uri="{FF2B5EF4-FFF2-40B4-BE49-F238E27FC236}">
                  <a16:creationId xmlns:a16="http://schemas.microsoft.com/office/drawing/2014/main" id="{C2659ABF-361F-3969-9A50-55AA82AE263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642;p11">
              <a:extLst>
                <a:ext uri="{FF2B5EF4-FFF2-40B4-BE49-F238E27FC236}">
                  <a16:creationId xmlns:a16="http://schemas.microsoft.com/office/drawing/2014/main" id="{673E50B3-D44F-FC1E-7BBA-B83A1BDD7B6B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2" name="Google Shape;1643;p11">
                <a:extLst>
                  <a:ext uri="{FF2B5EF4-FFF2-40B4-BE49-F238E27FC236}">
                    <a16:creationId xmlns:a16="http://schemas.microsoft.com/office/drawing/2014/main" id="{E7F94C2C-26BD-EF9E-9756-94027ACE3C99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644;p11">
                <a:extLst>
                  <a:ext uri="{FF2B5EF4-FFF2-40B4-BE49-F238E27FC236}">
                    <a16:creationId xmlns:a16="http://schemas.microsoft.com/office/drawing/2014/main" id="{5350085B-A640-FDEC-EE95-8B5BDB35A21C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645;p11">
                <a:extLst>
                  <a:ext uri="{FF2B5EF4-FFF2-40B4-BE49-F238E27FC236}">
                    <a16:creationId xmlns:a16="http://schemas.microsoft.com/office/drawing/2014/main" id="{D1066C44-6D9B-3730-EF39-BCBB2B477087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646;p11">
                <a:extLst>
                  <a:ext uri="{FF2B5EF4-FFF2-40B4-BE49-F238E27FC236}">
                    <a16:creationId xmlns:a16="http://schemas.microsoft.com/office/drawing/2014/main" id="{49484E64-B27A-0E51-05D5-EEC742E791E9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47;p11">
                <a:extLst>
                  <a:ext uri="{FF2B5EF4-FFF2-40B4-BE49-F238E27FC236}">
                    <a16:creationId xmlns:a16="http://schemas.microsoft.com/office/drawing/2014/main" id="{34934026-2458-EFC4-E998-86918DEA0159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648;p11">
                <a:extLst>
                  <a:ext uri="{FF2B5EF4-FFF2-40B4-BE49-F238E27FC236}">
                    <a16:creationId xmlns:a16="http://schemas.microsoft.com/office/drawing/2014/main" id="{F2AD496B-2922-82E7-881C-725058366647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649;p11">
                <a:extLst>
                  <a:ext uri="{FF2B5EF4-FFF2-40B4-BE49-F238E27FC236}">
                    <a16:creationId xmlns:a16="http://schemas.microsoft.com/office/drawing/2014/main" id="{9F15BB66-BFAA-5791-EFED-DBED76EE7B6A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" name="Google Shape;1639;p11">
            <a:extLst>
              <a:ext uri="{FF2B5EF4-FFF2-40B4-BE49-F238E27FC236}">
                <a16:creationId xmlns:a16="http://schemas.microsoft.com/office/drawing/2014/main" id="{830AE91A-A042-27F5-B425-6E6FE34B90C3}"/>
              </a:ext>
            </a:extLst>
          </p:cNvPr>
          <p:cNvGrpSpPr/>
          <p:nvPr/>
        </p:nvGrpSpPr>
        <p:grpSpPr>
          <a:xfrm>
            <a:off x="-511359" y="-295237"/>
            <a:ext cx="1679759" cy="1359913"/>
            <a:chOff x="1479575" y="7104274"/>
            <a:chExt cx="2689615" cy="2829913"/>
          </a:xfrm>
        </p:grpSpPr>
        <p:sp>
          <p:nvSpPr>
            <p:cNvPr id="20" name="Google Shape;1640;p11">
              <a:extLst>
                <a:ext uri="{FF2B5EF4-FFF2-40B4-BE49-F238E27FC236}">
                  <a16:creationId xmlns:a16="http://schemas.microsoft.com/office/drawing/2014/main" id="{3A4B00EE-7926-49EF-CD8D-43A14CDB2EAD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641;p11">
              <a:extLst>
                <a:ext uri="{FF2B5EF4-FFF2-40B4-BE49-F238E27FC236}">
                  <a16:creationId xmlns:a16="http://schemas.microsoft.com/office/drawing/2014/main" id="{FA309709-41E9-03D8-EC8D-2021C8FF48E4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1642;p11">
              <a:extLst>
                <a:ext uri="{FF2B5EF4-FFF2-40B4-BE49-F238E27FC236}">
                  <a16:creationId xmlns:a16="http://schemas.microsoft.com/office/drawing/2014/main" id="{CCD51E41-D036-D366-20D6-1DC6F63E86F5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23" name="Google Shape;1643;p11">
                <a:extLst>
                  <a:ext uri="{FF2B5EF4-FFF2-40B4-BE49-F238E27FC236}">
                    <a16:creationId xmlns:a16="http://schemas.microsoft.com/office/drawing/2014/main" id="{CFCB5779-8DBA-9402-49C5-C54E8376885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644;p11">
                <a:extLst>
                  <a:ext uri="{FF2B5EF4-FFF2-40B4-BE49-F238E27FC236}">
                    <a16:creationId xmlns:a16="http://schemas.microsoft.com/office/drawing/2014/main" id="{63C07CD7-0077-6BF4-C7A8-D58EF60CB62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645;p11">
                <a:extLst>
                  <a:ext uri="{FF2B5EF4-FFF2-40B4-BE49-F238E27FC236}">
                    <a16:creationId xmlns:a16="http://schemas.microsoft.com/office/drawing/2014/main" id="{8F66FADD-D1DA-C1D1-32C6-767BE61B8695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646;p11">
                <a:extLst>
                  <a:ext uri="{FF2B5EF4-FFF2-40B4-BE49-F238E27FC236}">
                    <a16:creationId xmlns:a16="http://schemas.microsoft.com/office/drawing/2014/main" id="{8627F340-D76E-178D-9271-C942B1D11C5F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647;p11">
                <a:extLst>
                  <a:ext uri="{FF2B5EF4-FFF2-40B4-BE49-F238E27FC236}">
                    <a16:creationId xmlns:a16="http://schemas.microsoft.com/office/drawing/2014/main" id="{06270572-D22A-BEBB-CFFC-B91C89B3EB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648;p11">
                <a:extLst>
                  <a:ext uri="{FF2B5EF4-FFF2-40B4-BE49-F238E27FC236}">
                    <a16:creationId xmlns:a16="http://schemas.microsoft.com/office/drawing/2014/main" id="{C25136C5-AFFD-D906-824B-69459C1E56A4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649;p11">
                <a:extLst>
                  <a:ext uri="{FF2B5EF4-FFF2-40B4-BE49-F238E27FC236}">
                    <a16:creationId xmlns:a16="http://schemas.microsoft.com/office/drawing/2014/main" id="{597E5448-B436-5977-884E-2840628AE25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1639;p11">
            <a:extLst>
              <a:ext uri="{FF2B5EF4-FFF2-40B4-BE49-F238E27FC236}">
                <a16:creationId xmlns:a16="http://schemas.microsoft.com/office/drawing/2014/main" id="{26A6EBB4-C324-06B4-698F-BBA89D54F016}"/>
              </a:ext>
            </a:extLst>
          </p:cNvPr>
          <p:cNvGrpSpPr/>
          <p:nvPr/>
        </p:nvGrpSpPr>
        <p:grpSpPr>
          <a:xfrm>
            <a:off x="11050721" y="-366357"/>
            <a:ext cx="1679759" cy="1359913"/>
            <a:chOff x="1479575" y="7104274"/>
            <a:chExt cx="2689615" cy="2829913"/>
          </a:xfrm>
        </p:grpSpPr>
        <p:sp>
          <p:nvSpPr>
            <p:cNvPr id="31" name="Google Shape;1640;p11">
              <a:extLst>
                <a:ext uri="{FF2B5EF4-FFF2-40B4-BE49-F238E27FC236}">
                  <a16:creationId xmlns:a16="http://schemas.microsoft.com/office/drawing/2014/main" id="{4AF5CC0D-5E39-DBD6-D76C-27DE5BDE8A6F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641;p11">
              <a:extLst>
                <a:ext uri="{FF2B5EF4-FFF2-40B4-BE49-F238E27FC236}">
                  <a16:creationId xmlns:a16="http://schemas.microsoft.com/office/drawing/2014/main" id="{8731EE7B-6718-9BAC-97B4-9C343456648F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642;p11">
              <a:extLst>
                <a:ext uri="{FF2B5EF4-FFF2-40B4-BE49-F238E27FC236}">
                  <a16:creationId xmlns:a16="http://schemas.microsoft.com/office/drawing/2014/main" id="{AFFC8EFA-A42C-5989-9F94-ED391C256567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4" name="Google Shape;1643;p11">
                <a:extLst>
                  <a:ext uri="{FF2B5EF4-FFF2-40B4-BE49-F238E27FC236}">
                    <a16:creationId xmlns:a16="http://schemas.microsoft.com/office/drawing/2014/main" id="{6DCE5A34-B021-81C2-167A-D9B9B8F91BA1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644;p11">
                <a:extLst>
                  <a:ext uri="{FF2B5EF4-FFF2-40B4-BE49-F238E27FC236}">
                    <a16:creationId xmlns:a16="http://schemas.microsoft.com/office/drawing/2014/main" id="{238705DF-C447-B1E7-A451-0188F7DDBC06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645;p11">
                <a:extLst>
                  <a:ext uri="{FF2B5EF4-FFF2-40B4-BE49-F238E27FC236}">
                    <a16:creationId xmlns:a16="http://schemas.microsoft.com/office/drawing/2014/main" id="{D91E7C45-8FD5-2D7B-047B-131DED092051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646;p11">
                <a:extLst>
                  <a:ext uri="{FF2B5EF4-FFF2-40B4-BE49-F238E27FC236}">
                    <a16:creationId xmlns:a16="http://schemas.microsoft.com/office/drawing/2014/main" id="{14AADAA1-757C-116E-DBCF-3B3549EA10BE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647;p11">
                <a:extLst>
                  <a:ext uri="{FF2B5EF4-FFF2-40B4-BE49-F238E27FC236}">
                    <a16:creationId xmlns:a16="http://schemas.microsoft.com/office/drawing/2014/main" id="{E2FE75A0-0406-7D83-FDD2-86A0AC48C2CA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648;p11">
                <a:extLst>
                  <a:ext uri="{FF2B5EF4-FFF2-40B4-BE49-F238E27FC236}">
                    <a16:creationId xmlns:a16="http://schemas.microsoft.com/office/drawing/2014/main" id="{31F4C681-4741-ABC8-C2D3-B25B483E66E9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649;p11">
                <a:extLst>
                  <a:ext uri="{FF2B5EF4-FFF2-40B4-BE49-F238E27FC236}">
                    <a16:creationId xmlns:a16="http://schemas.microsoft.com/office/drawing/2014/main" id="{D7B5D694-C680-614C-D9D7-106FCDDFE5B2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1639;p11">
            <a:extLst>
              <a:ext uri="{FF2B5EF4-FFF2-40B4-BE49-F238E27FC236}">
                <a16:creationId xmlns:a16="http://schemas.microsoft.com/office/drawing/2014/main" id="{16117A73-20E9-17EC-2369-E3E7612C0D5C}"/>
              </a:ext>
            </a:extLst>
          </p:cNvPr>
          <p:cNvGrpSpPr/>
          <p:nvPr/>
        </p:nvGrpSpPr>
        <p:grpSpPr>
          <a:xfrm>
            <a:off x="11184321" y="5909461"/>
            <a:ext cx="1679759" cy="1359913"/>
            <a:chOff x="1479575" y="7104274"/>
            <a:chExt cx="2689615" cy="2829913"/>
          </a:xfrm>
        </p:grpSpPr>
        <p:sp>
          <p:nvSpPr>
            <p:cNvPr id="42" name="Google Shape;1640;p11">
              <a:extLst>
                <a:ext uri="{FF2B5EF4-FFF2-40B4-BE49-F238E27FC236}">
                  <a16:creationId xmlns:a16="http://schemas.microsoft.com/office/drawing/2014/main" id="{9ED32439-4805-6B96-8853-B378D9EA8136}"/>
                </a:ext>
              </a:extLst>
            </p:cNvPr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641;p11">
              <a:extLst>
                <a:ext uri="{FF2B5EF4-FFF2-40B4-BE49-F238E27FC236}">
                  <a16:creationId xmlns:a16="http://schemas.microsoft.com/office/drawing/2014/main" id="{E953F481-FD4B-17BB-2F0E-B39D9FCF03DA}"/>
                </a:ext>
              </a:extLst>
            </p:cNvPr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1642;p11">
              <a:extLst>
                <a:ext uri="{FF2B5EF4-FFF2-40B4-BE49-F238E27FC236}">
                  <a16:creationId xmlns:a16="http://schemas.microsoft.com/office/drawing/2014/main" id="{2D7A5DDB-C927-389F-F381-549D825BFC92}"/>
                </a:ext>
              </a:extLst>
            </p:cNvPr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45" name="Google Shape;1643;p11">
                <a:extLst>
                  <a:ext uri="{FF2B5EF4-FFF2-40B4-BE49-F238E27FC236}">
                    <a16:creationId xmlns:a16="http://schemas.microsoft.com/office/drawing/2014/main" id="{A0649054-2CCA-BD49-AF02-63093759DD6B}"/>
                  </a:ext>
                </a:extLst>
              </p:cNvPr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644;p11">
                <a:extLst>
                  <a:ext uri="{FF2B5EF4-FFF2-40B4-BE49-F238E27FC236}">
                    <a16:creationId xmlns:a16="http://schemas.microsoft.com/office/drawing/2014/main" id="{2483BC90-F9E5-FF93-2696-3D0A59DA4D09}"/>
                  </a:ext>
                </a:extLst>
              </p:cNvPr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645;p11">
                <a:extLst>
                  <a:ext uri="{FF2B5EF4-FFF2-40B4-BE49-F238E27FC236}">
                    <a16:creationId xmlns:a16="http://schemas.microsoft.com/office/drawing/2014/main" id="{11E30150-8A4E-EEB9-FE3F-3C2C8667E80F}"/>
                  </a:ext>
                </a:extLst>
              </p:cNvPr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646;p11">
                <a:extLst>
                  <a:ext uri="{FF2B5EF4-FFF2-40B4-BE49-F238E27FC236}">
                    <a16:creationId xmlns:a16="http://schemas.microsoft.com/office/drawing/2014/main" id="{2D1FBBA4-7FBE-7D4B-6841-38596EE7ABB2}"/>
                  </a:ext>
                </a:extLst>
              </p:cNvPr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647;p11">
                <a:extLst>
                  <a:ext uri="{FF2B5EF4-FFF2-40B4-BE49-F238E27FC236}">
                    <a16:creationId xmlns:a16="http://schemas.microsoft.com/office/drawing/2014/main" id="{09483502-4455-A469-4E96-053F9A488C77}"/>
                  </a:ext>
                </a:extLst>
              </p:cNvPr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648;p11">
                <a:extLst>
                  <a:ext uri="{FF2B5EF4-FFF2-40B4-BE49-F238E27FC236}">
                    <a16:creationId xmlns:a16="http://schemas.microsoft.com/office/drawing/2014/main" id="{ADB97A8E-950E-D9C7-1DE2-834F4EC71B10}"/>
                  </a:ext>
                </a:extLst>
              </p:cNvPr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649;p11">
                <a:extLst>
                  <a:ext uri="{FF2B5EF4-FFF2-40B4-BE49-F238E27FC236}">
                    <a16:creationId xmlns:a16="http://schemas.microsoft.com/office/drawing/2014/main" id="{E068FBE8-9DC5-97BE-A44C-9C6F879CF8EE}"/>
                  </a:ext>
                </a:extLst>
              </p:cNvPr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12" name="Group 1611">
            <a:extLst>
              <a:ext uri="{FF2B5EF4-FFF2-40B4-BE49-F238E27FC236}">
                <a16:creationId xmlns:a16="http://schemas.microsoft.com/office/drawing/2014/main" id="{3EF80CD4-DC0A-3451-06F7-142C6C681CDF}"/>
              </a:ext>
            </a:extLst>
          </p:cNvPr>
          <p:cNvGrpSpPr/>
          <p:nvPr/>
        </p:nvGrpSpPr>
        <p:grpSpPr>
          <a:xfrm>
            <a:off x="4848874" y="3746056"/>
            <a:ext cx="2244114" cy="2204666"/>
            <a:chOff x="4709524" y="3698294"/>
            <a:chExt cx="2244114" cy="220466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6BFC90-1F42-2D3B-F7C1-BD4EAF0E490C}"/>
                </a:ext>
              </a:extLst>
            </p:cNvPr>
            <p:cNvSpPr/>
            <p:nvPr/>
          </p:nvSpPr>
          <p:spPr>
            <a:xfrm>
              <a:off x="4709524" y="3727745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436BA5B-4706-E916-2295-5E1B1E86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3" r="6038" b="13352"/>
            <a:stretch/>
          </p:blipFill>
          <p:spPr>
            <a:xfrm>
              <a:off x="4913151" y="3698294"/>
              <a:ext cx="1990116" cy="2057872"/>
            </a:xfrm>
            <a:prstGeom prst="rect">
              <a:avLst/>
            </a:prstGeom>
          </p:spPr>
        </p:pic>
      </p:grpSp>
      <p:grpSp>
        <p:nvGrpSpPr>
          <p:cNvPr id="1611" name="Group 1610">
            <a:extLst>
              <a:ext uri="{FF2B5EF4-FFF2-40B4-BE49-F238E27FC236}">
                <a16:creationId xmlns:a16="http://schemas.microsoft.com/office/drawing/2014/main" id="{0D5476AD-05DF-61E8-1BCA-C2D37DA0E862}"/>
              </a:ext>
            </a:extLst>
          </p:cNvPr>
          <p:cNvGrpSpPr/>
          <p:nvPr/>
        </p:nvGrpSpPr>
        <p:grpSpPr>
          <a:xfrm>
            <a:off x="8491330" y="1030607"/>
            <a:ext cx="2244114" cy="2482212"/>
            <a:chOff x="8887570" y="997731"/>
            <a:chExt cx="2244114" cy="248221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C8BE833-F74A-3E27-F137-5CCEF80854C4}"/>
                </a:ext>
              </a:extLst>
            </p:cNvPr>
            <p:cNvSpPr/>
            <p:nvPr/>
          </p:nvSpPr>
          <p:spPr>
            <a:xfrm>
              <a:off x="8887570" y="130472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88BB5B8-8B18-52DC-5882-687DB10EC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512" y="997731"/>
              <a:ext cx="1991151" cy="2482212"/>
            </a:xfrm>
            <a:prstGeom prst="rect">
              <a:avLst/>
            </a:prstGeom>
          </p:spPr>
        </p:pic>
      </p:grpSp>
      <p:grpSp>
        <p:nvGrpSpPr>
          <p:cNvPr id="1613" name="Group 1612">
            <a:extLst>
              <a:ext uri="{FF2B5EF4-FFF2-40B4-BE49-F238E27FC236}">
                <a16:creationId xmlns:a16="http://schemas.microsoft.com/office/drawing/2014/main" id="{5B76EB1F-8472-BCA2-61D4-0F72CE6F9405}"/>
              </a:ext>
            </a:extLst>
          </p:cNvPr>
          <p:cNvGrpSpPr/>
          <p:nvPr/>
        </p:nvGrpSpPr>
        <p:grpSpPr>
          <a:xfrm>
            <a:off x="8531272" y="3775507"/>
            <a:ext cx="2244114" cy="2175215"/>
            <a:chOff x="8762008" y="3613890"/>
            <a:chExt cx="2244114" cy="217521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D34E9D5-DA33-A853-8FF1-2E17FCB3CBF0}"/>
                </a:ext>
              </a:extLst>
            </p:cNvPr>
            <p:cNvSpPr/>
            <p:nvPr/>
          </p:nvSpPr>
          <p:spPr>
            <a:xfrm>
              <a:off x="8762008" y="3613890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9D44435-14E0-7046-A4DA-64586C12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019" y="3942847"/>
              <a:ext cx="2023067" cy="1517300"/>
            </a:xfrm>
            <a:prstGeom prst="rect">
              <a:avLst/>
            </a:prstGeom>
          </p:spPr>
        </p:pic>
      </p:grpSp>
      <p:grpSp>
        <p:nvGrpSpPr>
          <p:cNvPr id="1609" name="Group 1608">
            <a:extLst>
              <a:ext uri="{FF2B5EF4-FFF2-40B4-BE49-F238E27FC236}">
                <a16:creationId xmlns:a16="http://schemas.microsoft.com/office/drawing/2014/main" id="{FCC3C094-CB73-8EFE-5F15-159EA40324F0}"/>
              </a:ext>
            </a:extLst>
          </p:cNvPr>
          <p:cNvGrpSpPr/>
          <p:nvPr/>
        </p:nvGrpSpPr>
        <p:grpSpPr>
          <a:xfrm>
            <a:off x="918566" y="3705442"/>
            <a:ext cx="2244114" cy="2200060"/>
            <a:chOff x="810296" y="3796478"/>
            <a:chExt cx="2244114" cy="220006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6A3B66-BAC2-27D3-404D-87E51AC1F65B}"/>
                </a:ext>
              </a:extLst>
            </p:cNvPr>
            <p:cNvSpPr/>
            <p:nvPr/>
          </p:nvSpPr>
          <p:spPr>
            <a:xfrm>
              <a:off x="810296" y="3796478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oogle Shape;141;p5">
              <a:extLst>
                <a:ext uri="{FF2B5EF4-FFF2-40B4-BE49-F238E27FC236}">
                  <a16:creationId xmlns:a16="http://schemas.microsoft.com/office/drawing/2014/main" id="{B3C1E3DB-4FB5-662F-CFC6-B2A31AEFCF5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7597" y="3821323"/>
              <a:ext cx="1928665" cy="21752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0" name="Group 1609">
            <a:extLst>
              <a:ext uri="{FF2B5EF4-FFF2-40B4-BE49-F238E27FC236}">
                <a16:creationId xmlns:a16="http://schemas.microsoft.com/office/drawing/2014/main" id="{BEE0DF1F-026E-6C27-4EE0-8877DA22E57F}"/>
              </a:ext>
            </a:extLst>
          </p:cNvPr>
          <p:cNvGrpSpPr/>
          <p:nvPr/>
        </p:nvGrpSpPr>
        <p:grpSpPr>
          <a:xfrm>
            <a:off x="4764760" y="1337604"/>
            <a:ext cx="2302987" cy="2175215"/>
            <a:chOff x="4786152" y="1503021"/>
            <a:chExt cx="2302987" cy="21752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591F393-0C23-0934-5660-EC44F1122173}"/>
                </a:ext>
              </a:extLst>
            </p:cNvPr>
            <p:cNvSpPr/>
            <p:nvPr/>
          </p:nvSpPr>
          <p:spPr>
            <a:xfrm>
              <a:off x="4845025" y="1503021"/>
              <a:ext cx="2244114" cy="2175215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3A0C7F0-26C6-525B-E8A0-B0554AC57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250" t="40807" r="27109" b="36345"/>
            <a:stretch/>
          </p:blipFill>
          <p:spPr>
            <a:xfrm>
              <a:off x="4786152" y="1654242"/>
              <a:ext cx="2244115" cy="1708645"/>
            </a:xfrm>
            <a:prstGeom prst="rect">
              <a:avLst/>
            </a:prstGeom>
          </p:spPr>
        </p:pic>
      </p:grpSp>
      <p:sp>
        <p:nvSpPr>
          <p:cNvPr id="1614" name="Oval 1613">
            <a:extLst>
              <a:ext uri="{FF2B5EF4-FFF2-40B4-BE49-F238E27FC236}">
                <a16:creationId xmlns:a16="http://schemas.microsoft.com/office/drawing/2014/main" id="{F7B34A95-6426-C2C4-94BE-558AC0C90DE3}"/>
              </a:ext>
            </a:extLst>
          </p:cNvPr>
          <p:cNvSpPr/>
          <p:nvPr/>
        </p:nvSpPr>
        <p:spPr>
          <a:xfrm>
            <a:off x="918566" y="125553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Oval 1615">
            <a:extLst>
              <a:ext uri="{FF2B5EF4-FFF2-40B4-BE49-F238E27FC236}">
                <a16:creationId xmlns:a16="http://schemas.microsoft.com/office/drawing/2014/main" id="{40399A29-77C2-B11C-55FA-5CA1C79988A3}"/>
              </a:ext>
            </a:extLst>
          </p:cNvPr>
          <p:cNvSpPr/>
          <p:nvPr/>
        </p:nvSpPr>
        <p:spPr>
          <a:xfrm>
            <a:off x="4827821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Oval 1616">
            <a:extLst>
              <a:ext uri="{FF2B5EF4-FFF2-40B4-BE49-F238E27FC236}">
                <a16:creationId xmlns:a16="http://schemas.microsoft.com/office/drawing/2014/main" id="{310464E4-244A-9590-3824-1995F07ED72B}"/>
              </a:ext>
            </a:extLst>
          </p:cNvPr>
          <p:cNvSpPr/>
          <p:nvPr/>
        </p:nvSpPr>
        <p:spPr>
          <a:xfrm>
            <a:off x="8491513" y="1335525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Oval 1617">
            <a:extLst>
              <a:ext uri="{FF2B5EF4-FFF2-40B4-BE49-F238E27FC236}">
                <a16:creationId xmlns:a16="http://schemas.microsoft.com/office/drawing/2014/main" id="{7071F29B-181A-6E36-0D16-68874401EAEC}"/>
              </a:ext>
            </a:extLst>
          </p:cNvPr>
          <p:cNvSpPr/>
          <p:nvPr/>
        </p:nvSpPr>
        <p:spPr>
          <a:xfrm>
            <a:off x="930084" y="3687384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Oval 1618">
            <a:extLst>
              <a:ext uri="{FF2B5EF4-FFF2-40B4-BE49-F238E27FC236}">
                <a16:creationId xmlns:a16="http://schemas.microsoft.com/office/drawing/2014/main" id="{C7C608B3-FD85-7ED5-D4D5-464368F845BA}"/>
              </a:ext>
            </a:extLst>
          </p:cNvPr>
          <p:cNvSpPr/>
          <p:nvPr/>
        </p:nvSpPr>
        <p:spPr>
          <a:xfrm>
            <a:off x="4858999" y="3773428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Oval 1619">
            <a:extLst>
              <a:ext uri="{FF2B5EF4-FFF2-40B4-BE49-F238E27FC236}">
                <a16:creationId xmlns:a16="http://schemas.microsoft.com/office/drawing/2014/main" id="{F0E689C5-23E2-18EC-C202-E4989A344918}"/>
              </a:ext>
            </a:extLst>
          </p:cNvPr>
          <p:cNvSpPr/>
          <p:nvPr/>
        </p:nvSpPr>
        <p:spPr>
          <a:xfrm>
            <a:off x="8541397" y="3773427"/>
            <a:ext cx="2244114" cy="217521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11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0"/>
                  </p:tgtEl>
                </p:cond>
              </p:nextCondLst>
            </p:seq>
          </p:childTnLst>
        </p:cTn>
      </p:par>
    </p:tnLst>
    <p:bldLst>
      <p:bldP spid="1614" grpId="0" animBg="1"/>
      <p:bldP spid="1614" grpId="1" animBg="1"/>
      <p:bldP spid="1616" grpId="1" animBg="1"/>
      <p:bldP spid="1616" grpId="2" animBg="1"/>
      <p:bldP spid="1616" grpId="3" animBg="1"/>
      <p:bldP spid="1617" grpId="0" animBg="1"/>
      <p:bldP spid="1617" grpId="2" animBg="1"/>
      <p:bldP spid="1617" grpId="3" animBg="1"/>
      <p:bldP spid="1617" grpId="4" animBg="1"/>
      <p:bldP spid="1618" grpId="2" animBg="1"/>
      <p:bldP spid="1619" grpId="2" animBg="1"/>
      <p:bldP spid="1619" grpId="3" animBg="1"/>
      <p:bldP spid="1619" grpId="4" animBg="1"/>
      <p:bldP spid="1620" grpId="0" animBg="1"/>
      <p:bldP spid="1620" grpId="2" animBg="1"/>
      <p:bldP spid="1620" grpId="3" animBg="1"/>
      <p:bldP spid="1620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5364E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328540" y="-2605405"/>
            <a:ext cx="5730870" cy="11492937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7" name="Google Shape;1627;p11"/>
          <p:cNvSpPr/>
          <p:nvPr/>
        </p:nvSpPr>
        <p:spPr>
          <a:xfrm rot="19986110">
            <a:off x="-496786" y="120668"/>
            <a:ext cx="2495812" cy="876856"/>
          </a:xfrm>
          <a:custGeom>
            <a:avLst/>
            <a:gdLst/>
            <a:ahLst/>
            <a:cxnLst/>
            <a:rect l="l" t="t" r="r" b="b"/>
            <a:pathLst>
              <a:path w="3743769" h="1315301" extrusionOk="0">
                <a:moveTo>
                  <a:pt x="1871894" y="1311698"/>
                </a:moveTo>
                <a:cubicBezTo>
                  <a:pt x="2815396" y="1275785"/>
                  <a:pt x="2376972" y="1327966"/>
                  <a:pt x="3289924" y="1307599"/>
                </a:cubicBezTo>
                <a:cubicBezTo>
                  <a:pt x="3636222" y="1299815"/>
                  <a:pt x="3723152" y="1340067"/>
                  <a:pt x="3742762" y="1288412"/>
                </a:cubicBezTo>
                <a:cubicBezTo>
                  <a:pt x="3745570" y="1278562"/>
                  <a:pt x="3742485" y="1265628"/>
                  <a:pt x="3733837" y="1259495"/>
                </a:cubicBezTo>
                <a:cubicBezTo>
                  <a:pt x="3695231" y="1240420"/>
                  <a:pt x="3671383" y="1202337"/>
                  <a:pt x="3649160" y="1166551"/>
                </a:cubicBezTo>
                <a:cubicBezTo>
                  <a:pt x="3669137" y="1132627"/>
                  <a:pt x="3711449" y="1098928"/>
                  <a:pt x="3700899" y="1055553"/>
                </a:cubicBezTo>
                <a:cubicBezTo>
                  <a:pt x="3679238" y="1012456"/>
                  <a:pt x="3647813" y="979380"/>
                  <a:pt x="3628060" y="933978"/>
                </a:cubicBezTo>
                <a:cubicBezTo>
                  <a:pt x="3742590" y="764133"/>
                  <a:pt x="3703362" y="811329"/>
                  <a:pt x="3615377" y="649419"/>
                </a:cubicBezTo>
                <a:cubicBezTo>
                  <a:pt x="3636701" y="608409"/>
                  <a:pt x="3680466" y="568351"/>
                  <a:pt x="3674071" y="518956"/>
                </a:cubicBezTo>
                <a:cubicBezTo>
                  <a:pt x="3648314" y="472375"/>
                  <a:pt x="3616949" y="433106"/>
                  <a:pt x="3592143" y="385001"/>
                </a:cubicBezTo>
                <a:cubicBezTo>
                  <a:pt x="3615938" y="345672"/>
                  <a:pt x="3689331" y="297012"/>
                  <a:pt x="3661328" y="246265"/>
                </a:cubicBezTo>
                <a:cubicBezTo>
                  <a:pt x="3647408" y="228541"/>
                  <a:pt x="3632763" y="210938"/>
                  <a:pt x="3622101" y="190962"/>
                </a:cubicBezTo>
                <a:cubicBezTo>
                  <a:pt x="3631363" y="147136"/>
                  <a:pt x="3679897" y="12619"/>
                  <a:pt x="3594943" y="26574"/>
                </a:cubicBezTo>
                <a:cubicBezTo>
                  <a:pt x="3545338" y="26409"/>
                  <a:pt x="3495284" y="23706"/>
                  <a:pt x="3445567" y="23031"/>
                </a:cubicBezTo>
                <a:cubicBezTo>
                  <a:pt x="3151780" y="57886"/>
                  <a:pt x="2517295" y="-6411"/>
                  <a:pt x="1981893" y="2274"/>
                </a:cubicBezTo>
                <a:cubicBezTo>
                  <a:pt x="1335683" y="-8461"/>
                  <a:pt x="1477422" y="22047"/>
                  <a:pt x="148822" y="26567"/>
                </a:cubicBezTo>
                <a:cubicBezTo>
                  <a:pt x="63869" y="12611"/>
                  <a:pt x="112411" y="147128"/>
                  <a:pt x="121665" y="190954"/>
                </a:cubicBezTo>
                <a:cubicBezTo>
                  <a:pt x="111003" y="210923"/>
                  <a:pt x="96357" y="228534"/>
                  <a:pt x="82438" y="246258"/>
                </a:cubicBezTo>
                <a:cubicBezTo>
                  <a:pt x="54435" y="297005"/>
                  <a:pt x="127835" y="345665"/>
                  <a:pt x="151623" y="384994"/>
                </a:cubicBezTo>
                <a:cubicBezTo>
                  <a:pt x="126824" y="433099"/>
                  <a:pt x="95451" y="472367"/>
                  <a:pt x="69694" y="518948"/>
                </a:cubicBezTo>
                <a:cubicBezTo>
                  <a:pt x="63300" y="568344"/>
                  <a:pt x="107064" y="608401"/>
                  <a:pt x="128389" y="649412"/>
                </a:cubicBezTo>
                <a:cubicBezTo>
                  <a:pt x="40403" y="811329"/>
                  <a:pt x="1176" y="764125"/>
                  <a:pt x="115705" y="933970"/>
                </a:cubicBezTo>
                <a:cubicBezTo>
                  <a:pt x="95953" y="979373"/>
                  <a:pt x="64528" y="1012456"/>
                  <a:pt x="42867" y="1055546"/>
                </a:cubicBezTo>
                <a:cubicBezTo>
                  <a:pt x="32317" y="1098921"/>
                  <a:pt x="74629" y="1132620"/>
                  <a:pt x="94605" y="1166544"/>
                </a:cubicBezTo>
                <a:cubicBezTo>
                  <a:pt x="72382" y="1202322"/>
                  <a:pt x="48535" y="1240412"/>
                  <a:pt x="9929" y="1259487"/>
                </a:cubicBezTo>
                <a:cubicBezTo>
                  <a:pt x="1288" y="1265620"/>
                  <a:pt x="-1796" y="1278562"/>
                  <a:pt x="1004" y="1288404"/>
                </a:cubicBezTo>
                <a:cubicBezTo>
                  <a:pt x="20681" y="1340240"/>
                  <a:pt x="105664" y="1299762"/>
                  <a:pt x="453841" y="1307592"/>
                </a:cubicBezTo>
                <a:cubicBezTo>
                  <a:pt x="1363275" y="1327883"/>
                  <a:pt x="930571" y="1275860"/>
                  <a:pt x="1871894" y="13116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8" name="Google Shape;1628;p11"/>
          <p:cNvGrpSpPr/>
          <p:nvPr/>
        </p:nvGrpSpPr>
        <p:grpSpPr>
          <a:xfrm rot="-1990512">
            <a:off x="10515474" y="5507705"/>
            <a:ext cx="2495832" cy="1121505"/>
            <a:chOff x="16321809" y="4723078"/>
            <a:chExt cx="3743754" cy="1682259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6424242" y="4723078"/>
              <a:ext cx="98850" cy="5937"/>
              <a:chOff x="16424242" y="4723078"/>
              <a:chExt cx="98850" cy="5937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6321809" y="4723078"/>
              <a:ext cx="3743754" cy="1682259"/>
              <a:chOff x="16321809" y="4723078"/>
              <a:chExt cx="3743754" cy="1682259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6321809" y="5129299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-167860" y="5390471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25364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07B7F522-AEF3-5E76-F838-B3CD86F19F9F}"/>
              </a:ext>
            </a:extLst>
          </p:cNvPr>
          <p:cNvSpPr txBox="1"/>
          <p:nvPr/>
        </p:nvSpPr>
        <p:spPr>
          <a:xfrm>
            <a:off x="196184" y="196016"/>
            <a:ext cx="12335076" cy="628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1270" marR="0" lvl="0" indent="-127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ACAFD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 1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CACAF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93716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Find and circle the words.        Then say. </a:t>
            </a:r>
          </a:p>
          <a:p>
            <a:pPr marL="0" marR="0" lvl="0" indent="0" algn="ctr" defTabSz="609630" rtl="0" eaLnBrk="1" fontAlgn="auto" latinLnBrk="0" hangingPunct="1">
              <a:lnSpc>
                <a:spcPts val="15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4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868016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Find and circle the </a:t>
              </a:r>
              <a:r>
                <a:rPr lang="en-US" sz="2800" b="1" dirty="0" err="1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words.Then</a:t>
              </a:r>
              <a:r>
                <a:rPr lang="en-US" sz="28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A38DF7-C2A4-51D5-C3D9-134889186F43}"/>
              </a:ext>
            </a:extLst>
          </p:cNvPr>
          <p:cNvGrpSpPr/>
          <p:nvPr/>
        </p:nvGrpSpPr>
        <p:grpSpPr>
          <a:xfrm>
            <a:off x="-48718" y="1993105"/>
            <a:ext cx="3135120" cy="3129649"/>
            <a:chOff x="402844" y="2066922"/>
            <a:chExt cx="3064311" cy="31074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9586CAF-75B5-C736-F7B0-3A9EE964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44" y="2066922"/>
              <a:ext cx="3064311" cy="31074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B6BEF7-5C00-8E29-367A-1D3051EE2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67" y="2448453"/>
              <a:ext cx="2378488" cy="17900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881874" y="491660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138886" y="4013481"/>
            <a:ext cx="272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obspizzanm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E95E-67AC-5DD9-69CB-66381E642AF1}"/>
              </a:ext>
            </a:extLst>
          </p:cNvPr>
          <p:cNvGrpSpPr/>
          <p:nvPr/>
        </p:nvGrpSpPr>
        <p:grpSpPr>
          <a:xfrm>
            <a:off x="2925629" y="1874606"/>
            <a:ext cx="3065176" cy="3084826"/>
            <a:chOff x="3461994" y="2066922"/>
            <a:chExt cx="2990253" cy="31074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250EF4-FDA3-65ED-FF2D-2B418EB4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994" y="2066922"/>
              <a:ext cx="2990253" cy="31074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6CFE88-2326-BEC5-70AE-5E19D27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93" y="2140163"/>
              <a:ext cx="2649277" cy="257767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0FAB26-C1A9-00B3-96B3-FB266C93C0FE}"/>
              </a:ext>
            </a:extLst>
          </p:cNvPr>
          <p:cNvSpPr txBox="1"/>
          <p:nvPr/>
        </p:nvSpPr>
        <p:spPr>
          <a:xfrm>
            <a:off x="3086091" y="4052189"/>
            <a:ext cx="291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vokittenbh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7AA90-51AC-1D31-DCA5-9E3425B7B9B7}"/>
              </a:ext>
            </a:extLst>
          </p:cNvPr>
          <p:cNvSpPr txBox="1"/>
          <p:nvPr/>
        </p:nvSpPr>
        <p:spPr>
          <a:xfrm>
            <a:off x="4073117" y="4959432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47B586-29BC-EC67-9CE1-090551F586DD}"/>
              </a:ext>
            </a:extLst>
          </p:cNvPr>
          <p:cNvGrpSpPr/>
          <p:nvPr/>
        </p:nvGrpSpPr>
        <p:grpSpPr>
          <a:xfrm>
            <a:off x="5839800" y="1803879"/>
            <a:ext cx="3135120" cy="3138972"/>
            <a:chOff x="5839800" y="1803879"/>
            <a:chExt cx="3135120" cy="31389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C14516-0C22-58DA-20A0-65608D57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800" y="1964544"/>
              <a:ext cx="3135120" cy="29783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A18FA-0856-1889-DAEB-108C5348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96" y="1803879"/>
              <a:ext cx="2113726" cy="246845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337C674-71A8-46DC-8C42-D56562B90821}"/>
              </a:ext>
            </a:extLst>
          </p:cNvPr>
          <p:cNvSpPr txBox="1"/>
          <p:nvPr/>
        </p:nvSpPr>
        <p:spPr>
          <a:xfrm>
            <a:off x="5995885" y="3946969"/>
            <a:ext cx="30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abpopcornd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F32EC-8DAA-DFE0-9998-A6FE45AA4752}"/>
              </a:ext>
            </a:extLst>
          </p:cNvPr>
          <p:cNvSpPr txBox="1"/>
          <p:nvPr/>
        </p:nvSpPr>
        <p:spPr>
          <a:xfrm>
            <a:off x="7099104" y="4940039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3B0E20-D8C4-E50F-4931-4B2185C42341}"/>
              </a:ext>
            </a:extLst>
          </p:cNvPr>
          <p:cNvGrpSpPr/>
          <p:nvPr/>
        </p:nvGrpSpPr>
        <p:grpSpPr>
          <a:xfrm>
            <a:off x="8820327" y="2018355"/>
            <a:ext cx="3401916" cy="3019395"/>
            <a:chOff x="8808809" y="1944001"/>
            <a:chExt cx="3401916" cy="301939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B56EFB-4BDB-CE9B-528E-AB0A250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9" y="1944001"/>
              <a:ext cx="3401916" cy="30193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77F437-6074-015F-9E57-4CD3A2F4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893" y="2352112"/>
              <a:ext cx="2593482" cy="170242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B2C02B8-6C6B-D433-A76A-ED8084B2182C}"/>
              </a:ext>
            </a:extLst>
          </p:cNvPr>
          <p:cNvSpPr txBox="1"/>
          <p:nvPr/>
        </p:nvSpPr>
        <p:spPr>
          <a:xfrm>
            <a:off x="9118967" y="3960032"/>
            <a:ext cx="303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mkbikebdal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7143EA-9332-08A4-456C-91A0C270F6B6}"/>
              </a:ext>
            </a:extLst>
          </p:cNvPr>
          <p:cNvSpPr txBox="1"/>
          <p:nvPr/>
        </p:nvSpPr>
        <p:spPr>
          <a:xfrm>
            <a:off x="10175158" y="4967723"/>
            <a:ext cx="897724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98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1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42D-24FC-D91D-DFCD-C2EC52E335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25364E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6096B6-C5C0-0321-B45F-E40BFCCD817F}"/>
              </a:ext>
            </a:extLst>
          </p:cNvPr>
          <p:cNvGrpSpPr/>
          <p:nvPr/>
        </p:nvGrpSpPr>
        <p:grpSpPr>
          <a:xfrm>
            <a:off x="409939" y="796995"/>
            <a:ext cx="8984601" cy="705039"/>
            <a:chOff x="409939" y="868016"/>
            <a:chExt cx="8984601" cy="7050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5D170D-EBA7-7F1A-EEA7-E15801EB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39" y="868016"/>
              <a:ext cx="742586" cy="7050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84E2F-D1CA-1DC2-B291-615A8F43DF05}"/>
                </a:ext>
              </a:extLst>
            </p:cNvPr>
            <p:cNvSpPr txBox="1"/>
            <p:nvPr/>
          </p:nvSpPr>
          <p:spPr>
            <a:xfrm>
              <a:off x="1152525" y="989704"/>
              <a:ext cx="7035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Find and circle the words. Then say.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50BDD-342F-22F8-F1D1-8DC1D35D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975" y="912569"/>
              <a:ext cx="1811565" cy="572673"/>
            </a:xfrm>
            <a:prstGeom prst="rect">
              <a:avLst/>
            </a:prstGeom>
          </p:spPr>
        </p:pic>
      </p:grpSp>
      <p:grpSp>
        <p:nvGrpSpPr>
          <p:cNvPr id="8" name="Google Shape;1650;p11">
            <a:extLst>
              <a:ext uri="{FF2B5EF4-FFF2-40B4-BE49-F238E27FC236}">
                <a16:creationId xmlns:a16="http://schemas.microsoft.com/office/drawing/2014/main" id="{015E3365-7433-4FA0-C304-DA0C80C83A8D}"/>
              </a:ext>
            </a:extLst>
          </p:cNvPr>
          <p:cNvGrpSpPr/>
          <p:nvPr/>
        </p:nvGrpSpPr>
        <p:grpSpPr>
          <a:xfrm rot="-976272">
            <a:off x="11125769" y="-270057"/>
            <a:ext cx="1195183" cy="1350196"/>
            <a:chOff x="12872199" y="1968879"/>
            <a:chExt cx="1792674" cy="2025068"/>
          </a:xfrm>
        </p:grpSpPr>
        <p:sp>
          <p:nvSpPr>
            <p:cNvPr id="9" name="Google Shape;1651;p11">
              <a:extLst>
                <a:ext uri="{FF2B5EF4-FFF2-40B4-BE49-F238E27FC236}">
                  <a16:creationId xmlns:a16="http://schemas.microsoft.com/office/drawing/2014/main" id="{D790C00E-8A6F-6BAB-05C8-549C09137BED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52;p11">
              <a:extLst>
                <a:ext uri="{FF2B5EF4-FFF2-40B4-BE49-F238E27FC236}">
                  <a16:creationId xmlns:a16="http://schemas.microsoft.com/office/drawing/2014/main" id="{9A2FB612-BAF9-B046-62F7-B4EF4BA69074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3;p11">
              <a:extLst>
                <a:ext uri="{FF2B5EF4-FFF2-40B4-BE49-F238E27FC236}">
                  <a16:creationId xmlns:a16="http://schemas.microsoft.com/office/drawing/2014/main" id="{5C784B1F-48CC-E8DC-6BF1-8E6285B7FCFE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650;p11">
            <a:extLst>
              <a:ext uri="{FF2B5EF4-FFF2-40B4-BE49-F238E27FC236}">
                <a16:creationId xmlns:a16="http://schemas.microsoft.com/office/drawing/2014/main" id="{D2F1BBEC-CECC-32C0-83AE-ED1D5EE26B3B}"/>
              </a:ext>
            </a:extLst>
          </p:cNvPr>
          <p:cNvGrpSpPr/>
          <p:nvPr/>
        </p:nvGrpSpPr>
        <p:grpSpPr>
          <a:xfrm rot="2185503">
            <a:off x="11359449" y="5783904"/>
            <a:ext cx="1195183" cy="1350196"/>
            <a:chOff x="12872199" y="1968879"/>
            <a:chExt cx="1792674" cy="2025068"/>
          </a:xfrm>
        </p:grpSpPr>
        <p:sp>
          <p:nvSpPr>
            <p:cNvPr id="13" name="Google Shape;1651;p11">
              <a:extLst>
                <a:ext uri="{FF2B5EF4-FFF2-40B4-BE49-F238E27FC236}">
                  <a16:creationId xmlns:a16="http://schemas.microsoft.com/office/drawing/2014/main" id="{9D28C120-C35B-A33E-089A-9D7EB6F448AA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52;p11">
              <a:extLst>
                <a:ext uri="{FF2B5EF4-FFF2-40B4-BE49-F238E27FC236}">
                  <a16:creationId xmlns:a16="http://schemas.microsoft.com/office/drawing/2014/main" id="{3F455D47-4467-6487-4E11-8282A91E585E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3;p11">
              <a:extLst>
                <a:ext uri="{FF2B5EF4-FFF2-40B4-BE49-F238E27FC236}">
                  <a16:creationId xmlns:a16="http://schemas.microsoft.com/office/drawing/2014/main" id="{3F9D524E-9C02-69F4-133E-FAD2AC24AD9F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50;p11">
            <a:extLst>
              <a:ext uri="{FF2B5EF4-FFF2-40B4-BE49-F238E27FC236}">
                <a16:creationId xmlns:a16="http://schemas.microsoft.com/office/drawing/2014/main" id="{50C7921A-483E-A40E-0AB6-990FE6269F72}"/>
              </a:ext>
            </a:extLst>
          </p:cNvPr>
          <p:cNvGrpSpPr/>
          <p:nvPr/>
        </p:nvGrpSpPr>
        <p:grpSpPr>
          <a:xfrm rot="9469191">
            <a:off x="-404203" y="5803523"/>
            <a:ext cx="1195183" cy="1350196"/>
            <a:chOff x="12872199" y="1968879"/>
            <a:chExt cx="1792674" cy="2025068"/>
          </a:xfrm>
        </p:grpSpPr>
        <p:sp>
          <p:nvSpPr>
            <p:cNvPr id="17" name="Google Shape;1651;p11">
              <a:extLst>
                <a:ext uri="{FF2B5EF4-FFF2-40B4-BE49-F238E27FC236}">
                  <a16:creationId xmlns:a16="http://schemas.microsoft.com/office/drawing/2014/main" id="{4456D286-F72C-572E-7511-5469EFBEF615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52;p11">
              <a:extLst>
                <a:ext uri="{FF2B5EF4-FFF2-40B4-BE49-F238E27FC236}">
                  <a16:creationId xmlns:a16="http://schemas.microsoft.com/office/drawing/2014/main" id="{448720A0-4B5B-5607-7532-A8F4B5B0DE0A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653;p11">
              <a:extLst>
                <a:ext uri="{FF2B5EF4-FFF2-40B4-BE49-F238E27FC236}">
                  <a16:creationId xmlns:a16="http://schemas.microsoft.com/office/drawing/2014/main" id="{C837CA04-D98A-8879-F315-6C0EA77046FC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650;p11">
            <a:extLst>
              <a:ext uri="{FF2B5EF4-FFF2-40B4-BE49-F238E27FC236}">
                <a16:creationId xmlns:a16="http://schemas.microsoft.com/office/drawing/2014/main" id="{383A76B4-C08C-6F7E-E058-8437E27204D9}"/>
              </a:ext>
            </a:extLst>
          </p:cNvPr>
          <p:cNvGrpSpPr/>
          <p:nvPr/>
        </p:nvGrpSpPr>
        <p:grpSpPr>
          <a:xfrm rot="14893436">
            <a:off x="-307591" y="-357762"/>
            <a:ext cx="1195183" cy="1350196"/>
            <a:chOff x="12872199" y="1968879"/>
            <a:chExt cx="1792674" cy="2025068"/>
          </a:xfrm>
        </p:grpSpPr>
        <p:sp>
          <p:nvSpPr>
            <p:cNvPr id="21" name="Google Shape;1651;p11">
              <a:extLst>
                <a:ext uri="{FF2B5EF4-FFF2-40B4-BE49-F238E27FC236}">
                  <a16:creationId xmlns:a16="http://schemas.microsoft.com/office/drawing/2014/main" id="{C55F176E-8A76-7404-EB3A-7995533870BC}"/>
                </a:ext>
              </a:extLst>
            </p:cNvPr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652;p11">
              <a:extLst>
                <a:ext uri="{FF2B5EF4-FFF2-40B4-BE49-F238E27FC236}">
                  <a16:creationId xmlns:a16="http://schemas.microsoft.com/office/drawing/2014/main" id="{0950D2F9-E291-EB2E-7E26-CECEA8B59266}"/>
                </a:ext>
              </a:extLst>
            </p:cNvPr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653;p11">
              <a:extLst>
                <a:ext uri="{FF2B5EF4-FFF2-40B4-BE49-F238E27FC236}">
                  <a16:creationId xmlns:a16="http://schemas.microsoft.com/office/drawing/2014/main" id="{C9E26056-606F-BEA2-6C2A-F8C9ECAB7626}"/>
                </a:ext>
              </a:extLst>
            </p:cNvPr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5364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9586CAF-75B5-C736-F7B0-3A9EE964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9" y="1512924"/>
            <a:ext cx="5053603" cy="3963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B6BEF7-5C00-8E29-367A-1D3051EE2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05" y="1703457"/>
            <a:ext cx="3971138" cy="26060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4FE1DC-5546-6CC8-0A11-928AC4F16277}"/>
              </a:ext>
            </a:extLst>
          </p:cNvPr>
          <p:cNvSpPr txBox="1"/>
          <p:nvPr/>
        </p:nvSpPr>
        <p:spPr>
          <a:xfrm>
            <a:off x="5331229" y="5219733"/>
            <a:ext cx="1012371" cy="995422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CAFD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1E2A9-F036-7F26-86D2-601F938A673C}"/>
              </a:ext>
            </a:extLst>
          </p:cNvPr>
          <p:cNvSpPr txBox="1"/>
          <p:nvPr/>
        </p:nvSpPr>
        <p:spPr>
          <a:xfrm>
            <a:off x="3514100" y="4019768"/>
            <a:ext cx="453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obspizzanm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2E4713-18D6-7DEE-6379-E368C8DAC681}"/>
              </a:ext>
            </a:extLst>
          </p:cNvPr>
          <p:cNvSpPr/>
          <p:nvPr/>
        </p:nvSpPr>
        <p:spPr>
          <a:xfrm>
            <a:off x="5050971" y="4019768"/>
            <a:ext cx="1665515" cy="1009432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1892C20-8017-F178-82E3-43364946B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4116" y="5817849"/>
            <a:ext cx="1012371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433</Words>
  <Application>Microsoft Office PowerPoint</Application>
  <PresentationFormat>Widescreen</PresentationFormat>
  <Paragraphs>116</Paragraphs>
  <Slides>33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Arial</vt:lpstr>
      <vt:lpstr>Broadway</vt:lpstr>
      <vt:lpstr>Calibri</vt:lpstr>
      <vt:lpstr>Calibri Light</vt:lpstr>
      <vt:lpstr>Chewy</vt:lpstr>
      <vt:lpstr>Comic Sans Bold</vt:lpstr>
      <vt:lpstr>Comic Sans MS</vt:lpstr>
      <vt:lpstr>Corbel</vt:lpstr>
      <vt:lpstr>Fredoka One</vt:lpstr>
      <vt:lpstr>Lazydog Bold</vt:lpstr>
      <vt:lpstr>Lilita One</vt:lpstr>
      <vt:lpstr>Montserrat Classic Bold</vt:lpstr>
      <vt:lpstr>Nunito</vt:lpstr>
      <vt:lpstr>Poppins</vt:lpstr>
      <vt:lpstr>Times New Roman</vt:lpstr>
      <vt:lpstr>Twinkl</vt:lpstr>
      <vt:lpstr>Red and Pink Cute Illustrative Scrapbook Influencer Social Media Creative Presentation template</vt:lpstr>
      <vt:lpstr>Basis</vt:lpstr>
      <vt:lpstr>Office Theme</vt:lpstr>
      <vt:lpstr>1_Office Theme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01 WARM-UP &amp; REVIEW  Game: Disappearing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39</cp:revision>
  <dcterms:created xsi:type="dcterms:W3CDTF">2023-10-22T13:45:58Z</dcterms:created>
  <dcterms:modified xsi:type="dcterms:W3CDTF">2024-09-04T03:53:43Z</dcterms:modified>
</cp:coreProperties>
</file>