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0"/>
  </p:notesMasterIdLst>
  <p:sldIdLst>
    <p:sldId id="327" r:id="rId5"/>
    <p:sldId id="338" r:id="rId6"/>
    <p:sldId id="287" r:id="rId7"/>
    <p:sldId id="329" r:id="rId8"/>
    <p:sldId id="308" r:id="rId9"/>
    <p:sldId id="335" r:id="rId10"/>
    <p:sldId id="336" r:id="rId11"/>
    <p:sldId id="257" r:id="rId12"/>
    <p:sldId id="330" r:id="rId13"/>
    <p:sldId id="289" r:id="rId14"/>
    <p:sldId id="295" r:id="rId15"/>
    <p:sldId id="297" r:id="rId16"/>
    <p:sldId id="258" r:id="rId17"/>
    <p:sldId id="272" r:id="rId18"/>
    <p:sldId id="282" r:id="rId19"/>
    <p:sldId id="283" r:id="rId20"/>
    <p:sldId id="298" r:id="rId21"/>
    <p:sldId id="275" r:id="rId22"/>
    <p:sldId id="279" r:id="rId23"/>
    <p:sldId id="280" r:id="rId24"/>
    <p:sldId id="281" r:id="rId25"/>
    <p:sldId id="299" r:id="rId26"/>
    <p:sldId id="300" r:id="rId27"/>
    <p:sldId id="301" r:id="rId28"/>
    <p:sldId id="303" r:id="rId29"/>
    <p:sldId id="304" r:id="rId30"/>
    <p:sldId id="305" r:id="rId31"/>
    <p:sldId id="307" r:id="rId32"/>
    <p:sldId id="306" r:id="rId33"/>
    <p:sldId id="309" r:id="rId34"/>
    <p:sldId id="312" r:id="rId35"/>
    <p:sldId id="313" r:id="rId36"/>
    <p:sldId id="315" r:id="rId37"/>
    <p:sldId id="285" r:id="rId38"/>
    <p:sldId id="32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7784F9-410B-4082-8EED-8928DD74DED5}">
          <p14:sldIdLst>
            <p14:sldId id="327"/>
            <p14:sldId id="338"/>
            <p14:sldId id="287"/>
            <p14:sldId id="329"/>
            <p14:sldId id="308"/>
            <p14:sldId id="335"/>
            <p14:sldId id="336"/>
            <p14:sldId id="257"/>
            <p14:sldId id="330"/>
            <p14:sldId id="289"/>
            <p14:sldId id="295"/>
            <p14:sldId id="297"/>
            <p14:sldId id="258"/>
            <p14:sldId id="272"/>
            <p14:sldId id="282"/>
            <p14:sldId id="283"/>
            <p14:sldId id="298"/>
            <p14:sldId id="275"/>
            <p14:sldId id="279"/>
            <p14:sldId id="280"/>
            <p14:sldId id="281"/>
            <p14:sldId id="299"/>
            <p14:sldId id="300"/>
            <p14:sldId id="301"/>
            <p14:sldId id="303"/>
            <p14:sldId id="304"/>
            <p14:sldId id="305"/>
            <p14:sldId id="307"/>
            <p14:sldId id="306"/>
            <p14:sldId id="309"/>
            <p14:sldId id="312"/>
            <p14:sldId id="313"/>
            <p14:sldId id="315"/>
            <p14:sldId id="285"/>
          </p14:sldIdLst>
        </p14:section>
        <p14:section name="Wrap up" id="{588F34D2-76DC-4988-8015-2DC200997C58}">
          <p14:sldIdLst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32" autoAdjust="0"/>
    <p:restoredTop sz="79728" autoAdjust="0"/>
  </p:normalViewPr>
  <p:slideViewPr>
    <p:cSldViewPr snapToGrid="0">
      <p:cViewPr varScale="1">
        <p:scale>
          <a:sx n="91" d="100"/>
          <a:sy n="91" d="100"/>
        </p:scale>
        <p:origin x="702" y="90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87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5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5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9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8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3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2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0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4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9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1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3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8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6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7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1DAAB-026F-481A-A535-B039E2B772EA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6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9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1.gif"/><Relationship Id="rId5" Type="http://schemas.openxmlformats.org/officeDocument/2006/relationships/image" Target="../media/image70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4.jpe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12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11" Type="http://schemas.openxmlformats.org/officeDocument/2006/relationships/image" Target="../media/image72.png"/><Relationship Id="rId5" Type="http://schemas.openxmlformats.org/officeDocument/2006/relationships/image" Target="../media/image76.png"/><Relationship Id="rId10" Type="http://schemas.openxmlformats.org/officeDocument/2006/relationships/image" Target="../media/image85.gif"/><Relationship Id="rId4" Type="http://schemas.openxmlformats.org/officeDocument/2006/relationships/image" Target="../media/image4.jpeg"/><Relationship Id="rId9" Type="http://schemas.openxmlformats.org/officeDocument/2006/relationships/image" Target="../media/image78.pn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image" Target="../media/image75.png"/><Relationship Id="rId12" Type="http://schemas.openxmlformats.org/officeDocument/2006/relationships/image" Target="../media/image7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11" Type="http://schemas.openxmlformats.org/officeDocument/2006/relationships/image" Target="../media/image63.png"/><Relationship Id="rId5" Type="http://schemas.openxmlformats.org/officeDocument/2006/relationships/image" Target="../media/image86.png"/><Relationship Id="rId10" Type="http://schemas.openxmlformats.org/officeDocument/2006/relationships/image" Target="../media/image72.png"/><Relationship Id="rId4" Type="http://schemas.openxmlformats.org/officeDocument/2006/relationships/image" Target="../media/image4.jpeg"/><Relationship Id="rId9" Type="http://schemas.openxmlformats.org/officeDocument/2006/relationships/image" Target="../media/image85.gif"/><Relationship Id="rId1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88.png"/><Relationship Id="rId12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11" Type="http://schemas.openxmlformats.org/officeDocument/2006/relationships/image" Target="../media/image63.png"/><Relationship Id="rId5" Type="http://schemas.openxmlformats.org/officeDocument/2006/relationships/image" Target="../media/image84.png"/><Relationship Id="rId10" Type="http://schemas.openxmlformats.org/officeDocument/2006/relationships/image" Target="../media/image72.png"/><Relationship Id="rId4" Type="http://schemas.openxmlformats.org/officeDocument/2006/relationships/image" Target="../media/image4.jpeg"/><Relationship Id="rId9" Type="http://schemas.openxmlformats.org/officeDocument/2006/relationships/image" Target="../media/image85.gif"/><Relationship Id="rId1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2.png"/><Relationship Id="rId7" Type="http://schemas.openxmlformats.org/officeDocument/2006/relationships/image" Target="../media/image6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png"/><Relationship Id="rId7" Type="http://schemas.openxmlformats.org/officeDocument/2006/relationships/image" Target="../media/image6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11" Type="http://schemas.openxmlformats.org/officeDocument/2006/relationships/image" Target="../media/image62.png"/><Relationship Id="rId5" Type="http://schemas.openxmlformats.org/officeDocument/2006/relationships/image" Target="../media/image66.png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jpeg"/><Relationship Id="rId11" Type="http://schemas.openxmlformats.org/officeDocument/2006/relationships/image" Target="../media/image70.png"/><Relationship Id="rId5" Type="http://schemas.openxmlformats.org/officeDocument/2006/relationships/audio" Target="../media/audio3.wav"/><Relationship Id="rId10" Type="http://schemas.openxmlformats.org/officeDocument/2006/relationships/image" Target="../media/image99.png"/><Relationship Id="rId4" Type="http://schemas.openxmlformats.org/officeDocument/2006/relationships/audio" Target="../media/audio1.wav"/><Relationship Id="rId9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1.png"/><Relationship Id="rId12" Type="http://schemas.openxmlformats.org/officeDocument/2006/relationships/image" Target="../media/image10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jpeg"/><Relationship Id="rId11" Type="http://schemas.openxmlformats.org/officeDocument/2006/relationships/image" Target="../media/image70.png"/><Relationship Id="rId5" Type="http://schemas.openxmlformats.org/officeDocument/2006/relationships/audio" Target="../media/audio3.wav"/><Relationship Id="rId10" Type="http://schemas.openxmlformats.org/officeDocument/2006/relationships/image" Target="../media/image104.png"/><Relationship Id="rId4" Type="http://schemas.openxmlformats.org/officeDocument/2006/relationships/audio" Target="../media/audio1.wav"/><Relationship Id="rId9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6.png"/><Relationship Id="rId12" Type="http://schemas.openxmlformats.org/officeDocument/2006/relationships/image" Target="../media/image1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jpeg"/><Relationship Id="rId11" Type="http://schemas.openxmlformats.org/officeDocument/2006/relationships/image" Target="../media/image70.png"/><Relationship Id="rId5" Type="http://schemas.openxmlformats.org/officeDocument/2006/relationships/audio" Target="../media/audio3.wav"/><Relationship Id="rId10" Type="http://schemas.openxmlformats.org/officeDocument/2006/relationships/image" Target="../media/image109.png"/><Relationship Id="rId4" Type="http://schemas.openxmlformats.org/officeDocument/2006/relationships/audio" Target="../media/audio1.wav"/><Relationship Id="rId9" Type="http://schemas.openxmlformats.org/officeDocument/2006/relationships/image" Target="../media/image108.png"/><Relationship Id="rId1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2.png"/><Relationship Id="rId4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png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5.png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5" Type="http://schemas.openxmlformats.org/officeDocument/2006/relationships/image" Target="../media/image4.jpeg"/><Relationship Id="rId4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gif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7.png"/><Relationship Id="rId5" Type="http://schemas.openxmlformats.org/officeDocument/2006/relationships/image" Target="../media/image4.jpeg"/><Relationship Id="rId4" Type="http://schemas.openxmlformats.org/officeDocument/2006/relationships/audio" Target="../media/audio6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8.png"/><Relationship Id="rId5" Type="http://schemas.openxmlformats.org/officeDocument/2006/relationships/image" Target="../media/image4.jpeg"/><Relationship Id="rId4" Type="http://schemas.openxmlformats.org/officeDocument/2006/relationships/audio" Target="../media/audio6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9.png"/><Relationship Id="rId5" Type="http://schemas.openxmlformats.org/officeDocument/2006/relationships/image" Target="../media/image4.jpeg"/><Relationship Id="rId4" Type="http://schemas.openxmlformats.org/officeDocument/2006/relationships/audio" Target="../media/audio6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gif"/><Relationship Id="rId5" Type="http://schemas.openxmlformats.org/officeDocument/2006/relationships/image" Target="../media/image120.png"/><Relationship Id="rId4" Type="http://schemas.openxmlformats.org/officeDocument/2006/relationships/image" Target="../media/image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svg"/><Relationship Id="rId11" Type="http://schemas.openxmlformats.org/officeDocument/2006/relationships/image" Target="../media/image17.sv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9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svg"/><Relationship Id="rId11" Type="http://schemas.openxmlformats.org/officeDocument/2006/relationships/image" Target="../media/image32.svg"/><Relationship Id="rId5" Type="http://schemas.openxmlformats.org/officeDocument/2006/relationships/image" Target="../media/image26.pn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10.sv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svg"/><Relationship Id="rId11" Type="http://schemas.openxmlformats.org/officeDocument/2006/relationships/image" Target="../media/image46.svg"/><Relationship Id="rId5" Type="http://schemas.openxmlformats.org/officeDocument/2006/relationships/image" Target="../media/image40.pn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2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Relationship Id="rId1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.jpeg"/><Relationship Id="rId7" Type="http://schemas.openxmlformats.org/officeDocument/2006/relationships/image" Target="../media/image65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openxmlformats.org/officeDocument/2006/relationships/image" Target="../media/image5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85172" y="243399"/>
            <a:ext cx="5029199" cy="138499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WARM-UP &amp; REVIEW</a:t>
            </a:r>
          </a:p>
          <a:p>
            <a:pPr algn="ctr">
              <a:defRPr/>
            </a:pPr>
            <a:r>
              <a:rPr lang="en-US" sz="5400" b="1" dirty="0">
                <a:solidFill>
                  <a:srgbClr val="ED7D31">
                    <a:lumMod val="75000"/>
                  </a:srgbClr>
                </a:solidFill>
                <a:latin typeface="Comic Sans MS" panose="030F0702030302020204" pitchFamily="66" charset="0"/>
              </a:rPr>
              <a:t>Let’s sing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AABE306B-C32F-72C6-90E3-72903A981345}"/>
              </a:ext>
            </a:extLst>
          </p:cNvPr>
          <p:cNvSpPr/>
          <p:nvPr/>
        </p:nvSpPr>
        <p:spPr>
          <a:xfrm>
            <a:off x="-108493" y="-448294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50B5240-0612-9947-97B6-893EBD886EC6}"/>
              </a:ext>
            </a:extLst>
          </p:cNvPr>
          <p:cNvSpPr/>
          <p:nvPr/>
        </p:nvSpPr>
        <p:spPr>
          <a:xfrm>
            <a:off x="10487967" y="5422048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" name="Tiếng Anh 2 - Unit 4 - Lesson 3 - Sing - 1_qdffdfds">
            <a:hlinkClick r:id="" action="ppaction://media"/>
            <a:extLst>
              <a:ext uri="{FF2B5EF4-FFF2-40B4-BE49-F238E27FC236}">
                <a16:creationId xmlns:a16="http://schemas.microsoft.com/office/drawing/2014/main" id="{12A8682E-01FC-CFE0-A108-F12059687E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8267" y="1759017"/>
            <a:ext cx="6995467" cy="3934950"/>
          </a:xfrm>
          <a:prstGeom prst="rect">
            <a:avLst/>
          </a:prstGeom>
          <a:ln w="127000" cap="flat">
            <a:solidFill>
              <a:srgbClr val="C76CAB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bevelT w="165100" prst="coolSlant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88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924C7A-C554-26AC-AD96-0A4362AD8B39}"/>
              </a:ext>
            </a:extLst>
          </p:cNvPr>
          <p:cNvSpPr txBox="1"/>
          <p:nvPr/>
        </p:nvSpPr>
        <p:spPr>
          <a:xfrm>
            <a:off x="3885172" y="243399"/>
            <a:ext cx="5029199" cy="138499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5B9BD5"/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000" b="1" kern="0" dirty="0">
                <a:solidFill>
                  <a:prstClr val="black"/>
                </a:solidFill>
                <a:latin typeface="Comic Sans MS" panose="030F0702030302020204" pitchFamily="66" charset="0"/>
              </a:rPr>
              <a:t>WARM-UP &amp; REVIEW</a:t>
            </a:r>
          </a:p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75000"/>
                  </a:srgbClr>
                </a:solidFill>
                <a:latin typeface="Comic Sans MS" panose="030F0702030302020204" pitchFamily="66" charset="0"/>
              </a:rPr>
              <a:t>Let’s sing!</a:t>
            </a:r>
          </a:p>
        </p:txBody>
      </p:sp>
      <p:pic>
        <p:nvPicPr>
          <p:cNvPr id="10" name="unit 4 Sing( khong loi)">
            <a:hlinkClick r:id="" action="ppaction://media"/>
            <a:extLst>
              <a:ext uri="{FF2B5EF4-FFF2-40B4-BE49-F238E27FC236}">
                <a16:creationId xmlns:a16="http://schemas.microsoft.com/office/drawing/2014/main" id="{D98FD8BB-C992-4458-3137-73602152D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1842" y="3429000"/>
            <a:ext cx="1170006" cy="1170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BC3457-F630-E915-6C9C-DBE33FBD236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57" y="2272149"/>
            <a:ext cx="2577115" cy="25771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75CCE8-4B34-16AA-1587-62E793DE7F51}"/>
              </a:ext>
            </a:extLst>
          </p:cNvPr>
          <p:cNvSpPr txBox="1"/>
          <p:nvPr/>
        </p:nvSpPr>
        <p:spPr>
          <a:xfrm>
            <a:off x="4691659" y="1748929"/>
            <a:ext cx="4405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7701CC-8B26-2474-3DCA-7139474291FE}"/>
              </a:ext>
            </a:extLst>
          </p:cNvPr>
          <p:cNvSpPr txBox="1"/>
          <p:nvPr/>
        </p:nvSpPr>
        <p:spPr>
          <a:xfrm>
            <a:off x="4700895" y="4315659"/>
            <a:ext cx="463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I can see a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iver.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1302-F6CA-6C65-C43D-0D538AD14A28}"/>
              </a:ext>
            </a:extLst>
          </p:cNvPr>
          <p:cNvSpPr txBox="1"/>
          <p:nvPr/>
        </p:nvSpPr>
        <p:spPr>
          <a:xfrm>
            <a:off x="4700895" y="2305632"/>
            <a:ext cx="463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I can see a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ainbow.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F7483E-0641-223D-F17F-FC2F57B5052C}"/>
              </a:ext>
            </a:extLst>
          </p:cNvPr>
          <p:cNvSpPr txBox="1"/>
          <p:nvPr/>
        </p:nvSpPr>
        <p:spPr>
          <a:xfrm>
            <a:off x="4691648" y="2862451"/>
            <a:ext cx="4869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A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ainbow in the sky.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6D5BF1-2EF7-5D7E-2442-11FB3FD39CD5}"/>
              </a:ext>
            </a:extLst>
          </p:cNvPr>
          <p:cNvSpPr txBox="1"/>
          <p:nvPr/>
        </p:nvSpPr>
        <p:spPr>
          <a:xfrm>
            <a:off x="4691648" y="4877269"/>
            <a:ext cx="5101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A river near the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oad.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037603-F028-5807-2564-9A4740979DB0}"/>
              </a:ext>
            </a:extLst>
          </p:cNvPr>
          <p:cNvSpPr txBox="1"/>
          <p:nvPr/>
        </p:nvSpPr>
        <p:spPr>
          <a:xfrm>
            <a:off x="4691659" y="1747087"/>
            <a:ext cx="4405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8BEB12-A915-DCF9-433B-4CA127183CE1}"/>
              </a:ext>
            </a:extLst>
          </p:cNvPr>
          <p:cNvSpPr txBox="1"/>
          <p:nvPr/>
        </p:nvSpPr>
        <p:spPr>
          <a:xfrm>
            <a:off x="4700884" y="4314321"/>
            <a:ext cx="463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 can see a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iver.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16D389-9CEB-1F73-9932-C7B38BAB7C37}"/>
              </a:ext>
            </a:extLst>
          </p:cNvPr>
          <p:cNvSpPr txBox="1"/>
          <p:nvPr/>
        </p:nvSpPr>
        <p:spPr>
          <a:xfrm>
            <a:off x="4701339" y="2306768"/>
            <a:ext cx="463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 can see a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ainbow.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F5CA5F-AE87-346C-7F43-FA8AD872CDE4}"/>
              </a:ext>
            </a:extLst>
          </p:cNvPr>
          <p:cNvSpPr txBox="1"/>
          <p:nvPr/>
        </p:nvSpPr>
        <p:spPr>
          <a:xfrm>
            <a:off x="4700895" y="2860609"/>
            <a:ext cx="4869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A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ainbow in the sky.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BB132A-4DF9-56AA-080A-F05E6534E8AB}"/>
              </a:ext>
            </a:extLst>
          </p:cNvPr>
          <p:cNvSpPr txBox="1"/>
          <p:nvPr/>
        </p:nvSpPr>
        <p:spPr>
          <a:xfrm>
            <a:off x="4691648" y="4877961"/>
            <a:ext cx="5101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A river near the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oad.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3C3D01-E101-EAB0-F311-AB25D7A4422D}"/>
              </a:ext>
            </a:extLst>
          </p:cNvPr>
          <p:cNvSpPr txBox="1"/>
          <p:nvPr/>
        </p:nvSpPr>
        <p:spPr>
          <a:xfrm>
            <a:off x="4693869" y="1747087"/>
            <a:ext cx="4405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F47658-578B-4AED-CF26-926CA676310E}"/>
              </a:ext>
            </a:extLst>
          </p:cNvPr>
          <p:cNvSpPr txBox="1"/>
          <p:nvPr/>
        </p:nvSpPr>
        <p:spPr>
          <a:xfrm>
            <a:off x="4700895" y="2305617"/>
            <a:ext cx="463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I can see a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ainbow.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BC407E-E30F-26A8-2BE8-6D887E6514CE}"/>
              </a:ext>
            </a:extLst>
          </p:cNvPr>
          <p:cNvSpPr txBox="1"/>
          <p:nvPr/>
        </p:nvSpPr>
        <p:spPr>
          <a:xfrm>
            <a:off x="4693275" y="2862451"/>
            <a:ext cx="4869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A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ainbow in the sky.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CBA9F8-E862-B849-01D2-84341F1B2797}"/>
              </a:ext>
            </a:extLst>
          </p:cNvPr>
          <p:cNvSpPr txBox="1"/>
          <p:nvPr/>
        </p:nvSpPr>
        <p:spPr>
          <a:xfrm>
            <a:off x="4700884" y="4315659"/>
            <a:ext cx="463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I can see a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iver.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43969E-FAC2-5B6B-FA5C-BD67EEFEB1F0}"/>
              </a:ext>
            </a:extLst>
          </p:cNvPr>
          <p:cNvSpPr txBox="1"/>
          <p:nvPr/>
        </p:nvSpPr>
        <p:spPr>
          <a:xfrm>
            <a:off x="4691648" y="4878793"/>
            <a:ext cx="5101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A river near the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oad.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D51F79-0BFF-1ABF-CF9B-62341110FD19}"/>
              </a:ext>
            </a:extLst>
          </p:cNvPr>
          <p:cNvSpPr txBox="1"/>
          <p:nvPr/>
        </p:nvSpPr>
        <p:spPr>
          <a:xfrm>
            <a:off x="4700895" y="2305617"/>
            <a:ext cx="463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 can see a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ainbow.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5806F3-0E3A-784B-07E8-5371BA13090F}"/>
              </a:ext>
            </a:extLst>
          </p:cNvPr>
          <p:cNvSpPr txBox="1"/>
          <p:nvPr/>
        </p:nvSpPr>
        <p:spPr>
          <a:xfrm>
            <a:off x="4691648" y="1748929"/>
            <a:ext cx="4405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4B4F37-5575-CD09-60E3-AEE6632FC816}"/>
              </a:ext>
            </a:extLst>
          </p:cNvPr>
          <p:cNvSpPr txBox="1"/>
          <p:nvPr/>
        </p:nvSpPr>
        <p:spPr>
          <a:xfrm>
            <a:off x="4708726" y="4309752"/>
            <a:ext cx="463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 can see a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iver.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2BF52C-3EBA-83F1-D4C6-FDFB4398E41D}"/>
              </a:ext>
            </a:extLst>
          </p:cNvPr>
          <p:cNvSpPr txBox="1"/>
          <p:nvPr/>
        </p:nvSpPr>
        <p:spPr>
          <a:xfrm>
            <a:off x="4691648" y="2864765"/>
            <a:ext cx="4869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A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ainbow in the sky.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60E589-2762-71FE-339D-D0A6260AB277}"/>
              </a:ext>
            </a:extLst>
          </p:cNvPr>
          <p:cNvSpPr txBox="1"/>
          <p:nvPr/>
        </p:nvSpPr>
        <p:spPr>
          <a:xfrm>
            <a:off x="4688988" y="4878555"/>
            <a:ext cx="5101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A river near the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oad.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98CB69-BFE6-5204-E032-088BC34996AA}"/>
              </a:ext>
            </a:extLst>
          </p:cNvPr>
          <p:cNvSpPr txBox="1"/>
          <p:nvPr/>
        </p:nvSpPr>
        <p:spPr>
          <a:xfrm>
            <a:off x="4700906" y="3745503"/>
            <a:ext cx="4405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37BA0E-6E9A-4D2B-1E04-0B58C6835695}"/>
              </a:ext>
            </a:extLst>
          </p:cNvPr>
          <p:cNvSpPr txBox="1"/>
          <p:nvPr/>
        </p:nvSpPr>
        <p:spPr>
          <a:xfrm>
            <a:off x="4700884" y="3745277"/>
            <a:ext cx="4405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F79762-EE29-64B7-8E42-4AE9E343E681}"/>
              </a:ext>
            </a:extLst>
          </p:cNvPr>
          <p:cNvSpPr txBox="1"/>
          <p:nvPr/>
        </p:nvSpPr>
        <p:spPr>
          <a:xfrm>
            <a:off x="4700895" y="3745277"/>
            <a:ext cx="4405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0D934F-BB72-9D8C-7AB2-569F7FF6E76F}"/>
              </a:ext>
            </a:extLst>
          </p:cNvPr>
          <p:cNvSpPr txBox="1"/>
          <p:nvPr/>
        </p:nvSpPr>
        <p:spPr>
          <a:xfrm>
            <a:off x="4706186" y="3750355"/>
            <a:ext cx="4405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B69D4642-3D86-A17A-5603-200B23610263}"/>
              </a:ext>
            </a:extLst>
          </p:cNvPr>
          <p:cNvSpPr/>
          <p:nvPr/>
        </p:nvSpPr>
        <p:spPr>
          <a:xfrm>
            <a:off x="-383218" y="-515781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52016A19-98BB-26C2-9833-4958DA2D7C0F}"/>
              </a:ext>
            </a:extLst>
          </p:cNvPr>
          <p:cNvSpPr/>
          <p:nvPr/>
        </p:nvSpPr>
        <p:spPr>
          <a:xfrm>
            <a:off x="-349416" y="5483967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7">
            <a:extLst>
              <a:ext uri="{FF2B5EF4-FFF2-40B4-BE49-F238E27FC236}">
                <a16:creationId xmlns:a16="http://schemas.microsoft.com/office/drawing/2014/main" id="{B994BE46-F18F-69CF-B59B-EF254A53D2B9}"/>
              </a:ext>
            </a:extLst>
          </p:cNvPr>
          <p:cNvSpPr/>
          <p:nvPr/>
        </p:nvSpPr>
        <p:spPr>
          <a:xfrm>
            <a:off x="10481452" y="-677002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7">
            <a:extLst>
              <a:ext uri="{FF2B5EF4-FFF2-40B4-BE49-F238E27FC236}">
                <a16:creationId xmlns:a16="http://schemas.microsoft.com/office/drawing/2014/main" id="{5B634328-00C9-CD0A-5898-71B1E2154C0D}"/>
              </a:ext>
            </a:extLst>
          </p:cNvPr>
          <p:cNvSpPr/>
          <p:nvPr/>
        </p:nvSpPr>
        <p:spPr>
          <a:xfrm>
            <a:off x="10878495" y="5483967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182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475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875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5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345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6" grpId="0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6" grpId="0"/>
      <p:bldP spid="3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70" y="-93146"/>
            <a:ext cx="3220131" cy="997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08792" y="465511"/>
            <a:ext cx="12296503" cy="403187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02</a:t>
            </a:r>
          </a:p>
          <a:p>
            <a:pPr algn="ctr">
              <a:defRPr/>
            </a:pPr>
            <a:r>
              <a:rPr lang="en-US" sz="80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4</a:t>
            </a:r>
            <a:r>
              <a:rPr lang="en-US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</a:p>
          <a:p>
            <a:pPr algn="ctr">
              <a:defRPr/>
            </a:pPr>
            <a:r>
              <a:rPr lang="en-US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Read and tick.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33" y="5200181"/>
            <a:ext cx="742652" cy="732337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81" y="5184562"/>
            <a:ext cx="742650" cy="747956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AABE306B-C32F-72C6-90E3-72903A981345}"/>
              </a:ext>
            </a:extLst>
          </p:cNvPr>
          <p:cNvSpPr/>
          <p:nvPr/>
        </p:nvSpPr>
        <p:spPr>
          <a:xfrm>
            <a:off x="-308792" y="-404751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50B5240-0612-9947-97B6-893EBD886EC6}"/>
              </a:ext>
            </a:extLst>
          </p:cNvPr>
          <p:cNvSpPr/>
          <p:nvPr/>
        </p:nvSpPr>
        <p:spPr>
          <a:xfrm>
            <a:off x="10668001" y="5387771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730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24" y="775159"/>
            <a:ext cx="675662" cy="675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5514" y="877947"/>
            <a:ext cx="2939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Read and tick.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97" y="961324"/>
            <a:ext cx="418889" cy="413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05" y="956919"/>
            <a:ext cx="418889" cy="42188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CEAB6C8-FD33-4D97-A239-1664FD73172F}"/>
              </a:ext>
            </a:extLst>
          </p:cNvPr>
          <p:cNvGrpSpPr/>
          <p:nvPr/>
        </p:nvGrpSpPr>
        <p:grpSpPr>
          <a:xfrm>
            <a:off x="1687285" y="1905727"/>
            <a:ext cx="2634344" cy="3031329"/>
            <a:chOff x="163285" y="1905726"/>
            <a:chExt cx="2634344" cy="3031329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49" y="4583837"/>
              <a:ext cx="366423" cy="353218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831006" y="4623286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524" y="4580439"/>
              <a:ext cx="370332" cy="356616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2052484" y="4623286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15" y="3220535"/>
              <a:ext cx="1259700" cy="107244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524" y="2925547"/>
              <a:ext cx="1240105" cy="15459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85" y="1905726"/>
              <a:ext cx="2510949" cy="108066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02920" y="2224676"/>
              <a:ext cx="15706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Let’s look at the river!</a:t>
              </a:r>
            </a:p>
          </p:txBody>
        </p:sp>
        <p:sp>
          <p:nvSpPr>
            <p:cNvPr id="69" name="Oval 68"/>
            <p:cNvSpPr/>
            <p:nvPr/>
          </p:nvSpPr>
          <p:spPr>
            <a:xfrm>
              <a:off x="473527" y="2242897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C76CAB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B8F0A21-A4F9-4036-8CDE-462E3FC81660}"/>
              </a:ext>
            </a:extLst>
          </p:cNvPr>
          <p:cNvGrpSpPr/>
          <p:nvPr/>
        </p:nvGrpSpPr>
        <p:grpSpPr>
          <a:xfrm>
            <a:off x="4063389" y="1911421"/>
            <a:ext cx="3490302" cy="3025635"/>
            <a:chOff x="2539389" y="1911420"/>
            <a:chExt cx="3490302" cy="302563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821" y="4583837"/>
              <a:ext cx="366423" cy="353218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3771678" y="4623286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196" y="4580439"/>
              <a:ext cx="370332" cy="356616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993156" y="4623286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2"/>
            <a:stretch/>
          </p:blipFill>
          <p:spPr>
            <a:xfrm>
              <a:off x="2893128" y="2913954"/>
              <a:ext cx="1708406" cy="166648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663" y="2874626"/>
              <a:ext cx="1913028" cy="19130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389" y="1911420"/>
              <a:ext cx="3480245" cy="1071481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3240894" y="2224676"/>
              <a:ext cx="27569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A: Is she flying a kite?</a:t>
              </a:r>
            </a:p>
            <a:p>
              <a:r>
                <a:rPr lang="en-US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B: Yes, she is.</a:t>
              </a:r>
            </a:p>
          </p:txBody>
        </p:sp>
        <p:sp>
          <p:nvSpPr>
            <p:cNvPr id="71" name="Oval 70"/>
            <p:cNvSpPr/>
            <p:nvPr/>
          </p:nvSpPr>
          <p:spPr>
            <a:xfrm>
              <a:off x="2800615" y="2242897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C76CAB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3E806B-D33D-4DEA-BA06-780848776849}"/>
              </a:ext>
            </a:extLst>
          </p:cNvPr>
          <p:cNvGrpSpPr/>
          <p:nvPr/>
        </p:nvGrpSpPr>
        <p:grpSpPr>
          <a:xfrm>
            <a:off x="7364473" y="1925925"/>
            <a:ext cx="3414929" cy="3011130"/>
            <a:chOff x="5840472" y="1925925"/>
            <a:chExt cx="3414929" cy="301113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2493" y="4583837"/>
              <a:ext cx="366423" cy="353218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6712350" y="4623286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8868" y="4580439"/>
              <a:ext cx="370332" cy="356616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7933828" y="4623286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819" y="2941663"/>
              <a:ext cx="1399004" cy="1737367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599" y="2877072"/>
              <a:ext cx="1619559" cy="1829402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472" y="1925925"/>
              <a:ext cx="3249094" cy="1071481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498432" y="2228295"/>
              <a:ext cx="27569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prstClr val="white"/>
                  </a:solidFill>
                  <a:latin typeface="Comic Sans MS" panose="030F0702030302020204" pitchFamily="66" charset="0"/>
                </a:rPr>
                <a:t>A: What can you see?</a:t>
              </a:r>
            </a:p>
            <a:p>
              <a:r>
                <a:rPr lang="en-US">
                  <a:solidFill>
                    <a:prstClr val="white"/>
                  </a:solidFill>
                  <a:latin typeface="Comic Sans MS" panose="030F0702030302020204" pitchFamily="66" charset="0"/>
                </a:rPr>
                <a:t>B: I can see a road.</a:t>
              </a:r>
            </a:p>
          </p:txBody>
        </p:sp>
        <p:sp>
          <p:nvSpPr>
            <p:cNvPr id="74" name="Oval 73"/>
            <p:cNvSpPr/>
            <p:nvPr/>
          </p:nvSpPr>
          <p:spPr>
            <a:xfrm>
              <a:off x="6069039" y="2257402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C76CAB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D24CB91-8008-E486-2D86-886BBD9E0AA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70" y="-93146"/>
            <a:ext cx="3220131" cy="9977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A60908-ED1E-7022-E919-7E5F874368FA}"/>
              </a:ext>
            </a:extLst>
          </p:cNvPr>
          <p:cNvSpPr txBox="1"/>
          <p:nvPr/>
        </p:nvSpPr>
        <p:spPr>
          <a:xfrm>
            <a:off x="4533918" y="11837"/>
            <a:ext cx="3015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Review 1</a:t>
            </a:r>
          </a:p>
        </p:txBody>
      </p:sp>
    </p:spTree>
    <p:extLst>
      <p:ext uri="{BB962C8B-B14F-4D97-AF65-F5344CB8AC3E}">
        <p14:creationId xmlns:p14="http://schemas.microsoft.com/office/powerpoint/2010/main" val="28066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8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18" y="2765826"/>
            <a:ext cx="3264196" cy="27789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5594984"/>
            <a:ext cx="704933" cy="6795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85835" y="5561113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5537752"/>
            <a:ext cx="702681" cy="6766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08844" y="5561113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7" b="9852"/>
          <a:stretch/>
        </p:blipFill>
        <p:spPr>
          <a:xfrm>
            <a:off x="6705601" y="2574344"/>
            <a:ext cx="3099623" cy="281866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052A90C-B32A-03A5-C920-70FF76808646}"/>
              </a:ext>
            </a:extLst>
          </p:cNvPr>
          <p:cNvGrpSpPr/>
          <p:nvPr/>
        </p:nvGrpSpPr>
        <p:grpSpPr>
          <a:xfrm>
            <a:off x="2819312" y="1313196"/>
            <a:ext cx="5984563" cy="1408744"/>
            <a:chOff x="1295311" y="1494708"/>
            <a:chExt cx="5984563" cy="122723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311" y="1494708"/>
              <a:ext cx="5984563" cy="122723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372444" y="1869867"/>
              <a:ext cx="4522090" cy="509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Let’s look at the river!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1714179" y="1842214"/>
              <a:ext cx="600515" cy="5847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76CAB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DAB92B-6941-479F-8FA9-9FC932846CE5}"/>
              </a:ext>
            </a:extLst>
          </p:cNvPr>
          <p:cNvSpPr txBox="1"/>
          <p:nvPr/>
        </p:nvSpPr>
        <p:spPr>
          <a:xfrm>
            <a:off x="8353863" y="5558530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Fireworks Gif - IceGif">
            <a:extLst>
              <a:ext uri="{FF2B5EF4-FFF2-40B4-BE49-F238E27FC236}">
                <a16:creationId xmlns:a16="http://schemas.microsoft.com/office/drawing/2014/main" id="{9ADD83D5-6BF3-4350-2876-6A93A38F0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04" y="103124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E77C9E-917A-9209-2101-861D41675C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24" y="787454"/>
            <a:ext cx="675662" cy="675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AB0D13-169A-2F83-55D7-57139F28BE7D}"/>
              </a:ext>
            </a:extLst>
          </p:cNvPr>
          <p:cNvSpPr txBox="1"/>
          <p:nvPr/>
        </p:nvSpPr>
        <p:spPr>
          <a:xfrm>
            <a:off x="2475514" y="890242"/>
            <a:ext cx="2939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Read and tick.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0E3A9A-AF38-C6BF-6FB3-4E8BD02C20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97" y="961324"/>
            <a:ext cx="418889" cy="413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635A6A-9CA5-5DBC-1137-7DA2DA1F658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05" y="956919"/>
            <a:ext cx="418889" cy="421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B2877-2B54-A862-3C3B-713FB652A1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70" y="-93146"/>
            <a:ext cx="3220131" cy="997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80FCB3-21F5-7BA0-CF84-668BB58A76F9}"/>
              </a:ext>
            </a:extLst>
          </p:cNvPr>
          <p:cNvSpPr txBox="1"/>
          <p:nvPr/>
        </p:nvSpPr>
        <p:spPr>
          <a:xfrm>
            <a:off x="4533918" y="24132"/>
            <a:ext cx="3015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Review 1</a:t>
            </a:r>
          </a:p>
        </p:txBody>
      </p:sp>
    </p:spTree>
    <p:extLst>
      <p:ext uri="{BB962C8B-B14F-4D97-AF65-F5344CB8AC3E}">
        <p14:creationId xmlns:p14="http://schemas.microsoft.com/office/powerpoint/2010/main" val="181228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repeatCount="2000" accel="29167" decel="70833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-1.11111E-6 -0.02292 " pathEditMode="relative" rAng="0" ptsTypes="AA">
                                      <p:cBhvr>
                                        <p:cTn id="11" dur="24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6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701" y="3548943"/>
            <a:ext cx="2555776" cy="22814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282" y="5879697"/>
            <a:ext cx="704933" cy="6795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54172" y="5880404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26" y="5845369"/>
            <a:ext cx="702681" cy="6766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88406" y="5868730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A297E-7D99-4425-B2A9-1D040890DA12}"/>
              </a:ext>
            </a:extLst>
          </p:cNvPr>
          <p:cNvSpPr txBox="1"/>
          <p:nvPr/>
        </p:nvSpPr>
        <p:spPr>
          <a:xfrm>
            <a:off x="3354819" y="5880404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4E2B94-06B0-43DE-BBEE-99B9451BE9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50" y="977927"/>
            <a:ext cx="9183283" cy="17167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3A0CC7-D5C9-4593-802B-30C14B0C2C8E}"/>
              </a:ext>
            </a:extLst>
          </p:cNvPr>
          <p:cNvSpPr txBox="1"/>
          <p:nvPr/>
        </p:nvSpPr>
        <p:spPr>
          <a:xfrm>
            <a:off x="3303962" y="1292300"/>
            <a:ext cx="70984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</a:rPr>
              <a:t>A: Is she flying a kite?</a:t>
            </a:r>
          </a:p>
          <a:p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</a:rPr>
              <a:t>B: Yes, she is.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93869FD-7DC7-4D24-9682-3C49B94D0671}"/>
              </a:ext>
            </a:extLst>
          </p:cNvPr>
          <p:cNvSpPr/>
          <p:nvPr/>
        </p:nvSpPr>
        <p:spPr>
          <a:xfrm>
            <a:off x="2297999" y="1542174"/>
            <a:ext cx="771647" cy="7955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76CAB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2" name="Picture 2" descr="Fireworks Gif - IceGif">
            <a:extLst>
              <a:ext uri="{FF2B5EF4-FFF2-40B4-BE49-F238E27FC236}">
                <a16:creationId xmlns:a16="http://schemas.microsoft.com/office/drawing/2014/main" id="{D3A0BFD5-02C8-72AB-D8C1-874388B97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104" y="268025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FE9372-CC97-6A7B-5D11-CCD814052B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" y="671651"/>
            <a:ext cx="675662" cy="6756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205842-98CE-BAE6-1F61-E22446DF8A28}"/>
              </a:ext>
            </a:extLst>
          </p:cNvPr>
          <p:cNvSpPr txBox="1"/>
          <p:nvPr/>
        </p:nvSpPr>
        <p:spPr>
          <a:xfrm>
            <a:off x="883646" y="729792"/>
            <a:ext cx="43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Read and tick.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A509EB-7983-E6B7-1162-D2DDA38A5D21}"/>
              </a:ext>
            </a:extLst>
          </p:cNvPr>
          <p:cNvGrpSpPr/>
          <p:nvPr/>
        </p:nvGrpSpPr>
        <p:grpSpPr>
          <a:xfrm>
            <a:off x="4207265" y="790092"/>
            <a:ext cx="1048381" cy="421881"/>
            <a:chOff x="4506710" y="962650"/>
            <a:chExt cx="1048381" cy="4218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C8CAC8-EF73-A949-CB84-C62F9915E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202" y="967055"/>
              <a:ext cx="418889" cy="41307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803F65D-437E-B1A5-9118-35F7FA7E9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710" y="962650"/>
              <a:ext cx="418889" cy="42188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CDDE376-BF49-2A9B-CD39-7D5A4A4710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70" y="-93146"/>
            <a:ext cx="3220131" cy="997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1311F1-D9C9-2ADC-1782-8D407CCEA733}"/>
              </a:ext>
            </a:extLst>
          </p:cNvPr>
          <p:cNvSpPr txBox="1"/>
          <p:nvPr/>
        </p:nvSpPr>
        <p:spPr>
          <a:xfrm>
            <a:off x="4533918" y="24132"/>
            <a:ext cx="301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Review 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t="6003" r="7195" b="6022"/>
          <a:stretch/>
        </p:blipFill>
        <p:spPr>
          <a:xfrm>
            <a:off x="1554511" y="2694680"/>
            <a:ext cx="3696789" cy="310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8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2000" accel="29167" decel="70833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3.54167E-6 -0.02292 " pathEditMode="relative" rAng="0" ptsTypes="AA">
                                      <p:cBhvr>
                                        <p:cTn id="23" dur="24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6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956" y="5721761"/>
            <a:ext cx="704933" cy="6795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48951" y="5687890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713" y="5611071"/>
            <a:ext cx="702681" cy="6766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251093" y="5634432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r="6208" b="7125"/>
          <a:stretch/>
        </p:blipFill>
        <p:spPr>
          <a:xfrm>
            <a:off x="6511803" y="2830390"/>
            <a:ext cx="3299110" cy="26539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DAB92B-6941-479F-8FA9-9FC932846CE5}"/>
              </a:ext>
            </a:extLst>
          </p:cNvPr>
          <p:cNvSpPr txBox="1"/>
          <p:nvPr/>
        </p:nvSpPr>
        <p:spPr>
          <a:xfrm>
            <a:off x="8296112" y="5631849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C3BD0B-9BFB-4993-9530-D1BDBF3AC9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66" y="1269158"/>
            <a:ext cx="8321747" cy="1813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6E24BFF-BBE5-42C0-95E8-66F23FF13EBF}"/>
              </a:ext>
            </a:extLst>
          </p:cNvPr>
          <p:cNvSpPr txBox="1"/>
          <p:nvPr/>
        </p:nvSpPr>
        <p:spPr>
          <a:xfrm>
            <a:off x="3117911" y="1458563"/>
            <a:ext cx="69095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</a:rPr>
              <a:t>A: What can you see?</a:t>
            </a:r>
          </a:p>
          <a:p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</a:rPr>
              <a:t>B: I can see a road.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8F8F88D-E661-419F-BBFA-5597FBFDE26E}"/>
              </a:ext>
            </a:extLst>
          </p:cNvPr>
          <p:cNvSpPr/>
          <p:nvPr/>
        </p:nvSpPr>
        <p:spPr>
          <a:xfrm>
            <a:off x="2196479" y="1878582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76CAB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2" name="Picture 2" descr="Fireworks Gif - IceGif">
            <a:extLst>
              <a:ext uri="{FF2B5EF4-FFF2-40B4-BE49-F238E27FC236}">
                <a16:creationId xmlns:a16="http://schemas.microsoft.com/office/drawing/2014/main" id="{05B5E131-96EF-3995-4DDD-BFE235EBF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1" y="188805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F1EBB6-0E45-8110-1D5E-D836C6B9C6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5" y="586549"/>
            <a:ext cx="675662" cy="6756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6C8BCE-E574-EC67-325D-62966E41D7C6}"/>
              </a:ext>
            </a:extLst>
          </p:cNvPr>
          <p:cNvSpPr txBox="1"/>
          <p:nvPr/>
        </p:nvSpPr>
        <p:spPr>
          <a:xfrm>
            <a:off x="533465" y="689338"/>
            <a:ext cx="2939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Read and tick.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981F11-4817-671D-4280-D9E58D80D816}"/>
              </a:ext>
            </a:extLst>
          </p:cNvPr>
          <p:cNvGrpSpPr/>
          <p:nvPr/>
        </p:nvGrpSpPr>
        <p:grpSpPr>
          <a:xfrm>
            <a:off x="3340650" y="731039"/>
            <a:ext cx="1048381" cy="421881"/>
            <a:chOff x="3340650" y="731039"/>
            <a:chExt cx="1048381" cy="4218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293288-E837-E729-5C40-032E53447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0142" y="735444"/>
              <a:ext cx="418889" cy="41307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26B65E-F94A-0DF0-C1DC-0764F3E20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0650" y="731039"/>
              <a:ext cx="418889" cy="42188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42CCEFF-1596-DC96-D497-F17895620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70" y="-93146"/>
            <a:ext cx="3220131" cy="997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A9785A-3BD7-C46C-4089-A3D33C34F02A}"/>
              </a:ext>
            </a:extLst>
          </p:cNvPr>
          <p:cNvSpPr txBox="1"/>
          <p:nvPr/>
        </p:nvSpPr>
        <p:spPr>
          <a:xfrm>
            <a:off x="4533918" y="24132"/>
            <a:ext cx="301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Review 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9191" y="2674297"/>
            <a:ext cx="2996986" cy="296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4" presetClass="path" presetSubtype="0" repeatCount="2000" accel="29167" decel="70833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1.94444E-6 -0.02292 " pathEditMode="relative" rAng="0" ptsTypes="AA">
                                      <p:cBhvr>
                                        <p:cTn id="8" dur="24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6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70" y="-93146"/>
            <a:ext cx="3220131" cy="997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38619" y="1221727"/>
            <a:ext cx="13441680" cy="329320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03</a:t>
            </a:r>
          </a:p>
          <a:p>
            <a:pPr algn="ctr">
              <a:defRPr/>
            </a:pPr>
            <a:r>
              <a:rPr lang="en-US" sz="60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5</a:t>
            </a:r>
          </a:p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Guess, read and circle. Then say.</a:t>
            </a:r>
            <a:endParaRPr lang="en-US" sz="6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06437" y="1"/>
            <a:ext cx="4093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Review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9CC13D-516C-EA8B-5F62-1D423F037C5A}"/>
              </a:ext>
            </a:extLst>
          </p:cNvPr>
          <p:cNvGrpSpPr/>
          <p:nvPr/>
        </p:nvGrpSpPr>
        <p:grpSpPr>
          <a:xfrm>
            <a:off x="4284172" y="4832105"/>
            <a:ext cx="3496936" cy="675223"/>
            <a:chOff x="4284172" y="4832105"/>
            <a:chExt cx="3496936" cy="67522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736" y="4835282"/>
              <a:ext cx="831044" cy="672046"/>
            </a:xfrm>
            <a:prstGeom prst="rect">
              <a:avLst/>
            </a:prstGeom>
            <a:effectLst>
              <a:outerShdw blurRad="50800" dist="50800" dir="5400000" algn="ctr" rotWithShape="0">
                <a:schemeClr val="accent1"/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172" y="4832106"/>
              <a:ext cx="677325" cy="672047"/>
            </a:xfrm>
            <a:prstGeom prst="rect">
              <a:avLst/>
            </a:prstGeom>
            <a:effectLst>
              <a:outerShdw blurRad="50800" dist="50800" dir="5400000" algn="ctr" rotWithShape="0">
                <a:schemeClr val="accent1"/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0064" y="4832106"/>
              <a:ext cx="831044" cy="672046"/>
            </a:xfrm>
            <a:prstGeom prst="rect">
              <a:avLst/>
            </a:prstGeom>
            <a:effectLst>
              <a:outerShdw blurRad="50800" dist="50800" dir="5400000" algn="ctr" rotWithShape="0">
                <a:schemeClr val="accent1"/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3897" y="4832105"/>
              <a:ext cx="831041" cy="672046"/>
            </a:xfrm>
            <a:prstGeom prst="rect">
              <a:avLst/>
            </a:prstGeom>
            <a:effectLst>
              <a:outerShdw blurRad="50800" dist="50800" dir="5400000" algn="ctr" rotWithShape="0">
                <a:schemeClr val="accent1"/>
              </a:outerShdw>
            </a:effectLst>
          </p:spPr>
        </p:pic>
      </p:grpSp>
      <p:sp>
        <p:nvSpPr>
          <p:cNvPr id="6" name="Freeform 7">
            <a:extLst>
              <a:ext uri="{FF2B5EF4-FFF2-40B4-BE49-F238E27FC236}">
                <a16:creationId xmlns:a16="http://schemas.microsoft.com/office/drawing/2014/main" id="{AABE306B-C32F-72C6-90E3-72903A981345}"/>
              </a:ext>
            </a:extLst>
          </p:cNvPr>
          <p:cNvSpPr/>
          <p:nvPr/>
        </p:nvSpPr>
        <p:spPr>
          <a:xfrm>
            <a:off x="-47322" y="-463529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50B5240-0612-9947-97B6-893EBD886EC6}"/>
              </a:ext>
            </a:extLst>
          </p:cNvPr>
          <p:cNvSpPr/>
          <p:nvPr/>
        </p:nvSpPr>
        <p:spPr>
          <a:xfrm>
            <a:off x="10668001" y="5510948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2118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9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26" y="1158719"/>
            <a:ext cx="659552" cy="705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1771" y="1131052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Guess, read and circle. Then say.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14" y="1610671"/>
            <a:ext cx="410141" cy="413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788" y="1606266"/>
            <a:ext cx="341406" cy="42188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670652" y="2314248"/>
            <a:ext cx="37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38584" y="2314248"/>
            <a:ext cx="37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49746" y="2314248"/>
            <a:ext cx="37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96" y="1601740"/>
            <a:ext cx="410141" cy="41307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29" y="1597336"/>
            <a:ext cx="418888" cy="421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26" y="2028146"/>
            <a:ext cx="2677812" cy="267781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95" y="2028146"/>
            <a:ext cx="2679192" cy="266860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78" y="2028146"/>
            <a:ext cx="2679192" cy="2627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A61BA0-EF97-746B-70C0-8C4C81D936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70" y="-93146"/>
            <a:ext cx="3220131" cy="9977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821DC6-F02E-0D2E-1E94-62D12FCC33F5}"/>
              </a:ext>
            </a:extLst>
          </p:cNvPr>
          <p:cNvSpPr txBox="1"/>
          <p:nvPr/>
        </p:nvSpPr>
        <p:spPr>
          <a:xfrm>
            <a:off x="4533918" y="11837"/>
            <a:ext cx="3015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Review 1</a:t>
            </a:r>
          </a:p>
        </p:txBody>
      </p:sp>
    </p:spTree>
    <p:extLst>
      <p:ext uri="{BB962C8B-B14F-4D97-AF65-F5344CB8AC3E}">
        <p14:creationId xmlns:p14="http://schemas.microsoft.com/office/powerpoint/2010/main" val="366661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>
            <a:alphaModFix amt="8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49" y="557838"/>
            <a:ext cx="2140946" cy="1818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8951" y="1845719"/>
            <a:ext cx="470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07" y="248819"/>
            <a:ext cx="1823959" cy="1950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49" y="2137833"/>
            <a:ext cx="1658528" cy="1997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14" y="2137833"/>
            <a:ext cx="2038136" cy="16997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24058E-BFEC-4FB4-9905-A9F9599B51E7}"/>
              </a:ext>
            </a:extLst>
          </p:cNvPr>
          <p:cNvGrpSpPr/>
          <p:nvPr/>
        </p:nvGrpSpPr>
        <p:grpSpPr>
          <a:xfrm>
            <a:off x="2630714" y="4265851"/>
            <a:ext cx="7295762" cy="1810678"/>
            <a:chOff x="1624208" y="4517571"/>
            <a:chExt cx="5571249" cy="1569660"/>
          </a:xfrm>
        </p:grpSpPr>
        <p:sp>
          <p:nvSpPr>
            <p:cNvPr id="8" name="TextBox 7"/>
            <p:cNvSpPr txBox="1"/>
            <p:nvPr/>
          </p:nvSpPr>
          <p:spPr>
            <a:xfrm>
              <a:off x="2228239" y="4517571"/>
              <a:ext cx="49672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The pizza is yummy.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24208" y="4517571"/>
              <a:ext cx="8033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a.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5BEACD-B3BF-46C1-8C8A-B292C7598FFF}"/>
              </a:ext>
            </a:extLst>
          </p:cNvPr>
          <p:cNvGrpSpPr/>
          <p:nvPr/>
        </p:nvGrpSpPr>
        <p:grpSpPr>
          <a:xfrm>
            <a:off x="2527400" y="5141231"/>
            <a:ext cx="7464640" cy="1834030"/>
            <a:chOff x="1624207" y="5361658"/>
            <a:chExt cx="5700209" cy="1589904"/>
          </a:xfrm>
        </p:grpSpPr>
        <p:sp>
          <p:nvSpPr>
            <p:cNvPr id="10" name="TextBox 9"/>
            <p:cNvSpPr txBox="1"/>
            <p:nvPr/>
          </p:nvSpPr>
          <p:spPr>
            <a:xfrm>
              <a:off x="2357198" y="5381902"/>
              <a:ext cx="49672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The pasta is yummy.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24207" y="5361658"/>
              <a:ext cx="922822" cy="720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b.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AA6B075A-64F1-4B97-8B45-DDF02BF4AB48}"/>
              </a:ext>
            </a:extLst>
          </p:cNvPr>
          <p:cNvSpPr/>
          <p:nvPr/>
        </p:nvSpPr>
        <p:spPr>
          <a:xfrm>
            <a:off x="2563403" y="5153223"/>
            <a:ext cx="989440" cy="94890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CARTOON BOING #2">
            <a:hlinkClick r:id="" action="ppaction://media"/>
            <a:extLst>
              <a:ext uri="{FF2B5EF4-FFF2-40B4-BE49-F238E27FC236}">
                <a16:creationId xmlns:a16="http://schemas.microsoft.com/office/drawing/2014/main" id="{6E76DFF0-5BEA-4A7E-8349-AF44FE211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10225" y="1"/>
            <a:ext cx="487363" cy="487363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D79CC63-057F-11DF-4B54-5D0522417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27" y="-161576"/>
            <a:ext cx="581916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9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45833E-6 0.00185 L -0.11549 0.23125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1145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416 -0.00185 L 0.03399 0.02222 " pathEditMode="fixed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12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313 -0.00185 L 0.153 -0.20394 " pathEditMode="fixed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-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ED1C010-6F82-969A-F915-4398D6576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415" y="0"/>
            <a:ext cx="12392416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991F33F-872F-30AA-D81E-4FA4D30611C7}"/>
              </a:ext>
            </a:extLst>
          </p:cNvPr>
          <p:cNvGrpSpPr/>
          <p:nvPr/>
        </p:nvGrpSpPr>
        <p:grpSpPr>
          <a:xfrm>
            <a:off x="1477917" y="2153265"/>
            <a:ext cx="8718270" cy="4734097"/>
            <a:chOff x="1277501" y="2103161"/>
            <a:chExt cx="8718270" cy="4734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A69903-E8C1-4F3E-453B-E58B213105EB}"/>
                </a:ext>
              </a:extLst>
            </p:cNvPr>
            <p:cNvSpPr/>
            <p:nvPr/>
          </p:nvSpPr>
          <p:spPr>
            <a:xfrm>
              <a:off x="2729597" y="2103161"/>
              <a:ext cx="5742039" cy="3195483"/>
            </a:xfrm>
            <a:prstGeom prst="roundRect">
              <a:avLst/>
            </a:prstGeom>
            <a:solidFill>
              <a:srgbClr val="F19B6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3928BE-0841-3189-BEF7-C3F551779E6A}"/>
                </a:ext>
              </a:extLst>
            </p:cNvPr>
            <p:cNvSpPr txBox="1"/>
            <p:nvPr/>
          </p:nvSpPr>
          <p:spPr>
            <a:xfrm>
              <a:off x="1277501" y="2620719"/>
              <a:ext cx="8718270" cy="4216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Review 1</a:t>
              </a:r>
            </a:p>
            <a:p>
              <a:pPr algn="ctr"/>
              <a:r>
                <a:rPr lang="en-US" sz="4800" b="1" u="sng" dirty="0">
                  <a:solidFill>
                    <a:srgbClr val="ED7D31">
                      <a:lumMod val="50000"/>
                    </a:srgbClr>
                  </a:solidFill>
                  <a:latin typeface="Comic Sans MS" panose="030F0702030302020204" pitchFamily="66" charset="0"/>
                </a:rPr>
                <a:t>Period 3</a:t>
              </a:r>
            </a:p>
            <a:p>
              <a:pPr algn="ctr"/>
              <a:endParaRPr lang="en-US" sz="8000" b="1" dirty="0">
                <a:latin typeface="Comic Sans MS" panose="030F0702030302020204" pitchFamily="66" charset="0"/>
              </a:endParaRPr>
            </a:p>
            <a:p>
              <a:endParaRPr lang="en-US" sz="60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4" name="TextBox 12">
            <a:extLst>
              <a:ext uri="{FF2B5EF4-FFF2-40B4-BE49-F238E27FC236}">
                <a16:creationId xmlns:a16="http://schemas.microsoft.com/office/drawing/2014/main" id="{0C83D1EF-9CDE-1DD1-3522-EF06B8C006D5}"/>
              </a:ext>
            </a:extLst>
          </p:cNvPr>
          <p:cNvSpPr txBox="1"/>
          <p:nvPr/>
        </p:nvSpPr>
        <p:spPr>
          <a:xfrm>
            <a:off x="731652" y="5042505"/>
            <a:ext cx="10210800" cy="137517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5459"/>
              </a:lnSpc>
            </a:pPr>
            <a:endParaRPr lang="en-US" sz="6000" spc="230" dirty="0">
              <a:solidFill>
                <a:srgbClr val="984E11"/>
              </a:solidFill>
              <a:latin typeface="Tropika"/>
            </a:endParaRPr>
          </a:p>
        </p:txBody>
      </p:sp>
    </p:spTree>
    <p:extLst>
      <p:ext uri="{BB962C8B-B14F-4D97-AF65-F5344CB8AC3E}">
        <p14:creationId xmlns:p14="http://schemas.microsoft.com/office/powerpoint/2010/main" val="348905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8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50" y="588019"/>
            <a:ext cx="1996291" cy="1639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6720" y="1783890"/>
            <a:ext cx="616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17" y="276987"/>
            <a:ext cx="1737592" cy="1950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47" y="2137833"/>
            <a:ext cx="1650333" cy="1997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16" y="2137833"/>
            <a:ext cx="2007333" cy="16997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9EDE70C-8C6A-4EC9-9728-AA475CB36769}"/>
              </a:ext>
            </a:extLst>
          </p:cNvPr>
          <p:cNvGrpSpPr/>
          <p:nvPr/>
        </p:nvGrpSpPr>
        <p:grpSpPr>
          <a:xfrm>
            <a:off x="2914643" y="4358876"/>
            <a:ext cx="7473273" cy="830997"/>
            <a:chOff x="1452496" y="4517571"/>
            <a:chExt cx="5742961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2228239" y="4517571"/>
              <a:ext cx="4967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I can see a sail.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52496" y="4517571"/>
              <a:ext cx="9750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a.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B2534C-67B9-41C7-8FEC-95F8BB5EB451}"/>
              </a:ext>
            </a:extLst>
          </p:cNvPr>
          <p:cNvGrpSpPr/>
          <p:nvPr/>
        </p:nvGrpSpPr>
        <p:grpSpPr>
          <a:xfrm>
            <a:off x="3138090" y="5202963"/>
            <a:ext cx="7249825" cy="1569660"/>
            <a:chOff x="1624208" y="5361658"/>
            <a:chExt cx="5571249" cy="1569660"/>
          </a:xfrm>
        </p:grpSpPr>
        <p:sp>
          <p:nvSpPr>
            <p:cNvPr id="10" name="TextBox 9"/>
            <p:cNvSpPr txBox="1"/>
            <p:nvPr/>
          </p:nvSpPr>
          <p:spPr>
            <a:xfrm>
              <a:off x="2228239" y="5361658"/>
              <a:ext cx="49672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I can see a rainbow.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24208" y="5361658"/>
              <a:ext cx="8033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b.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79C06FE7-62B1-4628-86B4-1858287073B5}"/>
              </a:ext>
            </a:extLst>
          </p:cNvPr>
          <p:cNvSpPr/>
          <p:nvPr/>
        </p:nvSpPr>
        <p:spPr>
          <a:xfrm>
            <a:off x="3122082" y="4460033"/>
            <a:ext cx="786021" cy="81018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0" name="CARTOON BOING #2">
            <a:hlinkClick r:id="" action="ppaction://media"/>
            <a:extLst>
              <a:ext uri="{FF2B5EF4-FFF2-40B4-BE49-F238E27FC236}">
                <a16:creationId xmlns:a16="http://schemas.microsoft.com/office/drawing/2014/main" id="{1BF72DC2-D9FA-4A3F-93CB-78A19FFC3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10225" y="1"/>
            <a:ext cx="487363" cy="487363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C936CB0-1E63-F209-A5AA-6743C498E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761" y="-197984"/>
            <a:ext cx="5919511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1.11111E-6 L -0.11107 0.22685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1145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77 -2.59259E-6 L 0.04271 0.01945 " pathEditMode="fixed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97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4.44444E-6 L 0.15794 -0.20093 " pathEditMode="fixed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66" y="588019"/>
            <a:ext cx="1950259" cy="1639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52784" y="1768270"/>
            <a:ext cx="7357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17" y="339435"/>
            <a:ext cx="1737592" cy="1825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47" y="2178462"/>
            <a:ext cx="1650333" cy="1916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16" y="2122213"/>
            <a:ext cx="2007333" cy="162649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983E2D3-913E-4D2C-8595-351F72E80805}"/>
              </a:ext>
            </a:extLst>
          </p:cNvPr>
          <p:cNvGrpSpPr/>
          <p:nvPr/>
        </p:nvGrpSpPr>
        <p:grpSpPr>
          <a:xfrm>
            <a:off x="2412336" y="4508154"/>
            <a:ext cx="8255665" cy="830997"/>
            <a:chOff x="1624208" y="4517571"/>
            <a:chExt cx="8255665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2228238" y="4517571"/>
              <a:ext cx="76516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Let’s look at the sea!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24208" y="4517571"/>
              <a:ext cx="8033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a.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BCE922-E930-4C8A-86E8-DA783307F851}"/>
              </a:ext>
            </a:extLst>
          </p:cNvPr>
          <p:cNvGrpSpPr/>
          <p:nvPr/>
        </p:nvGrpSpPr>
        <p:grpSpPr>
          <a:xfrm>
            <a:off x="1976032" y="5367768"/>
            <a:ext cx="8478836" cy="863104"/>
            <a:chOff x="1350905" y="5304722"/>
            <a:chExt cx="8478836" cy="863104"/>
          </a:xfrm>
        </p:grpSpPr>
        <p:sp>
          <p:nvSpPr>
            <p:cNvPr id="10" name="TextBox 9"/>
            <p:cNvSpPr txBox="1"/>
            <p:nvPr/>
          </p:nvSpPr>
          <p:spPr>
            <a:xfrm>
              <a:off x="2295671" y="5336829"/>
              <a:ext cx="75340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 Let’s look at the road!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50905" y="5304722"/>
              <a:ext cx="14499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b.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52DBFFB2-D499-4D4F-95F0-00C84708A137}"/>
              </a:ext>
            </a:extLst>
          </p:cNvPr>
          <p:cNvSpPr/>
          <p:nvPr/>
        </p:nvSpPr>
        <p:spPr>
          <a:xfrm>
            <a:off x="2305884" y="5479756"/>
            <a:ext cx="803306" cy="70625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CARTOON BOING #2">
            <a:hlinkClick r:id="" action="ppaction://media"/>
            <a:extLst>
              <a:ext uri="{FF2B5EF4-FFF2-40B4-BE49-F238E27FC236}">
                <a16:creationId xmlns:a16="http://schemas.microsoft.com/office/drawing/2014/main" id="{E46BC3A0-D1E4-42AA-97B9-BF4C66946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78766" y="2032419"/>
            <a:ext cx="487363" cy="48736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776D1E9-5A77-C6E8-10A0-41560D7A7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417" y="-359951"/>
            <a:ext cx="5769325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A8455560-F53E-D6B3-4F6E-644AE84DD863}"/>
              </a:ext>
            </a:extLst>
          </p:cNvPr>
          <p:cNvSpPr/>
          <p:nvPr/>
        </p:nvSpPr>
        <p:spPr>
          <a:xfrm>
            <a:off x="10493030" y="-290965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E44FA350-B2D8-B40A-CA3A-FE1464878938}"/>
              </a:ext>
            </a:extLst>
          </p:cNvPr>
          <p:cNvSpPr/>
          <p:nvPr/>
        </p:nvSpPr>
        <p:spPr>
          <a:xfrm>
            <a:off x="-226213" y="5233835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0708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04 -0.00556 L -0.10899 0.22616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115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2.59259E-6 L 0.15378 -0.20255 " pathEditMode="fixed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2" y="-101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666 -0.01111 L 0.04375 0.02176 " pathEditMode="fixed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70" y="-52145"/>
            <a:ext cx="3220131" cy="9977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50816" y="560791"/>
            <a:ext cx="4093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Review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CC2C59-53D0-9673-3305-2F20137C4C37}"/>
              </a:ext>
            </a:extLst>
          </p:cNvPr>
          <p:cNvGrpSpPr/>
          <p:nvPr/>
        </p:nvGrpSpPr>
        <p:grpSpPr>
          <a:xfrm>
            <a:off x="-581908" y="1391788"/>
            <a:ext cx="12226834" cy="4031873"/>
            <a:chOff x="-581908" y="1391788"/>
            <a:chExt cx="12226834" cy="4031873"/>
          </a:xfrm>
        </p:grpSpPr>
        <p:sp>
          <p:nvSpPr>
            <p:cNvPr id="14" name="TextBox 13"/>
            <p:cNvSpPr txBox="1"/>
            <p:nvPr/>
          </p:nvSpPr>
          <p:spPr>
            <a:xfrm>
              <a:off x="-581908" y="1391788"/>
              <a:ext cx="12226834" cy="403187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accent1"/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8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04</a:t>
              </a:r>
            </a:p>
            <a:p>
              <a:pPr algn="ctr">
                <a:defRPr/>
              </a:pPr>
              <a:r>
                <a:rPr lang="en-US" sz="80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Activity 6</a:t>
              </a:r>
            </a:p>
            <a:p>
              <a:pPr algn="ctr">
                <a:defRPr/>
              </a:pPr>
              <a:r>
                <a:rPr lang="en-US" sz="8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 Write the words.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0890" y="4048040"/>
              <a:ext cx="1134222" cy="90890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1"/>
              </a:outerShdw>
            </a:effectLst>
          </p:spPr>
        </p:pic>
      </p:grpSp>
      <p:sp>
        <p:nvSpPr>
          <p:cNvPr id="6" name="Freeform 7">
            <a:extLst>
              <a:ext uri="{FF2B5EF4-FFF2-40B4-BE49-F238E27FC236}">
                <a16:creationId xmlns:a16="http://schemas.microsoft.com/office/drawing/2014/main" id="{AABE306B-C32F-72C6-90E3-72903A981345}"/>
              </a:ext>
            </a:extLst>
          </p:cNvPr>
          <p:cNvSpPr/>
          <p:nvPr/>
        </p:nvSpPr>
        <p:spPr>
          <a:xfrm>
            <a:off x="920207" y="-473694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50B5240-0612-9947-97B6-893EBD886EC6}"/>
              </a:ext>
            </a:extLst>
          </p:cNvPr>
          <p:cNvSpPr/>
          <p:nvPr/>
        </p:nvSpPr>
        <p:spPr>
          <a:xfrm>
            <a:off x="9027467" y="5409348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4007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6F6A67-F7AB-9866-5514-B7240BF9851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52900"/>
            <a:ext cx="12192000" cy="589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66D3C1-1258-191C-84BB-F4BD36D1B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22" y="-48971"/>
            <a:ext cx="2849078" cy="882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EFC17C-C657-7320-389A-B5350CE0E5A8}"/>
              </a:ext>
            </a:extLst>
          </p:cNvPr>
          <p:cNvSpPr txBox="1"/>
          <p:nvPr/>
        </p:nvSpPr>
        <p:spPr>
          <a:xfrm>
            <a:off x="4894676" y="7956"/>
            <a:ext cx="264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Review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8E493-C202-7A6B-8F25-13C5418B6A9A}"/>
              </a:ext>
            </a:extLst>
          </p:cNvPr>
          <p:cNvSpPr txBox="1"/>
          <p:nvPr/>
        </p:nvSpPr>
        <p:spPr>
          <a:xfrm>
            <a:off x="1662536" y="556943"/>
            <a:ext cx="3884825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6. Write the words.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9A52B7-6565-8B20-578B-A2DAB22F2B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599851"/>
            <a:ext cx="494118" cy="395958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</p:spTree>
    <p:extLst>
      <p:ext uri="{BB962C8B-B14F-4D97-AF65-F5344CB8AC3E}">
        <p14:creationId xmlns:p14="http://schemas.microsoft.com/office/powerpoint/2010/main" val="233947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8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3C41F64-F5E5-FA6A-F53B-A88E7FC2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488" y="1601211"/>
            <a:ext cx="4921490" cy="466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405BEE-D882-FA6B-9575-CB8CF17EDDA4}"/>
              </a:ext>
            </a:extLst>
          </p:cNvPr>
          <p:cNvSpPr/>
          <p:nvPr/>
        </p:nvSpPr>
        <p:spPr>
          <a:xfrm>
            <a:off x="4647398" y="4543124"/>
            <a:ext cx="2550695" cy="1029903"/>
          </a:xfrm>
          <a:prstGeom prst="roundRect">
            <a:avLst/>
          </a:prstGeom>
          <a:solidFill>
            <a:srgbClr val="F49AC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k </a:t>
            </a:r>
            <a:r>
              <a:rPr lang="en-US" sz="60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i</a:t>
            </a:r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 t 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AC47F6-C736-9E4C-B7AC-AE69A4B8E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22" y="7956"/>
            <a:ext cx="2849078" cy="8827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64F62-4644-0AFD-89D6-575AA7310B7C}"/>
              </a:ext>
            </a:extLst>
          </p:cNvPr>
          <p:cNvSpPr txBox="1"/>
          <p:nvPr/>
        </p:nvSpPr>
        <p:spPr>
          <a:xfrm>
            <a:off x="4894676" y="7956"/>
            <a:ext cx="264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Review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C16D5-B9DB-AE03-8478-C8B970CDF5A8}"/>
              </a:ext>
            </a:extLst>
          </p:cNvPr>
          <p:cNvSpPr txBox="1"/>
          <p:nvPr/>
        </p:nvSpPr>
        <p:spPr>
          <a:xfrm>
            <a:off x="1662536" y="813907"/>
            <a:ext cx="3884825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6. Write the words.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BDA04E-2EDA-DABE-5E19-71F7F253F7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856815"/>
            <a:ext cx="494118" cy="395958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7A1C77-9D98-638A-ED53-D4775BDDF030}"/>
              </a:ext>
            </a:extLst>
          </p:cNvPr>
          <p:cNvSpPr/>
          <p:nvPr/>
        </p:nvSpPr>
        <p:spPr>
          <a:xfrm>
            <a:off x="4096350" y="4543123"/>
            <a:ext cx="3652789" cy="1029903"/>
          </a:xfrm>
          <a:prstGeom prst="roundRect">
            <a:avLst/>
          </a:prstGeom>
          <a:solidFill>
            <a:srgbClr val="F49AC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k_ _ _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874345-F967-6A64-828F-8FDA23E849DE}"/>
              </a:ext>
            </a:extLst>
          </p:cNvPr>
          <p:cNvCxnSpPr>
            <a:cxnSpLocks/>
          </p:cNvCxnSpPr>
          <p:nvPr/>
        </p:nvCxnSpPr>
        <p:spPr>
          <a:xfrm>
            <a:off x="5515289" y="5380522"/>
            <a:ext cx="2791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258295-9820-5600-B12C-128056794195}"/>
              </a:ext>
            </a:extLst>
          </p:cNvPr>
          <p:cNvCxnSpPr>
            <a:cxnSpLocks/>
          </p:cNvCxnSpPr>
          <p:nvPr/>
        </p:nvCxnSpPr>
        <p:spPr>
          <a:xfrm>
            <a:off x="5956433" y="5380522"/>
            <a:ext cx="3320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528319-4FB6-3C00-4C99-ADBDFBFE7C9F}"/>
              </a:ext>
            </a:extLst>
          </p:cNvPr>
          <p:cNvCxnSpPr>
            <a:cxnSpLocks/>
          </p:cNvCxnSpPr>
          <p:nvPr/>
        </p:nvCxnSpPr>
        <p:spPr>
          <a:xfrm>
            <a:off x="6495448" y="5380522"/>
            <a:ext cx="3609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99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8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405BEE-D882-FA6B-9575-CB8CF17EDDA4}"/>
              </a:ext>
            </a:extLst>
          </p:cNvPr>
          <p:cNvSpPr/>
          <p:nvPr/>
        </p:nvSpPr>
        <p:spPr>
          <a:xfrm>
            <a:off x="4647398" y="4543124"/>
            <a:ext cx="2550695" cy="1029903"/>
          </a:xfrm>
          <a:prstGeom prst="roundRect">
            <a:avLst/>
          </a:prstGeom>
          <a:solidFill>
            <a:srgbClr val="F49AC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s e 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AC47F6-C736-9E4C-B7AC-AE69A4B8E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22" y="-68832"/>
            <a:ext cx="2849078" cy="8827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64F62-4644-0AFD-89D6-575AA7310B7C}"/>
              </a:ext>
            </a:extLst>
          </p:cNvPr>
          <p:cNvSpPr txBox="1"/>
          <p:nvPr/>
        </p:nvSpPr>
        <p:spPr>
          <a:xfrm>
            <a:off x="4894676" y="7956"/>
            <a:ext cx="264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Review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C16D5-B9DB-AE03-8478-C8B970CDF5A8}"/>
              </a:ext>
            </a:extLst>
          </p:cNvPr>
          <p:cNvSpPr txBox="1"/>
          <p:nvPr/>
        </p:nvSpPr>
        <p:spPr>
          <a:xfrm>
            <a:off x="1662536" y="813907"/>
            <a:ext cx="3884825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6. Write the words.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BDA04E-2EDA-DABE-5E19-71F7F253F7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856815"/>
            <a:ext cx="494118" cy="395958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7A1C77-9D98-638A-ED53-D4775BDDF030}"/>
              </a:ext>
            </a:extLst>
          </p:cNvPr>
          <p:cNvSpPr/>
          <p:nvPr/>
        </p:nvSpPr>
        <p:spPr>
          <a:xfrm>
            <a:off x="4476547" y="4543123"/>
            <a:ext cx="2892393" cy="1029903"/>
          </a:xfrm>
          <a:prstGeom prst="roundRect">
            <a:avLst/>
          </a:prstGeom>
          <a:solidFill>
            <a:srgbClr val="F49AC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s </a:t>
            </a:r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_ _</a:t>
            </a:r>
            <a:endParaRPr lang="en-US" sz="6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258295-9820-5600-B12C-128056794195}"/>
              </a:ext>
            </a:extLst>
          </p:cNvPr>
          <p:cNvCxnSpPr>
            <a:cxnSpLocks/>
          </p:cNvCxnSpPr>
          <p:nvPr/>
        </p:nvCxnSpPr>
        <p:spPr>
          <a:xfrm>
            <a:off x="5756708" y="5380522"/>
            <a:ext cx="3320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528319-4FB6-3C00-4C99-ADBDFBFE7C9F}"/>
              </a:ext>
            </a:extLst>
          </p:cNvPr>
          <p:cNvCxnSpPr>
            <a:cxnSpLocks/>
          </p:cNvCxnSpPr>
          <p:nvPr/>
        </p:nvCxnSpPr>
        <p:spPr>
          <a:xfrm>
            <a:off x="6366254" y="5380522"/>
            <a:ext cx="3609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4">
            <a:extLst>
              <a:ext uri="{FF2B5EF4-FFF2-40B4-BE49-F238E27FC236}">
                <a16:creationId xmlns:a16="http://schemas.microsoft.com/office/drawing/2014/main" id="{231BCD38-D3EC-CCD9-9097-A499C33B0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211" y="1919188"/>
            <a:ext cx="6177013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1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8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405BEE-D882-FA6B-9575-CB8CF17EDDA4}"/>
              </a:ext>
            </a:extLst>
          </p:cNvPr>
          <p:cNvSpPr/>
          <p:nvPr/>
        </p:nvSpPr>
        <p:spPr>
          <a:xfrm>
            <a:off x="4647397" y="4592698"/>
            <a:ext cx="3546910" cy="1029903"/>
          </a:xfrm>
          <a:prstGeom prst="roundRect">
            <a:avLst/>
          </a:prstGeom>
          <a:solidFill>
            <a:srgbClr val="F49AC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p </a:t>
            </a:r>
            <a:r>
              <a:rPr lang="en-US" sz="60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i</a:t>
            </a:r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 z </a:t>
            </a:r>
            <a:r>
              <a:rPr lang="en-US" sz="60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z</a:t>
            </a:r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 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AC47F6-C736-9E4C-B7AC-AE69A4B8E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22" y="-68832"/>
            <a:ext cx="2849078" cy="8827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64F62-4644-0AFD-89D6-575AA7310B7C}"/>
              </a:ext>
            </a:extLst>
          </p:cNvPr>
          <p:cNvSpPr txBox="1"/>
          <p:nvPr/>
        </p:nvSpPr>
        <p:spPr>
          <a:xfrm>
            <a:off x="4894676" y="7956"/>
            <a:ext cx="264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Review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C16D5-B9DB-AE03-8478-C8B970CDF5A8}"/>
              </a:ext>
            </a:extLst>
          </p:cNvPr>
          <p:cNvSpPr txBox="1"/>
          <p:nvPr/>
        </p:nvSpPr>
        <p:spPr>
          <a:xfrm>
            <a:off x="1662536" y="813907"/>
            <a:ext cx="3884825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6. Write the words.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BDA04E-2EDA-DABE-5E19-71F7F253F7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856815"/>
            <a:ext cx="494118" cy="395958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7A1C77-9D98-638A-ED53-D4775BDDF030}"/>
              </a:ext>
            </a:extLst>
          </p:cNvPr>
          <p:cNvSpPr/>
          <p:nvPr/>
        </p:nvSpPr>
        <p:spPr>
          <a:xfrm>
            <a:off x="4165371" y="4587189"/>
            <a:ext cx="4103723" cy="1029903"/>
          </a:xfrm>
          <a:prstGeom prst="roundRect">
            <a:avLst/>
          </a:prstGeom>
          <a:solidFill>
            <a:srgbClr val="F49AC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_ _ _ _</a:t>
            </a:r>
            <a:endParaRPr lang="en-US" sz="6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874345-F967-6A64-828F-8FDA23E849DE}"/>
              </a:ext>
            </a:extLst>
          </p:cNvPr>
          <p:cNvCxnSpPr>
            <a:cxnSpLocks/>
          </p:cNvCxnSpPr>
          <p:nvPr/>
        </p:nvCxnSpPr>
        <p:spPr>
          <a:xfrm>
            <a:off x="5676852" y="5430096"/>
            <a:ext cx="2353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258295-9820-5600-B12C-128056794195}"/>
              </a:ext>
            </a:extLst>
          </p:cNvPr>
          <p:cNvCxnSpPr>
            <a:cxnSpLocks/>
          </p:cNvCxnSpPr>
          <p:nvPr/>
        </p:nvCxnSpPr>
        <p:spPr>
          <a:xfrm>
            <a:off x="6175763" y="5430096"/>
            <a:ext cx="3320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528319-4FB6-3C00-4C99-ADBDFBFE7C9F}"/>
              </a:ext>
            </a:extLst>
          </p:cNvPr>
          <p:cNvCxnSpPr>
            <a:cxnSpLocks/>
          </p:cNvCxnSpPr>
          <p:nvPr/>
        </p:nvCxnSpPr>
        <p:spPr>
          <a:xfrm>
            <a:off x="6732413" y="5430096"/>
            <a:ext cx="4260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>
            <a:extLst>
              <a:ext uri="{FF2B5EF4-FFF2-40B4-BE49-F238E27FC236}">
                <a16:creationId xmlns:a16="http://schemas.microsoft.com/office/drawing/2014/main" id="{AD611513-78BA-ACE1-1FFF-298654992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502" y="1903186"/>
            <a:ext cx="4214910" cy="212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7D11BC-A1BF-5A33-3E3A-6E6A121B61E9}"/>
              </a:ext>
            </a:extLst>
          </p:cNvPr>
          <p:cNvCxnSpPr>
            <a:cxnSpLocks/>
          </p:cNvCxnSpPr>
          <p:nvPr/>
        </p:nvCxnSpPr>
        <p:spPr>
          <a:xfrm>
            <a:off x="7393120" y="5430096"/>
            <a:ext cx="45765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1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8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405BEE-D882-FA6B-9575-CB8CF17EDDA4}"/>
              </a:ext>
            </a:extLst>
          </p:cNvPr>
          <p:cNvSpPr/>
          <p:nvPr/>
        </p:nvSpPr>
        <p:spPr>
          <a:xfrm>
            <a:off x="4647398" y="4543124"/>
            <a:ext cx="3164305" cy="1029903"/>
          </a:xfrm>
          <a:prstGeom prst="roundRect">
            <a:avLst/>
          </a:prstGeom>
          <a:solidFill>
            <a:srgbClr val="F49AC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p a s t 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AC47F6-C736-9E4C-B7AC-AE69A4B8E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22" y="-68832"/>
            <a:ext cx="2849078" cy="8827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64F62-4644-0AFD-89D6-575AA7310B7C}"/>
              </a:ext>
            </a:extLst>
          </p:cNvPr>
          <p:cNvSpPr txBox="1"/>
          <p:nvPr/>
        </p:nvSpPr>
        <p:spPr>
          <a:xfrm>
            <a:off x="4894676" y="7956"/>
            <a:ext cx="264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Review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C16D5-B9DB-AE03-8478-C8B970CDF5A8}"/>
              </a:ext>
            </a:extLst>
          </p:cNvPr>
          <p:cNvSpPr txBox="1"/>
          <p:nvPr/>
        </p:nvSpPr>
        <p:spPr>
          <a:xfrm>
            <a:off x="1662536" y="813907"/>
            <a:ext cx="3884825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6. Write the words.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BDA04E-2EDA-DABE-5E19-71F7F253F7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856815"/>
            <a:ext cx="494118" cy="395958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7A1C77-9D98-638A-ED53-D4775BDDF030}"/>
              </a:ext>
            </a:extLst>
          </p:cNvPr>
          <p:cNvSpPr/>
          <p:nvPr/>
        </p:nvSpPr>
        <p:spPr>
          <a:xfrm>
            <a:off x="4679883" y="4543123"/>
            <a:ext cx="3164305" cy="1029903"/>
          </a:xfrm>
          <a:prstGeom prst="roundRect">
            <a:avLst/>
          </a:prstGeom>
          <a:solidFill>
            <a:srgbClr val="F49AC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p_ _ _ _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874345-F967-6A64-828F-8FDA23E849DE}"/>
              </a:ext>
            </a:extLst>
          </p:cNvPr>
          <p:cNvCxnSpPr>
            <a:cxnSpLocks/>
          </p:cNvCxnSpPr>
          <p:nvPr/>
        </p:nvCxnSpPr>
        <p:spPr>
          <a:xfrm>
            <a:off x="5515289" y="5380522"/>
            <a:ext cx="4074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258295-9820-5600-B12C-128056794195}"/>
              </a:ext>
            </a:extLst>
          </p:cNvPr>
          <p:cNvCxnSpPr>
            <a:cxnSpLocks/>
          </p:cNvCxnSpPr>
          <p:nvPr/>
        </p:nvCxnSpPr>
        <p:spPr>
          <a:xfrm>
            <a:off x="6096000" y="5380522"/>
            <a:ext cx="3320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528319-4FB6-3C00-4C99-ADBDFBFE7C9F}"/>
              </a:ext>
            </a:extLst>
          </p:cNvPr>
          <p:cNvCxnSpPr>
            <a:cxnSpLocks/>
          </p:cNvCxnSpPr>
          <p:nvPr/>
        </p:nvCxnSpPr>
        <p:spPr>
          <a:xfrm>
            <a:off x="6639827" y="5380522"/>
            <a:ext cx="3609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7D11BC-A1BF-5A33-3E3A-6E6A121B61E9}"/>
              </a:ext>
            </a:extLst>
          </p:cNvPr>
          <p:cNvCxnSpPr>
            <a:cxnSpLocks/>
          </p:cNvCxnSpPr>
          <p:nvPr/>
        </p:nvCxnSpPr>
        <p:spPr>
          <a:xfrm>
            <a:off x="7178842" y="5380522"/>
            <a:ext cx="3609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A9C9084-B92E-AAEE-B52D-C474BF8D5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330" y="2138431"/>
            <a:ext cx="3906419" cy="213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85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869" y="-80640"/>
            <a:ext cx="3220131" cy="9977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8010" y="586046"/>
            <a:ext cx="1092597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dirty="0">
                <a:solidFill>
                  <a:srgbClr val="FF0000"/>
                </a:solidFill>
                <a:latin typeface="Arial Black" panose="020B0A04020102020204" pitchFamily="34" charset="0"/>
              </a:rPr>
              <a:t>05</a:t>
            </a:r>
          </a:p>
          <a:p>
            <a:pPr algn="ctr">
              <a:defRPr/>
            </a:pPr>
            <a:r>
              <a:rPr lang="en-US" sz="6000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Fun</a:t>
            </a:r>
            <a:r>
              <a:rPr lang="en-US" sz="6600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 corner &amp; wrap-up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4856" y="3278152"/>
            <a:ext cx="10589127" cy="132343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omic Sans MS" panose="030F0702030302020204" pitchFamily="66" charset="0"/>
              </a:rPr>
              <a:t>Game: ’’Yes or No’’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AABE306B-C32F-72C6-90E3-72903A981345}"/>
              </a:ext>
            </a:extLst>
          </p:cNvPr>
          <p:cNvSpPr/>
          <p:nvPr/>
        </p:nvSpPr>
        <p:spPr>
          <a:xfrm>
            <a:off x="920207" y="-473694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50B5240-0612-9947-97B6-893EBD886EC6}"/>
              </a:ext>
            </a:extLst>
          </p:cNvPr>
          <p:cNvSpPr/>
          <p:nvPr/>
        </p:nvSpPr>
        <p:spPr>
          <a:xfrm>
            <a:off x="9027467" y="5409348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6994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89D747-C561-582B-DD40-98D27A55806A}"/>
              </a:ext>
            </a:extLst>
          </p:cNvPr>
          <p:cNvSpPr/>
          <p:nvPr/>
        </p:nvSpPr>
        <p:spPr>
          <a:xfrm>
            <a:off x="4297498" y="917526"/>
            <a:ext cx="3423084" cy="2142217"/>
          </a:xfrm>
          <a:prstGeom prst="roundRect">
            <a:avLst>
              <a:gd name="adj" fmla="val 17546"/>
            </a:avLst>
          </a:prstGeom>
          <a:solidFill>
            <a:srgbClr val="FFFF00">
              <a:alpha val="39000"/>
            </a:srgbClr>
          </a:solidFill>
          <a:ln w="38100" cap="flat" cmpd="sng" algn="ctr">
            <a:solidFill>
              <a:srgbClr val="F99158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  <a:defRPr/>
            </a:pPr>
            <a:endParaRPr lang="vi-VN" kern="0" dirty="0">
              <a:solidFill>
                <a:srgbClr val="002060"/>
              </a:solidFill>
              <a:latin typeface="#9Slide03 Kaleko 105 Round Bold" pitchFamily="2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0A7D4D-36EB-3C6B-83E5-E8B067BECACA}"/>
              </a:ext>
            </a:extLst>
          </p:cNvPr>
          <p:cNvSpPr/>
          <p:nvPr/>
        </p:nvSpPr>
        <p:spPr>
          <a:xfrm>
            <a:off x="1058091" y="1496448"/>
            <a:ext cx="2423934" cy="561915"/>
          </a:xfrm>
          <a:prstGeom prst="roundRect">
            <a:avLst>
              <a:gd name="adj" fmla="val 50000"/>
            </a:avLst>
          </a:prstGeom>
          <a:solidFill>
            <a:srgbClr val="FB9258"/>
          </a:solidFill>
          <a:ln w="9525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Question 1</a:t>
            </a:r>
            <a:endParaRPr lang="vi-VN" sz="2800" b="1" kern="0" dirty="0">
              <a:solidFill>
                <a:srgbClr val="002060"/>
              </a:solidFill>
              <a:latin typeface="#9Slide03 Kaleko 105 Round Bold" pitchFamily="2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7B76A2-D389-7E74-99E9-DBFDD54105A5}"/>
              </a:ext>
            </a:extLst>
          </p:cNvPr>
          <p:cNvSpPr/>
          <p:nvPr/>
        </p:nvSpPr>
        <p:spPr>
          <a:xfrm>
            <a:off x="5082922" y="3333037"/>
            <a:ext cx="1835118" cy="47509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Answers</a:t>
            </a:r>
            <a:endParaRPr lang="vi-VN" sz="2800" b="1" kern="0" dirty="0">
              <a:solidFill>
                <a:srgbClr val="002060"/>
              </a:solidFill>
              <a:latin typeface="#9Slide03 Kaleko 105 Round Bold" pitchFamily="2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91A5FF-C1F2-86BF-E96B-71DA51ECFC5E}"/>
              </a:ext>
            </a:extLst>
          </p:cNvPr>
          <p:cNvGrpSpPr/>
          <p:nvPr/>
        </p:nvGrpSpPr>
        <p:grpSpPr>
          <a:xfrm>
            <a:off x="7529812" y="5054407"/>
            <a:ext cx="645782" cy="614674"/>
            <a:chOff x="3779212" y="4188837"/>
            <a:chExt cx="686650" cy="63244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1C844DC-56D2-729D-1903-5B2CB0326E8B}"/>
                </a:ext>
              </a:extLst>
            </p:cNvPr>
            <p:cNvSpPr/>
            <p:nvPr/>
          </p:nvSpPr>
          <p:spPr>
            <a:xfrm>
              <a:off x="3875088" y="4280344"/>
              <a:ext cx="469268" cy="449432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vi-VN" sz="1400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7" name="Google Shape;533;p37">
              <a:extLst>
                <a:ext uri="{FF2B5EF4-FFF2-40B4-BE49-F238E27FC236}">
                  <a16:creationId xmlns:a16="http://schemas.microsoft.com/office/drawing/2014/main" id="{7D18A13E-EC4C-A070-913C-A9F52EF4FAA1}"/>
                </a:ext>
              </a:extLst>
            </p:cNvPr>
            <p:cNvSpPr/>
            <p:nvPr/>
          </p:nvSpPr>
          <p:spPr>
            <a:xfrm>
              <a:off x="3779212" y="4188837"/>
              <a:ext cx="686650" cy="632446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EEEEEE">
                  <a:lumMod val="25000"/>
                </a:srgbClr>
              </a:solidFill>
            </a:ln>
            <a:scene3d>
              <a:camera prst="obliqueBottomRight"/>
              <a:lightRig rig="threePt" dir="t"/>
            </a:scene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435D74"/>
                </a:solidFill>
                <a:latin typeface="#9Slide03 Kaleko 105 Round Bold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9472E95-66CD-21FF-7EE4-0DFD1F806017}"/>
              </a:ext>
            </a:extLst>
          </p:cNvPr>
          <p:cNvGrpSpPr/>
          <p:nvPr/>
        </p:nvGrpSpPr>
        <p:grpSpPr>
          <a:xfrm>
            <a:off x="6734340" y="4088907"/>
            <a:ext cx="675329" cy="646331"/>
            <a:chOff x="3754838" y="3007068"/>
            <a:chExt cx="718067" cy="66501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15E6958-2EC1-96B7-132A-7FD2A93078CD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rgbClr val="553333">
                <a:lumMod val="75000"/>
              </a:srgbClr>
            </a:solidFill>
            <a:ln w="127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vi-VN" sz="1400" kern="0" dirty="0">
                <a:solidFill>
                  <a:srgbClr val="FFFFFF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10" name="Google Shape;534;p37">
              <a:extLst>
                <a:ext uri="{FF2B5EF4-FFF2-40B4-BE49-F238E27FC236}">
                  <a16:creationId xmlns:a16="http://schemas.microsoft.com/office/drawing/2014/main" id="{496EF097-8306-AB86-CE5C-14D78FAC6FEF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482400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435D74"/>
                </a:solidFill>
                <a:latin typeface="#9Slide03 Kaleko 105 Round Bold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" name="ĐÁP ÁN B">
            <a:extLst>
              <a:ext uri="{FF2B5EF4-FFF2-40B4-BE49-F238E27FC236}">
                <a16:creationId xmlns:a16="http://schemas.microsoft.com/office/drawing/2014/main" id="{28B2115D-A8A9-14AD-71D3-EC0932A0A27C}"/>
              </a:ext>
            </a:extLst>
          </p:cNvPr>
          <p:cNvGrpSpPr/>
          <p:nvPr/>
        </p:nvGrpSpPr>
        <p:grpSpPr>
          <a:xfrm>
            <a:off x="2865412" y="5022750"/>
            <a:ext cx="4544256" cy="646332"/>
            <a:chOff x="3765278" y="4073237"/>
            <a:chExt cx="5132870" cy="665019"/>
          </a:xfrm>
        </p:grpSpPr>
        <p:sp>
          <p:nvSpPr>
            <p:cNvPr id="12" name="đáp án B">
              <a:extLst>
                <a:ext uri="{FF2B5EF4-FFF2-40B4-BE49-F238E27FC236}">
                  <a16:creationId xmlns:a16="http://schemas.microsoft.com/office/drawing/2014/main" id="{D095DEC2-A583-85E3-EB25-229633B9F83A}"/>
                </a:ext>
              </a:extLst>
            </p:cNvPr>
            <p:cNvSpPr/>
            <p:nvPr/>
          </p:nvSpPr>
          <p:spPr>
            <a:xfrm>
              <a:off x="3848403" y="4073238"/>
              <a:ext cx="5049745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  Let’s look at the sail!</a:t>
              </a:r>
              <a:endParaRPr lang="vi-VN" sz="2800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463E9E-28D3-6393-6B4D-120F0D27E30E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b="1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B</a:t>
              </a:r>
              <a:endParaRPr lang="vi-VN" sz="2400" b="1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</p:grpSp>
      <p:grpSp>
        <p:nvGrpSpPr>
          <p:cNvPr id="14" name="ĐÁP ÁN C">
            <a:extLst>
              <a:ext uri="{FF2B5EF4-FFF2-40B4-BE49-F238E27FC236}">
                <a16:creationId xmlns:a16="http://schemas.microsoft.com/office/drawing/2014/main" id="{91B37898-A712-04AC-7221-DBD384F4ED87}"/>
              </a:ext>
            </a:extLst>
          </p:cNvPr>
          <p:cNvGrpSpPr/>
          <p:nvPr/>
        </p:nvGrpSpPr>
        <p:grpSpPr>
          <a:xfrm>
            <a:off x="3990661" y="5864433"/>
            <a:ext cx="4980696" cy="646332"/>
            <a:chOff x="3062039" y="4123635"/>
            <a:chExt cx="5152521" cy="665019"/>
          </a:xfrm>
        </p:grpSpPr>
        <p:sp>
          <p:nvSpPr>
            <p:cNvPr id="15" name="Đáp án C">
              <a:extLst>
                <a:ext uri="{FF2B5EF4-FFF2-40B4-BE49-F238E27FC236}">
                  <a16:creationId xmlns:a16="http://schemas.microsoft.com/office/drawing/2014/main" id="{B49BD16D-D029-2288-CA4F-22147240714B}"/>
                </a:ext>
              </a:extLst>
            </p:cNvPr>
            <p:cNvSpPr/>
            <p:nvPr/>
          </p:nvSpPr>
          <p:spPr>
            <a:xfrm>
              <a:off x="3062039" y="4123635"/>
              <a:ext cx="5152521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   Let’s look at the sand.</a:t>
              </a:r>
              <a:endParaRPr lang="vi-VN" sz="2800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4C6EF86-8C5A-500F-C77F-164044D0AC54}"/>
                </a:ext>
              </a:extLst>
            </p:cNvPr>
            <p:cNvSpPr/>
            <p:nvPr/>
          </p:nvSpPr>
          <p:spPr>
            <a:xfrm>
              <a:off x="3062039" y="4123636"/>
              <a:ext cx="686650" cy="66501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b="1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C</a:t>
              </a:r>
              <a:endParaRPr lang="vi-VN" sz="2400" b="1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</p:grpSp>
      <p:grpSp>
        <p:nvGrpSpPr>
          <p:cNvPr id="17" name="ĐÁP ÁN A">
            <a:extLst>
              <a:ext uri="{FF2B5EF4-FFF2-40B4-BE49-F238E27FC236}">
                <a16:creationId xmlns:a16="http://schemas.microsoft.com/office/drawing/2014/main" id="{5EC30347-EE6F-E2DA-AEBF-00E3DCF1EABB}"/>
              </a:ext>
            </a:extLst>
          </p:cNvPr>
          <p:cNvGrpSpPr/>
          <p:nvPr/>
        </p:nvGrpSpPr>
        <p:grpSpPr>
          <a:xfrm>
            <a:off x="1865410" y="4031244"/>
            <a:ext cx="4692603" cy="768394"/>
            <a:chOff x="3848404" y="4073236"/>
            <a:chExt cx="3757062" cy="665019"/>
          </a:xfrm>
        </p:grpSpPr>
        <p:sp>
          <p:nvSpPr>
            <p:cNvPr id="18" name="đáp án A">
              <a:extLst>
                <a:ext uri="{FF2B5EF4-FFF2-40B4-BE49-F238E27FC236}">
                  <a16:creationId xmlns:a16="http://schemas.microsoft.com/office/drawing/2014/main" id="{F7CDFD58-1429-C6E4-2E26-D1CA6DDAE7AB}"/>
                </a:ext>
              </a:extLst>
            </p:cNvPr>
            <p:cNvSpPr/>
            <p:nvPr/>
          </p:nvSpPr>
          <p:spPr>
            <a:xfrm>
              <a:off x="3848404" y="4073237"/>
              <a:ext cx="3757062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      Let’s look at the sea!</a:t>
              </a:r>
              <a:endParaRPr lang="vi-VN" sz="2800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B480D87-F25B-8FDF-90BD-42ACB1F89575}"/>
                </a:ext>
              </a:extLst>
            </p:cNvPr>
            <p:cNvSpPr/>
            <p:nvPr/>
          </p:nvSpPr>
          <p:spPr>
            <a:xfrm>
              <a:off x="3848404" y="4073236"/>
              <a:ext cx="583899" cy="66501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b="1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A</a:t>
              </a:r>
              <a:endParaRPr lang="vi-VN" sz="2400" b="1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48A360-D1AC-B861-A101-5A931DFEFEAE}"/>
              </a:ext>
            </a:extLst>
          </p:cNvPr>
          <p:cNvGrpSpPr/>
          <p:nvPr/>
        </p:nvGrpSpPr>
        <p:grpSpPr>
          <a:xfrm>
            <a:off x="9095865" y="5864433"/>
            <a:ext cx="675329" cy="646331"/>
            <a:chOff x="3754838" y="3007068"/>
            <a:chExt cx="718067" cy="66501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8C61DA8-97B4-7E70-78DA-6CD71A6F91FD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rgbClr val="553333">
                <a:lumMod val="75000"/>
              </a:srgbClr>
            </a:solidFill>
            <a:ln w="127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vi-VN" sz="1400" kern="0" dirty="0">
                <a:solidFill>
                  <a:srgbClr val="FFFFFF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22" name="Google Shape;534;p37">
              <a:extLst>
                <a:ext uri="{FF2B5EF4-FFF2-40B4-BE49-F238E27FC236}">
                  <a16:creationId xmlns:a16="http://schemas.microsoft.com/office/drawing/2014/main" id="{F9759FB6-8C4E-9EB1-7EB5-15293EA1F9BC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482400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435D74"/>
                </a:solidFill>
                <a:latin typeface="#9Slide03 Kaleko 105 Round Bold" pitchFamily="2" charset="0"/>
                <a:cs typeface="Arial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B585F48-97E1-E8EB-E501-1D3A4A571DA1}"/>
              </a:ext>
            </a:extLst>
          </p:cNvPr>
          <p:cNvSpPr txBox="1"/>
          <p:nvPr/>
        </p:nvSpPr>
        <p:spPr>
          <a:xfrm>
            <a:off x="3754387" y="-35502"/>
            <a:ext cx="4692603" cy="646331"/>
          </a:xfrm>
          <a:prstGeom prst="rect">
            <a:avLst/>
          </a:prstGeom>
          <a:solidFill>
            <a:schemeClr val="accent4"/>
          </a:solidFill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omic Sans MS" panose="030F0702030302020204" pitchFamily="66" charset="0"/>
              </a:rPr>
              <a:t>Game: ’’Yes or No’’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5B466BC-A178-0AF9-FA97-1A7407B15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112" y="988433"/>
            <a:ext cx="2577856" cy="200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5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>
            <a:extLst>
              <a:ext uri="{FF2B5EF4-FFF2-40B4-BE49-F238E27FC236}">
                <a16:creationId xmlns:a16="http://schemas.microsoft.com/office/drawing/2014/main" id="{AABE306B-C32F-72C6-90E3-72903A981345}"/>
              </a:ext>
            </a:extLst>
          </p:cNvPr>
          <p:cNvSpPr/>
          <p:nvPr/>
        </p:nvSpPr>
        <p:spPr>
          <a:xfrm>
            <a:off x="920207" y="-473694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50B5240-0612-9947-97B6-893EBD886EC6}"/>
              </a:ext>
            </a:extLst>
          </p:cNvPr>
          <p:cNvSpPr/>
          <p:nvPr/>
        </p:nvSpPr>
        <p:spPr>
          <a:xfrm>
            <a:off x="9027467" y="5409348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You Are Welcome Animated Gif">
            <a:extLst>
              <a:ext uri="{FF2B5EF4-FFF2-40B4-BE49-F238E27FC236}">
                <a16:creationId xmlns:a16="http://schemas.microsoft.com/office/drawing/2014/main" id="{A3656825-9ECB-2482-A091-A1AA891AF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014" y="446708"/>
            <a:ext cx="5779972" cy="50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8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89D747-C561-582B-DD40-98D27A55806A}"/>
              </a:ext>
            </a:extLst>
          </p:cNvPr>
          <p:cNvSpPr/>
          <p:nvPr/>
        </p:nvSpPr>
        <p:spPr>
          <a:xfrm>
            <a:off x="4297498" y="917526"/>
            <a:ext cx="3423084" cy="2142217"/>
          </a:xfrm>
          <a:prstGeom prst="roundRect">
            <a:avLst>
              <a:gd name="adj" fmla="val 17546"/>
            </a:avLst>
          </a:prstGeom>
          <a:solidFill>
            <a:srgbClr val="FFFF00">
              <a:alpha val="39000"/>
            </a:srgbClr>
          </a:solidFill>
          <a:ln w="38100" cap="flat" cmpd="sng" algn="ctr">
            <a:solidFill>
              <a:srgbClr val="F99158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  <a:defRPr/>
            </a:pPr>
            <a:endParaRPr lang="vi-VN" kern="0" dirty="0">
              <a:solidFill>
                <a:srgbClr val="002060"/>
              </a:solidFill>
              <a:latin typeface="#9Slide03 Kaleko 105 Round Bold" pitchFamily="2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0A7D4D-36EB-3C6B-83E5-E8B067BECACA}"/>
              </a:ext>
            </a:extLst>
          </p:cNvPr>
          <p:cNvSpPr/>
          <p:nvPr/>
        </p:nvSpPr>
        <p:spPr>
          <a:xfrm>
            <a:off x="992777" y="1496448"/>
            <a:ext cx="2489248" cy="561915"/>
          </a:xfrm>
          <a:prstGeom prst="roundRect">
            <a:avLst>
              <a:gd name="adj" fmla="val 50000"/>
            </a:avLst>
          </a:prstGeom>
          <a:solidFill>
            <a:srgbClr val="FB9258"/>
          </a:solidFill>
          <a:ln w="9525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Question 2</a:t>
            </a:r>
            <a:endParaRPr lang="vi-VN" sz="2800" b="1" kern="0" dirty="0">
              <a:solidFill>
                <a:srgbClr val="002060"/>
              </a:solidFill>
              <a:latin typeface="#9Slide03 Kaleko 105 Round Bold" pitchFamily="2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7B76A2-D389-7E74-99E9-DBFDD54105A5}"/>
              </a:ext>
            </a:extLst>
          </p:cNvPr>
          <p:cNvSpPr/>
          <p:nvPr/>
        </p:nvSpPr>
        <p:spPr>
          <a:xfrm>
            <a:off x="5082922" y="3333037"/>
            <a:ext cx="1835118" cy="47509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Answers</a:t>
            </a:r>
            <a:endParaRPr lang="vi-VN" b="1" kern="0" dirty="0">
              <a:solidFill>
                <a:srgbClr val="002060"/>
              </a:solidFill>
              <a:latin typeface="#9Slide03 Kaleko 105 Round Bold" pitchFamily="2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91A5FF-C1F2-86BF-E96B-71DA51ECFC5E}"/>
              </a:ext>
            </a:extLst>
          </p:cNvPr>
          <p:cNvGrpSpPr/>
          <p:nvPr/>
        </p:nvGrpSpPr>
        <p:grpSpPr>
          <a:xfrm>
            <a:off x="8594050" y="5831235"/>
            <a:ext cx="645782" cy="614674"/>
            <a:chOff x="3779212" y="4188837"/>
            <a:chExt cx="686650" cy="63244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1C844DC-56D2-729D-1903-5B2CB0326E8B}"/>
                </a:ext>
              </a:extLst>
            </p:cNvPr>
            <p:cNvSpPr/>
            <p:nvPr/>
          </p:nvSpPr>
          <p:spPr>
            <a:xfrm>
              <a:off x="3875088" y="4280344"/>
              <a:ext cx="469268" cy="449432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vi-VN" sz="1400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7" name="Google Shape;533;p37">
              <a:extLst>
                <a:ext uri="{FF2B5EF4-FFF2-40B4-BE49-F238E27FC236}">
                  <a16:creationId xmlns:a16="http://schemas.microsoft.com/office/drawing/2014/main" id="{7D18A13E-EC4C-A070-913C-A9F52EF4FAA1}"/>
                </a:ext>
              </a:extLst>
            </p:cNvPr>
            <p:cNvSpPr/>
            <p:nvPr/>
          </p:nvSpPr>
          <p:spPr>
            <a:xfrm>
              <a:off x="3779212" y="4188837"/>
              <a:ext cx="686650" cy="632446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EEEEEE">
                  <a:lumMod val="25000"/>
                </a:srgbClr>
              </a:solidFill>
            </a:ln>
            <a:scene3d>
              <a:camera prst="obliqueBottomRight"/>
              <a:lightRig rig="threePt" dir="t"/>
            </a:scene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435D74"/>
                </a:solidFill>
                <a:latin typeface="#9Slide03 Kaleko 105 Round Bold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9472E95-66CD-21FF-7EE4-0DFD1F806017}"/>
              </a:ext>
            </a:extLst>
          </p:cNvPr>
          <p:cNvGrpSpPr/>
          <p:nvPr/>
        </p:nvGrpSpPr>
        <p:grpSpPr>
          <a:xfrm>
            <a:off x="6022559" y="4032657"/>
            <a:ext cx="675329" cy="646331"/>
            <a:chOff x="3754838" y="3007068"/>
            <a:chExt cx="718067" cy="66501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15E6958-2EC1-96B7-132A-7FD2A93078CD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rgbClr val="553333">
                <a:lumMod val="75000"/>
              </a:srgbClr>
            </a:solidFill>
            <a:ln w="127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vi-VN" sz="1400" kern="0" dirty="0">
                <a:solidFill>
                  <a:srgbClr val="FFFFFF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10" name="Google Shape;534;p37">
              <a:extLst>
                <a:ext uri="{FF2B5EF4-FFF2-40B4-BE49-F238E27FC236}">
                  <a16:creationId xmlns:a16="http://schemas.microsoft.com/office/drawing/2014/main" id="{496EF097-8306-AB86-CE5C-14D78FAC6FEF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482400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435D74"/>
                </a:solidFill>
                <a:latin typeface="#9Slide03 Kaleko 105 Round Bold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" name="ĐÁP ÁN B">
            <a:extLst>
              <a:ext uri="{FF2B5EF4-FFF2-40B4-BE49-F238E27FC236}">
                <a16:creationId xmlns:a16="http://schemas.microsoft.com/office/drawing/2014/main" id="{28B2115D-A8A9-14AD-71D3-EC0932A0A27C}"/>
              </a:ext>
            </a:extLst>
          </p:cNvPr>
          <p:cNvGrpSpPr/>
          <p:nvPr/>
        </p:nvGrpSpPr>
        <p:grpSpPr>
          <a:xfrm>
            <a:off x="4247285" y="5799578"/>
            <a:ext cx="4079243" cy="646332"/>
            <a:chOff x="3765278" y="4073237"/>
            <a:chExt cx="4607624" cy="665019"/>
          </a:xfrm>
        </p:grpSpPr>
        <p:sp>
          <p:nvSpPr>
            <p:cNvPr id="12" name="đáp án B">
              <a:extLst>
                <a:ext uri="{FF2B5EF4-FFF2-40B4-BE49-F238E27FC236}">
                  <a16:creationId xmlns:a16="http://schemas.microsoft.com/office/drawing/2014/main" id="{D095DEC2-A583-85E3-EB25-229633B9F83A}"/>
                </a:ext>
              </a:extLst>
            </p:cNvPr>
            <p:cNvSpPr/>
            <p:nvPr/>
          </p:nvSpPr>
          <p:spPr>
            <a:xfrm>
              <a:off x="3848405" y="4073239"/>
              <a:ext cx="4524497" cy="665017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  He’s riding a bike.</a:t>
              </a:r>
              <a:endParaRPr lang="vi-VN" sz="2800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463E9E-28D3-6393-6B4D-120F0D27E30E}"/>
                </a:ext>
              </a:extLst>
            </p:cNvPr>
            <p:cNvSpPr/>
            <p:nvPr/>
          </p:nvSpPr>
          <p:spPr>
            <a:xfrm>
              <a:off x="3765278" y="4073237"/>
              <a:ext cx="686650" cy="66501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b="1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C</a:t>
              </a:r>
              <a:endParaRPr lang="vi-VN" sz="2400" b="1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</p:grpSp>
      <p:grpSp>
        <p:nvGrpSpPr>
          <p:cNvPr id="14" name="ĐÁP ÁN C">
            <a:extLst>
              <a:ext uri="{FF2B5EF4-FFF2-40B4-BE49-F238E27FC236}">
                <a16:creationId xmlns:a16="http://schemas.microsoft.com/office/drawing/2014/main" id="{91B37898-A712-04AC-7221-DBD384F4ED87}"/>
              </a:ext>
            </a:extLst>
          </p:cNvPr>
          <p:cNvGrpSpPr/>
          <p:nvPr/>
        </p:nvGrpSpPr>
        <p:grpSpPr>
          <a:xfrm>
            <a:off x="3208655" y="4928727"/>
            <a:ext cx="3293075" cy="646329"/>
            <a:chOff x="3062039" y="4123636"/>
            <a:chExt cx="3675528" cy="665018"/>
          </a:xfrm>
        </p:grpSpPr>
        <p:sp>
          <p:nvSpPr>
            <p:cNvPr id="15" name="Đáp án C">
              <a:extLst>
                <a:ext uri="{FF2B5EF4-FFF2-40B4-BE49-F238E27FC236}">
                  <a16:creationId xmlns:a16="http://schemas.microsoft.com/office/drawing/2014/main" id="{B49BD16D-D029-2288-CA4F-22147240714B}"/>
                </a:ext>
              </a:extLst>
            </p:cNvPr>
            <p:cNvSpPr/>
            <p:nvPr/>
          </p:nvSpPr>
          <p:spPr>
            <a:xfrm>
              <a:off x="3062039" y="4123636"/>
              <a:ext cx="3675528" cy="665017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   He’s running.</a:t>
              </a:r>
              <a:endParaRPr lang="vi-VN" sz="2800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4C6EF86-8C5A-500F-C77F-164044D0AC54}"/>
                </a:ext>
              </a:extLst>
            </p:cNvPr>
            <p:cNvSpPr/>
            <p:nvPr/>
          </p:nvSpPr>
          <p:spPr>
            <a:xfrm>
              <a:off x="3062039" y="4123636"/>
              <a:ext cx="686650" cy="66501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b="1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B</a:t>
              </a:r>
              <a:endParaRPr lang="vi-VN" sz="2400" b="1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</p:grpSp>
      <p:grpSp>
        <p:nvGrpSpPr>
          <p:cNvPr id="17" name="ĐÁP ÁN A">
            <a:extLst>
              <a:ext uri="{FF2B5EF4-FFF2-40B4-BE49-F238E27FC236}">
                <a16:creationId xmlns:a16="http://schemas.microsoft.com/office/drawing/2014/main" id="{5EC30347-EE6F-E2DA-AEBF-00E3DCF1EABB}"/>
              </a:ext>
            </a:extLst>
          </p:cNvPr>
          <p:cNvGrpSpPr/>
          <p:nvPr/>
        </p:nvGrpSpPr>
        <p:grpSpPr>
          <a:xfrm>
            <a:off x="1865410" y="4031247"/>
            <a:ext cx="4002890" cy="646328"/>
            <a:chOff x="3848404" y="4073237"/>
            <a:chExt cx="3757062" cy="665018"/>
          </a:xfrm>
        </p:grpSpPr>
        <p:sp>
          <p:nvSpPr>
            <p:cNvPr id="18" name="đáp án A">
              <a:extLst>
                <a:ext uri="{FF2B5EF4-FFF2-40B4-BE49-F238E27FC236}">
                  <a16:creationId xmlns:a16="http://schemas.microsoft.com/office/drawing/2014/main" id="{F7CDFD58-1429-C6E4-2E26-D1CA6DDAE7AB}"/>
                </a:ext>
              </a:extLst>
            </p:cNvPr>
            <p:cNvSpPr/>
            <p:nvPr/>
          </p:nvSpPr>
          <p:spPr>
            <a:xfrm>
              <a:off x="3848404" y="4073237"/>
              <a:ext cx="3757062" cy="665018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      He’s flying a kite.</a:t>
              </a:r>
              <a:endParaRPr lang="vi-VN" sz="2800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B480D87-F25B-8FDF-90BD-42ACB1F89575}"/>
                </a:ext>
              </a:extLst>
            </p:cNvPr>
            <p:cNvSpPr/>
            <p:nvPr/>
          </p:nvSpPr>
          <p:spPr>
            <a:xfrm>
              <a:off x="3848404" y="4101104"/>
              <a:ext cx="583899" cy="609282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b="1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A</a:t>
              </a:r>
              <a:endParaRPr lang="vi-VN" sz="2400" b="1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48A360-D1AC-B861-A101-5A931DFEFEAE}"/>
              </a:ext>
            </a:extLst>
          </p:cNvPr>
          <p:cNvGrpSpPr/>
          <p:nvPr/>
        </p:nvGrpSpPr>
        <p:grpSpPr>
          <a:xfrm>
            <a:off x="6751131" y="4901204"/>
            <a:ext cx="675329" cy="646331"/>
            <a:chOff x="3754838" y="3007068"/>
            <a:chExt cx="718067" cy="66501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8C61DA8-97B4-7E70-78DA-6CD71A6F91FD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rgbClr val="553333">
                <a:lumMod val="75000"/>
              </a:srgbClr>
            </a:solidFill>
            <a:ln w="127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vi-VN" sz="1400" kern="0" dirty="0">
                <a:solidFill>
                  <a:srgbClr val="FFFFFF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22" name="Google Shape;534;p37">
              <a:extLst>
                <a:ext uri="{FF2B5EF4-FFF2-40B4-BE49-F238E27FC236}">
                  <a16:creationId xmlns:a16="http://schemas.microsoft.com/office/drawing/2014/main" id="{F9759FB6-8C4E-9EB1-7EB5-15293EA1F9BC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482400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435D74"/>
                </a:solidFill>
                <a:latin typeface="#9Slide03 Kaleko 105 Round Bold" pitchFamily="2" charset="0"/>
                <a:cs typeface="Arial"/>
                <a:sym typeface="Arial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B5FC5FC-F7DD-D3A8-B3AA-48A57632B8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929" r="64543"/>
          <a:stretch/>
        </p:blipFill>
        <p:spPr>
          <a:xfrm>
            <a:off x="4654414" y="1001028"/>
            <a:ext cx="2875399" cy="19559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141D41-6CA6-178D-460B-03D82152A440}"/>
              </a:ext>
            </a:extLst>
          </p:cNvPr>
          <p:cNvSpPr txBox="1"/>
          <p:nvPr/>
        </p:nvSpPr>
        <p:spPr>
          <a:xfrm>
            <a:off x="3619316" y="50951"/>
            <a:ext cx="4692603" cy="646331"/>
          </a:xfrm>
          <a:prstGeom prst="rect">
            <a:avLst/>
          </a:prstGeom>
          <a:solidFill>
            <a:schemeClr val="accent4"/>
          </a:solidFill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omic Sans MS" panose="030F0702030302020204" pitchFamily="66" charset="0"/>
              </a:rPr>
              <a:t>Game: ’’Yes or No’’</a:t>
            </a:r>
          </a:p>
        </p:txBody>
      </p:sp>
    </p:spTree>
    <p:extLst>
      <p:ext uri="{BB962C8B-B14F-4D97-AF65-F5344CB8AC3E}">
        <p14:creationId xmlns:p14="http://schemas.microsoft.com/office/powerpoint/2010/main" val="51245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89D747-C561-582B-DD40-98D27A55806A}"/>
              </a:ext>
            </a:extLst>
          </p:cNvPr>
          <p:cNvSpPr/>
          <p:nvPr/>
        </p:nvSpPr>
        <p:spPr>
          <a:xfrm>
            <a:off x="4297498" y="917526"/>
            <a:ext cx="3423084" cy="2142217"/>
          </a:xfrm>
          <a:prstGeom prst="roundRect">
            <a:avLst>
              <a:gd name="adj" fmla="val 17546"/>
            </a:avLst>
          </a:prstGeom>
          <a:solidFill>
            <a:srgbClr val="FFFF00">
              <a:alpha val="39000"/>
            </a:srgbClr>
          </a:solidFill>
          <a:ln w="38100" cap="flat" cmpd="sng" algn="ctr">
            <a:solidFill>
              <a:srgbClr val="F99158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  <a:defRPr/>
            </a:pPr>
            <a:endParaRPr lang="vi-VN" kern="0" dirty="0">
              <a:solidFill>
                <a:srgbClr val="002060"/>
              </a:solidFill>
              <a:latin typeface="#9Slide03 Kaleko 105 Round Bold" pitchFamily="2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0A7D4D-36EB-3C6B-83E5-E8B067BECACA}"/>
              </a:ext>
            </a:extLst>
          </p:cNvPr>
          <p:cNvSpPr/>
          <p:nvPr/>
        </p:nvSpPr>
        <p:spPr>
          <a:xfrm>
            <a:off x="1058091" y="1496448"/>
            <a:ext cx="2423934" cy="561915"/>
          </a:xfrm>
          <a:prstGeom prst="roundRect">
            <a:avLst>
              <a:gd name="adj" fmla="val 50000"/>
            </a:avLst>
          </a:prstGeom>
          <a:solidFill>
            <a:srgbClr val="FB9258"/>
          </a:solidFill>
          <a:ln w="9525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Question 3</a:t>
            </a:r>
            <a:endParaRPr lang="vi-VN" sz="2800" b="1" kern="0" dirty="0">
              <a:solidFill>
                <a:srgbClr val="002060"/>
              </a:solidFill>
              <a:latin typeface="#9Slide03 Kaleko 105 Round Bold" pitchFamily="2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7B76A2-D389-7E74-99E9-DBFDD54105A5}"/>
              </a:ext>
            </a:extLst>
          </p:cNvPr>
          <p:cNvSpPr/>
          <p:nvPr/>
        </p:nvSpPr>
        <p:spPr>
          <a:xfrm>
            <a:off x="5082922" y="3333037"/>
            <a:ext cx="1835118" cy="47509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Answers</a:t>
            </a:r>
            <a:endParaRPr lang="vi-VN" sz="2800" b="1" kern="0" dirty="0">
              <a:solidFill>
                <a:srgbClr val="002060"/>
              </a:solidFill>
              <a:latin typeface="#9Slide03 Kaleko 105 Round Bold" pitchFamily="2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91A5FF-C1F2-86BF-E96B-71DA51ECFC5E}"/>
              </a:ext>
            </a:extLst>
          </p:cNvPr>
          <p:cNvGrpSpPr/>
          <p:nvPr/>
        </p:nvGrpSpPr>
        <p:grpSpPr>
          <a:xfrm>
            <a:off x="10425515" y="5957988"/>
            <a:ext cx="645782" cy="614674"/>
            <a:chOff x="3766397" y="4156265"/>
            <a:chExt cx="686650" cy="63244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1C844DC-56D2-729D-1903-5B2CB0326E8B}"/>
                </a:ext>
              </a:extLst>
            </p:cNvPr>
            <p:cNvSpPr/>
            <p:nvPr/>
          </p:nvSpPr>
          <p:spPr>
            <a:xfrm>
              <a:off x="3875088" y="4280344"/>
              <a:ext cx="469268" cy="449432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vi-VN" sz="1400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7" name="Google Shape;533;p37">
              <a:extLst>
                <a:ext uri="{FF2B5EF4-FFF2-40B4-BE49-F238E27FC236}">
                  <a16:creationId xmlns:a16="http://schemas.microsoft.com/office/drawing/2014/main" id="{7D18A13E-EC4C-A070-913C-A9F52EF4FAA1}"/>
                </a:ext>
              </a:extLst>
            </p:cNvPr>
            <p:cNvSpPr/>
            <p:nvPr/>
          </p:nvSpPr>
          <p:spPr>
            <a:xfrm>
              <a:off x="3766397" y="4156265"/>
              <a:ext cx="686650" cy="632446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EEEEEE">
                  <a:lumMod val="25000"/>
                </a:srgbClr>
              </a:solidFill>
            </a:ln>
            <a:scene3d>
              <a:camera prst="obliqueBottomRight"/>
              <a:lightRig rig="threePt" dir="t"/>
            </a:scene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435D74"/>
                </a:solidFill>
                <a:latin typeface="#9Slide03 Kaleko 105 Round Bold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9472E95-66CD-21FF-7EE4-0DFD1F806017}"/>
              </a:ext>
            </a:extLst>
          </p:cNvPr>
          <p:cNvGrpSpPr/>
          <p:nvPr/>
        </p:nvGrpSpPr>
        <p:grpSpPr>
          <a:xfrm>
            <a:off x="7393212" y="4066540"/>
            <a:ext cx="675329" cy="646331"/>
            <a:chOff x="3754838" y="3007068"/>
            <a:chExt cx="718067" cy="66501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15E6958-2EC1-96B7-132A-7FD2A93078CD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rgbClr val="553333">
                <a:lumMod val="75000"/>
              </a:srgbClr>
            </a:solidFill>
            <a:ln w="127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vi-VN" sz="1400" kern="0" dirty="0">
                <a:solidFill>
                  <a:srgbClr val="FFFFFF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10" name="Google Shape;534;p37">
              <a:extLst>
                <a:ext uri="{FF2B5EF4-FFF2-40B4-BE49-F238E27FC236}">
                  <a16:creationId xmlns:a16="http://schemas.microsoft.com/office/drawing/2014/main" id="{496EF097-8306-AB86-CE5C-14D78FAC6FEF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482400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435D74"/>
                </a:solidFill>
                <a:latin typeface="#9Slide03 Kaleko 105 Round Bold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" name="ĐÁP ÁN B">
            <a:extLst>
              <a:ext uri="{FF2B5EF4-FFF2-40B4-BE49-F238E27FC236}">
                <a16:creationId xmlns:a16="http://schemas.microsoft.com/office/drawing/2014/main" id="{28B2115D-A8A9-14AD-71D3-EC0932A0A27C}"/>
              </a:ext>
            </a:extLst>
          </p:cNvPr>
          <p:cNvGrpSpPr/>
          <p:nvPr/>
        </p:nvGrpSpPr>
        <p:grpSpPr>
          <a:xfrm>
            <a:off x="3375938" y="5888628"/>
            <a:ext cx="6707963" cy="684034"/>
            <a:chOff x="3993176" y="4248244"/>
            <a:chExt cx="5480662" cy="703811"/>
          </a:xfrm>
        </p:grpSpPr>
        <p:sp>
          <p:nvSpPr>
            <p:cNvPr id="12" name="đáp án B">
              <a:extLst>
                <a:ext uri="{FF2B5EF4-FFF2-40B4-BE49-F238E27FC236}">
                  <a16:creationId xmlns:a16="http://schemas.microsoft.com/office/drawing/2014/main" id="{D095DEC2-A583-85E3-EB25-229633B9F83A}"/>
                </a:ext>
              </a:extLst>
            </p:cNvPr>
            <p:cNvSpPr/>
            <p:nvPr/>
          </p:nvSpPr>
          <p:spPr>
            <a:xfrm>
              <a:off x="3993176" y="4248244"/>
              <a:ext cx="5480662" cy="703811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000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  The popcorn is yummy.</a:t>
              </a:r>
              <a:endParaRPr lang="vi-VN" sz="4000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463E9E-28D3-6393-6B4D-120F0D27E30E}"/>
                </a:ext>
              </a:extLst>
            </p:cNvPr>
            <p:cNvSpPr/>
            <p:nvPr/>
          </p:nvSpPr>
          <p:spPr>
            <a:xfrm>
              <a:off x="3993176" y="4266547"/>
              <a:ext cx="616629" cy="66501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600" b="1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C</a:t>
              </a:r>
              <a:endParaRPr lang="vi-VN" sz="3600" b="1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</p:grpSp>
      <p:grpSp>
        <p:nvGrpSpPr>
          <p:cNvPr id="14" name="ĐÁP ÁN C">
            <a:extLst>
              <a:ext uri="{FF2B5EF4-FFF2-40B4-BE49-F238E27FC236}">
                <a16:creationId xmlns:a16="http://schemas.microsoft.com/office/drawing/2014/main" id="{91B37898-A712-04AC-7221-DBD384F4ED87}"/>
              </a:ext>
            </a:extLst>
          </p:cNvPr>
          <p:cNvGrpSpPr/>
          <p:nvPr/>
        </p:nvGrpSpPr>
        <p:grpSpPr>
          <a:xfrm>
            <a:off x="2416493" y="5003773"/>
            <a:ext cx="5936796" cy="699793"/>
            <a:chOff x="3244656" y="4040645"/>
            <a:chExt cx="3675528" cy="680338"/>
          </a:xfrm>
        </p:grpSpPr>
        <p:sp>
          <p:nvSpPr>
            <p:cNvPr id="15" name="Đáp án C">
              <a:extLst>
                <a:ext uri="{FF2B5EF4-FFF2-40B4-BE49-F238E27FC236}">
                  <a16:creationId xmlns:a16="http://schemas.microsoft.com/office/drawing/2014/main" id="{B49BD16D-D029-2288-CA4F-22147240714B}"/>
                </a:ext>
              </a:extLst>
            </p:cNvPr>
            <p:cNvSpPr/>
            <p:nvPr/>
          </p:nvSpPr>
          <p:spPr>
            <a:xfrm>
              <a:off x="3244656" y="4055966"/>
              <a:ext cx="3675528" cy="665017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000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   The pasta is yummy.</a:t>
              </a:r>
              <a:endParaRPr lang="vi-VN" sz="4000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4C6EF86-8C5A-500F-C77F-164044D0AC54}"/>
                </a:ext>
              </a:extLst>
            </p:cNvPr>
            <p:cNvSpPr/>
            <p:nvPr/>
          </p:nvSpPr>
          <p:spPr>
            <a:xfrm>
              <a:off x="3244656" y="4040645"/>
              <a:ext cx="485324" cy="668499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600" b="1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B</a:t>
              </a:r>
              <a:endParaRPr lang="vi-VN" sz="3600" b="1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</p:grpSp>
      <p:grpSp>
        <p:nvGrpSpPr>
          <p:cNvPr id="17" name="ĐÁP ÁN A">
            <a:extLst>
              <a:ext uri="{FF2B5EF4-FFF2-40B4-BE49-F238E27FC236}">
                <a16:creationId xmlns:a16="http://schemas.microsoft.com/office/drawing/2014/main" id="{5EC30347-EE6F-E2DA-AEBF-00E3DCF1EABB}"/>
              </a:ext>
            </a:extLst>
          </p:cNvPr>
          <p:cNvGrpSpPr/>
          <p:nvPr/>
        </p:nvGrpSpPr>
        <p:grpSpPr>
          <a:xfrm>
            <a:off x="804902" y="4072785"/>
            <a:ext cx="6221241" cy="702675"/>
            <a:chOff x="3848405" y="4073237"/>
            <a:chExt cx="3498650" cy="609283"/>
          </a:xfrm>
        </p:grpSpPr>
        <p:sp>
          <p:nvSpPr>
            <p:cNvPr id="18" name="đáp án A">
              <a:extLst>
                <a:ext uri="{FF2B5EF4-FFF2-40B4-BE49-F238E27FC236}">
                  <a16:creationId xmlns:a16="http://schemas.microsoft.com/office/drawing/2014/main" id="{F7CDFD58-1429-C6E4-2E26-D1CA6DDAE7AB}"/>
                </a:ext>
              </a:extLst>
            </p:cNvPr>
            <p:cNvSpPr/>
            <p:nvPr/>
          </p:nvSpPr>
          <p:spPr>
            <a:xfrm>
              <a:off x="3848405" y="4073237"/>
              <a:ext cx="3498650" cy="609283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000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      The pizza is yummy.</a:t>
              </a:r>
              <a:endParaRPr lang="vi-VN" sz="4000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B480D87-F25B-8FDF-90BD-42ACB1F89575}"/>
                </a:ext>
              </a:extLst>
            </p:cNvPr>
            <p:cNvSpPr/>
            <p:nvPr/>
          </p:nvSpPr>
          <p:spPr>
            <a:xfrm>
              <a:off x="3848405" y="4073238"/>
              <a:ext cx="421541" cy="609282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600" b="1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A</a:t>
              </a:r>
              <a:endParaRPr lang="vi-VN" sz="3600" b="1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48A360-D1AC-B861-A101-5A931DFEFEAE}"/>
              </a:ext>
            </a:extLst>
          </p:cNvPr>
          <p:cNvGrpSpPr/>
          <p:nvPr/>
        </p:nvGrpSpPr>
        <p:grpSpPr>
          <a:xfrm>
            <a:off x="8653938" y="4997190"/>
            <a:ext cx="675329" cy="646331"/>
            <a:chOff x="3754838" y="3007068"/>
            <a:chExt cx="718067" cy="66501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8C61DA8-97B4-7E70-78DA-6CD71A6F91FD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rgbClr val="553333">
                <a:lumMod val="75000"/>
              </a:srgbClr>
            </a:solidFill>
            <a:ln w="127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vi-VN" sz="1400" kern="0" dirty="0">
                <a:solidFill>
                  <a:srgbClr val="FFFFFF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22" name="Google Shape;534;p37">
              <a:extLst>
                <a:ext uri="{FF2B5EF4-FFF2-40B4-BE49-F238E27FC236}">
                  <a16:creationId xmlns:a16="http://schemas.microsoft.com/office/drawing/2014/main" id="{F9759FB6-8C4E-9EB1-7EB5-15293EA1F9BC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482400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435D74"/>
                </a:solidFill>
                <a:latin typeface="#9Slide03 Kaleko 105 Round Bold" pitchFamily="2" charset="0"/>
                <a:cs typeface="Arial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4F75D14-1CAF-C521-9A49-4A9F4EFB8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444" y="897126"/>
            <a:ext cx="1726372" cy="18756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82E37C2-DE3F-E098-010C-417901AA2357}"/>
              </a:ext>
            </a:extLst>
          </p:cNvPr>
          <p:cNvSpPr txBox="1"/>
          <p:nvPr/>
        </p:nvSpPr>
        <p:spPr>
          <a:xfrm>
            <a:off x="3375938" y="48820"/>
            <a:ext cx="4692603" cy="646331"/>
          </a:xfrm>
          <a:prstGeom prst="rect">
            <a:avLst/>
          </a:prstGeom>
          <a:solidFill>
            <a:schemeClr val="accent4"/>
          </a:solidFill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omic Sans MS" panose="030F0702030302020204" pitchFamily="66" charset="0"/>
              </a:rPr>
              <a:t>Game: ’’Yes or No’’</a:t>
            </a:r>
          </a:p>
        </p:txBody>
      </p:sp>
      <p:pic>
        <p:nvPicPr>
          <p:cNvPr id="26" name="negative_beeps-6008">
            <a:hlinkClick r:id="" action="ppaction://media"/>
            <a:extLst>
              <a:ext uri="{FF2B5EF4-FFF2-40B4-BE49-F238E27FC236}">
                <a16:creationId xmlns:a16="http://schemas.microsoft.com/office/drawing/2014/main" id="{4D4D4099-FF89-2FF9-0112-97E01724C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80092" y="1119953"/>
            <a:ext cx="756194" cy="75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9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29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89D747-C561-582B-DD40-98D27A55806A}"/>
              </a:ext>
            </a:extLst>
          </p:cNvPr>
          <p:cNvSpPr/>
          <p:nvPr/>
        </p:nvSpPr>
        <p:spPr>
          <a:xfrm>
            <a:off x="4297498" y="917526"/>
            <a:ext cx="3423084" cy="2142217"/>
          </a:xfrm>
          <a:prstGeom prst="roundRect">
            <a:avLst>
              <a:gd name="adj" fmla="val 17546"/>
            </a:avLst>
          </a:prstGeom>
          <a:solidFill>
            <a:srgbClr val="FFFF00">
              <a:alpha val="39000"/>
            </a:srgbClr>
          </a:solidFill>
          <a:ln w="38100" cap="flat" cmpd="sng" algn="ctr">
            <a:solidFill>
              <a:srgbClr val="F99158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  <a:defRPr/>
            </a:pPr>
            <a:endParaRPr lang="vi-VN" kern="0" dirty="0">
              <a:solidFill>
                <a:srgbClr val="002060"/>
              </a:solidFill>
              <a:latin typeface="#9Slide03 Kaleko 105 Round Bold" pitchFamily="2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0A7D4D-36EB-3C6B-83E5-E8B067BECACA}"/>
              </a:ext>
            </a:extLst>
          </p:cNvPr>
          <p:cNvSpPr/>
          <p:nvPr/>
        </p:nvSpPr>
        <p:spPr>
          <a:xfrm>
            <a:off x="940526" y="1496448"/>
            <a:ext cx="2541499" cy="561915"/>
          </a:xfrm>
          <a:prstGeom prst="roundRect">
            <a:avLst>
              <a:gd name="adj" fmla="val 50000"/>
            </a:avLst>
          </a:prstGeom>
          <a:solidFill>
            <a:srgbClr val="FB9258"/>
          </a:solidFill>
          <a:ln w="9525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Question 4</a:t>
            </a:r>
            <a:endParaRPr lang="vi-VN" sz="2800" b="1" kern="0" dirty="0">
              <a:solidFill>
                <a:srgbClr val="002060"/>
              </a:solidFill>
              <a:latin typeface="#9Slide03 Kaleko 105 Round Bold" pitchFamily="2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7B76A2-D389-7E74-99E9-DBFDD54105A5}"/>
              </a:ext>
            </a:extLst>
          </p:cNvPr>
          <p:cNvSpPr/>
          <p:nvPr/>
        </p:nvSpPr>
        <p:spPr>
          <a:xfrm>
            <a:off x="5082922" y="3333037"/>
            <a:ext cx="1835118" cy="47509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Answers</a:t>
            </a:r>
            <a:endParaRPr lang="vi-VN" sz="2800" b="1" kern="0" dirty="0">
              <a:solidFill>
                <a:srgbClr val="002060"/>
              </a:solidFill>
              <a:latin typeface="#9Slide03 Kaleko 105 Round Bold" pitchFamily="2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91A5FF-C1F2-86BF-E96B-71DA51ECFC5E}"/>
              </a:ext>
            </a:extLst>
          </p:cNvPr>
          <p:cNvGrpSpPr/>
          <p:nvPr/>
        </p:nvGrpSpPr>
        <p:grpSpPr>
          <a:xfrm>
            <a:off x="7502194" y="3957282"/>
            <a:ext cx="645782" cy="614674"/>
            <a:chOff x="3766397" y="4156265"/>
            <a:chExt cx="686650" cy="63244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1C844DC-56D2-729D-1903-5B2CB0326E8B}"/>
                </a:ext>
              </a:extLst>
            </p:cNvPr>
            <p:cNvSpPr/>
            <p:nvPr/>
          </p:nvSpPr>
          <p:spPr>
            <a:xfrm>
              <a:off x="3875088" y="4280344"/>
              <a:ext cx="469268" cy="449432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vi-VN" sz="1400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7" name="Google Shape;533;p37">
              <a:extLst>
                <a:ext uri="{FF2B5EF4-FFF2-40B4-BE49-F238E27FC236}">
                  <a16:creationId xmlns:a16="http://schemas.microsoft.com/office/drawing/2014/main" id="{7D18A13E-EC4C-A070-913C-A9F52EF4FAA1}"/>
                </a:ext>
              </a:extLst>
            </p:cNvPr>
            <p:cNvSpPr/>
            <p:nvPr/>
          </p:nvSpPr>
          <p:spPr>
            <a:xfrm>
              <a:off x="3766397" y="4156265"/>
              <a:ext cx="686650" cy="632446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EEEEEE">
                  <a:lumMod val="25000"/>
                </a:srgbClr>
              </a:solidFill>
            </a:ln>
            <a:scene3d>
              <a:camera prst="obliqueBottomRight"/>
              <a:lightRig rig="threePt" dir="t"/>
            </a:scene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435D74"/>
                </a:solidFill>
                <a:latin typeface="#9Slide03 Kaleko 105 Round Bold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9472E95-66CD-21FF-7EE4-0DFD1F806017}"/>
              </a:ext>
            </a:extLst>
          </p:cNvPr>
          <p:cNvGrpSpPr/>
          <p:nvPr/>
        </p:nvGrpSpPr>
        <p:grpSpPr>
          <a:xfrm>
            <a:off x="10001126" y="5703579"/>
            <a:ext cx="675329" cy="646331"/>
            <a:chOff x="3754838" y="3007068"/>
            <a:chExt cx="718067" cy="66501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15E6958-2EC1-96B7-132A-7FD2A93078CD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rgbClr val="553333">
                <a:lumMod val="75000"/>
              </a:srgbClr>
            </a:solidFill>
            <a:ln w="127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vi-VN" sz="1400" kern="0" dirty="0">
                <a:solidFill>
                  <a:srgbClr val="FFFFFF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10" name="Google Shape;534;p37">
              <a:extLst>
                <a:ext uri="{FF2B5EF4-FFF2-40B4-BE49-F238E27FC236}">
                  <a16:creationId xmlns:a16="http://schemas.microsoft.com/office/drawing/2014/main" id="{496EF097-8306-AB86-CE5C-14D78FAC6FEF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482400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435D74"/>
                </a:solidFill>
                <a:latin typeface="#9Slide03 Kaleko 105 Round Bold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" name="ĐÁP ÁN B">
            <a:extLst>
              <a:ext uri="{FF2B5EF4-FFF2-40B4-BE49-F238E27FC236}">
                <a16:creationId xmlns:a16="http://schemas.microsoft.com/office/drawing/2014/main" id="{28B2115D-A8A9-14AD-71D3-EC0932A0A27C}"/>
              </a:ext>
            </a:extLst>
          </p:cNvPr>
          <p:cNvGrpSpPr/>
          <p:nvPr/>
        </p:nvGrpSpPr>
        <p:grpSpPr>
          <a:xfrm>
            <a:off x="1045700" y="3994724"/>
            <a:ext cx="6032094" cy="676754"/>
            <a:chOff x="3946114" y="4073238"/>
            <a:chExt cx="4482627" cy="696321"/>
          </a:xfrm>
        </p:grpSpPr>
        <p:sp>
          <p:nvSpPr>
            <p:cNvPr id="12" name="đáp án B">
              <a:extLst>
                <a:ext uri="{FF2B5EF4-FFF2-40B4-BE49-F238E27FC236}">
                  <a16:creationId xmlns:a16="http://schemas.microsoft.com/office/drawing/2014/main" id="{D095DEC2-A583-85E3-EB25-229633B9F83A}"/>
                </a:ext>
              </a:extLst>
            </p:cNvPr>
            <p:cNvSpPr/>
            <p:nvPr/>
          </p:nvSpPr>
          <p:spPr>
            <a:xfrm>
              <a:off x="3993176" y="4073238"/>
              <a:ext cx="4435565" cy="689063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000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     I can see a river.</a:t>
              </a:r>
              <a:endParaRPr lang="vi-VN" sz="4000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463E9E-28D3-6393-6B4D-120F0D27E30E}"/>
                </a:ext>
              </a:extLst>
            </p:cNvPr>
            <p:cNvSpPr/>
            <p:nvPr/>
          </p:nvSpPr>
          <p:spPr>
            <a:xfrm>
              <a:off x="3946114" y="4073238"/>
              <a:ext cx="620321" cy="696321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600" b="1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A</a:t>
              </a:r>
              <a:endParaRPr lang="vi-VN" sz="3600" b="1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</p:grpSp>
      <p:grpSp>
        <p:nvGrpSpPr>
          <p:cNvPr id="14" name="ĐÁP ÁN C">
            <a:extLst>
              <a:ext uri="{FF2B5EF4-FFF2-40B4-BE49-F238E27FC236}">
                <a16:creationId xmlns:a16="http://schemas.microsoft.com/office/drawing/2014/main" id="{91B37898-A712-04AC-7221-DBD384F4ED87}"/>
              </a:ext>
            </a:extLst>
          </p:cNvPr>
          <p:cNvGrpSpPr/>
          <p:nvPr/>
        </p:nvGrpSpPr>
        <p:grpSpPr>
          <a:xfrm>
            <a:off x="1926882" y="4789274"/>
            <a:ext cx="6527247" cy="693405"/>
            <a:chOff x="3230381" y="4136336"/>
            <a:chExt cx="3675528" cy="674127"/>
          </a:xfrm>
        </p:grpSpPr>
        <p:sp>
          <p:nvSpPr>
            <p:cNvPr id="15" name="Đáp án C">
              <a:extLst>
                <a:ext uri="{FF2B5EF4-FFF2-40B4-BE49-F238E27FC236}">
                  <a16:creationId xmlns:a16="http://schemas.microsoft.com/office/drawing/2014/main" id="{B49BD16D-D029-2288-CA4F-22147240714B}"/>
                </a:ext>
              </a:extLst>
            </p:cNvPr>
            <p:cNvSpPr/>
            <p:nvPr/>
          </p:nvSpPr>
          <p:spPr>
            <a:xfrm>
              <a:off x="3230381" y="4145446"/>
              <a:ext cx="3675528" cy="665017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000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   I can see a kite.</a:t>
              </a:r>
              <a:endParaRPr lang="vi-VN" sz="4000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4C6EF86-8C5A-500F-C77F-164044D0AC54}"/>
                </a:ext>
              </a:extLst>
            </p:cNvPr>
            <p:cNvSpPr/>
            <p:nvPr/>
          </p:nvSpPr>
          <p:spPr>
            <a:xfrm>
              <a:off x="3230382" y="4136336"/>
              <a:ext cx="472957" cy="668499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600" b="1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B</a:t>
              </a:r>
              <a:endParaRPr lang="vi-VN" sz="3600" b="1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</p:grpSp>
      <p:grpSp>
        <p:nvGrpSpPr>
          <p:cNvPr id="17" name="ĐÁP ÁN A">
            <a:extLst>
              <a:ext uri="{FF2B5EF4-FFF2-40B4-BE49-F238E27FC236}">
                <a16:creationId xmlns:a16="http://schemas.microsoft.com/office/drawing/2014/main" id="{5EC30347-EE6F-E2DA-AEBF-00E3DCF1EABB}"/>
              </a:ext>
            </a:extLst>
          </p:cNvPr>
          <p:cNvGrpSpPr/>
          <p:nvPr/>
        </p:nvGrpSpPr>
        <p:grpSpPr>
          <a:xfrm>
            <a:off x="2676009" y="5669933"/>
            <a:ext cx="6839981" cy="702675"/>
            <a:chOff x="3848405" y="4073237"/>
            <a:chExt cx="3498650" cy="609283"/>
          </a:xfrm>
        </p:grpSpPr>
        <p:sp>
          <p:nvSpPr>
            <p:cNvPr id="18" name="đáp án A">
              <a:extLst>
                <a:ext uri="{FF2B5EF4-FFF2-40B4-BE49-F238E27FC236}">
                  <a16:creationId xmlns:a16="http://schemas.microsoft.com/office/drawing/2014/main" id="{F7CDFD58-1429-C6E4-2E26-D1CA6DDAE7AB}"/>
                </a:ext>
              </a:extLst>
            </p:cNvPr>
            <p:cNvSpPr/>
            <p:nvPr/>
          </p:nvSpPr>
          <p:spPr>
            <a:xfrm>
              <a:off x="3848405" y="4073237"/>
              <a:ext cx="3498650" cy="609283"/>
            </a:xfrm>
            <a:prstGeom prst="roundRect">
              <a:avLst>
                <a:gd name="adj" fmla="val 50000"/>
              </a:avLst>
            </a:prstGeom>
            <a:solidFill>
              <a:srgbClr val="FFE084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000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      I can see a road.</a:t>
              </a:r>
              <a:endParaRPr lang="vi-VN" sz="4000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B480D87-F25B-8FDF-90BD-42ACB1F89575}"/>
                </a:ext>
              </a:extLst>
            </p:cNvPr>
            <p:cNvSpPr/>
            <p:nvPr/>
          </p:nvSpPr>
          <p:spPr>
            <a:xfrm>
              <a:off x="3848405" y="4073238"/>
              <a:ext cx="433807" cy="609282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600" b="1" kern="0" dirty="0">
                  <a:solidFill>
                    <a:srgbClr val="002060"/>
                  </a:solidFill>
                  <a:latin typeface="Comic Sans MS" panose="030F0702030302020204" pitchFamily="66" charset="0"/>
                  <a:sym typeface="Arial"/>
                </a:rPr>
                <a:t>C</a:t>
              </a:r>
              <a:endParaRPr lang="vi-VN" sz="3600" b="1" kern="0" dirty="0">
                <a:solidFill>
                  <a:srgbClr val="002060"/>
                </a:solidFill>
                <a:latin typeface="#9Slide03 Kaleko 105 Round Bold" pitchFamily="2" charset="0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48A360-D1AC-B861-A101-5A931DFEFEAE}"/>
              </a:ext>
            </a:extLst>
          </p:cNvPr>
          <p:cNvGrpSpPr/>
          <p:nvPr/>
        </p:nvGrpSpPr>
        <p:grpSpPr>
          <a:xfrm>
            <a:off x="8749881" y="4776210"/>
            <a:ext cx="675329" cy="646331"/>
            <a:chOff x="3754838" y="3007068"/>
            <a:chExt cx="718067" cy="66501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8C61DA8-97B4-7E70-78DA-6CD71A6F91FD}"/>
                </a:ext>
              </a:extLst>
            </p:cNvPr>
            <p:cNvSpPr/>
            <p:nvPr/>
          </p:nvSpPr>
          <p:spPr>
            <a:xfrm>
              <a:off x="3866826" y="3084163"/>
              <a:ext cx="482393" cy="499564"/>
            </a:xfrm>
            <a:prstGeom prst="ellipse">
              <a:avLst/>
            </a:prstGeom>
            <a:solidFill>
              <a:srgbClr val="553333">
                <a:lumMod val="75000"/>
              </a:srgbClr>
            </a:solidFill>
            <a:ln w="12700" cap="flat" cmpd="sng" algn="ctr">
              <a:solidFill>
                <a:srgbClr val="4824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vi-VN" sz="1400" kern="0" dirty="0">
                <a:solidFill>
                  <a:srgbClr val="FFFFFF"/>
                </a:solidFill>
                <a:latin typeface="#9Slide03 Kaleko 105 Round Bold" pitchFamily="2" charset="0"/>
                <a:sym typeface="Arial"/>
              </a:endParaRPr>
            </a:p>
          </p:txBody>
        </p:sp>
        <p:sp>
          <p:nvSpPr>
            <p:cNvPr id="22" name="Google Shape;534;p37">
              <a:extLst>
                <a:ext uri="{FF2B5EF4-FFF2-40B4-BE49-F238E27FC236}">
                  <a16:creationId xmlns:a16="http://schemas.microsoft.com/office/drawing/2014/main" id="{F9759FB6-8C4E-9EB1-7EB5-15293EA1F9BC}"/>
                </a:ext>
              </a:extLst>
            </p:cNvPr>
            <p:cNvSpPr/>
            <p:nvPr/>
          </p:nvSpPr>
          <p:spPr>
            <a:xfrm>
              <a:off x="3754838" y="3007068"/>
              <a:ext cx="718067" cy="665018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482400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435D74"/>
                </a:solidFill>
                <a:latin typeface="#9Slide03 Kaleko 105 Round Bold" pitchFamily="2" charset="0"/>
                <a:cs typeface="Arial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B585F48-97E1-E8EB-E501-1D3A4A571DA1}"/>
              </a:ext>
            </a:extLst>
          </p:cNvPr>
          <p:cNvSpPr txBox="1"/>
          <p:nvPr/>
        </p:nvSpPr>
        <p:spPr>
          <a:xfrm>
            <a:off x="3754387" y="-35502"/>
            <a:ext cx="4980696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omic Sans MS" panose="030F0702030302020204" pitchFamily="66" charset="0"/>
              </a:rPr>
              <a:t>Game: ’’Yes or No’’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A3E8D6D-FE79-F1B6-8995-B42004A575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477"/>
          <a:stretch/>
        </p:blipFill>
        <p:spPr>
          <a:xfrm>
            <a:off x="4677421" y="926101"/>
            <a:ext cx="2400373" cy="2078111"/>
          </a:xfrm>
          <a:prstGeom prst="rect">
            <a:avLst/>
          </a:prstGeom>
        </p:spPr>
      </p:pic>
      <p:pic>
        <p:nvPicPr>
          <p:cNvPr id="24" name="negative_beeps-6008">
            <a:hlinkClick r:id="" action="ppaction://media"/>
            <a:extLst>
              <a:ext uri="{FF2B5EF4-FFF2-40B4-BE49-F238E27FC236}">
                <a16:creationId xmlns:a16="http://schemas.microsoft.com/office/drawing/2014/main" id="{990F1659-BE21-8C64-2E97-A839FB6CE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80092" y="1119953"/>
            <a:ext cx="756194" cy="75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2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6C6E3FCD-0008-FEC4-A390-78DBC8283BF9}"/>
              </a:ext>
            </a:extLst>
          </p:cNvPr>
          <p:cNvSpPr/>
          <p:nvPr/>
        </p:nvSpPr>
        <p:spPr>
          <a:xfrm>
            <a:off x="1887737" y="735533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6643C-4286-F692-7955-F9C2800BF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041" y="-416747"/>
            <a:ext cx="1932599" cy="1841152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CC9B8685-44C3-59D2-41F6-51006773657F}"/>
              </a:ext>
            </a:extLst>
          </p:cNvPr>
          <p:cNvSpPr/>
          <p:nvPr/>
        </p:nvSpPr>
        <p:spPr>
          <a:xfrm>
            <a:off x="920207" y="-473694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91CDC-EE50-CDD4-A680-D678B4DAA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560" y="503654"/>
            <a:ext cx="1932599" cy="1841152"/>
          </a:xfrm>
          <a:prstGeom prst="rect">
            <a:avLst/>
          </a:prstGeom>
        </p:spPr>
      </p:pic>
      <p:pic>
        <p:nvPicPr>
          <p:cNvPr id="12292" name="Picture 4" descr="Hài hước và dễ thương good job gif cute Được chia sẻ nhiều nhất">
            <a:extLst>
              <a:ext uri="{FF2B5EF4-FFF2-40B4-BE49-F238E27FC236}">
                <a16:creationId xmlns:a16="http://schemas.microsoft.com/office/drawing/2014/main" id="{1C6CED29-7CC6-1FBB-128B-D644CC796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09" y="1116531"/>
            <a:ext cx="5784119" cy="453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6B1CF9-40DB-339A-8558-EBC3B0F58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493429">
            <a:off x="9371574" y="5338182"/>
            <a:ext cx="1932599" cy="1841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A9AD81-BB76-C856-3A0F-F5F08D42E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572928">
            <a:off x="8159226" y="4422110"/>
            <a:ext cx="1932599" cy="1841152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9C5D4AFB-A846-67CD-D037-E1CC913D55B1}"/>
              </a:ext>
            </a:extLst>
          </p:cNvPr>
          <p:cNvSpPr/>
          <p:nvPr/>
        </p:nvSpPr>
        <p:spPr>
          <a:xfrm>
            <a:off x="2294743" y="4821068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6C14B58-1598-45F8-CB38-EAA9E4E17C9E}"/>
              </a:ext>
            </a:extLst>
          </p:cNvPr>
          <p:cNvSpPr/>
          <p:nvPr/>
        </p:nvSpPr>
        <p:spPr>
          <a:xfrm>
            <a:off x="920207" y="5576863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668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B0F0"/>
            </a:gs>
            <a:gs pos="3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lustração do pólo sul. paisagem da antártica com bordas de iceberg.  terreno panorâmico de neve branca com oceano. cena de frio polar.  superfície nórdica. fiord… | Ilustração de montanha, Paisagem de montanha,">
            <a:extLst>
              <a:ext uri="{FF2B5EF4-FFF2-40B4-BE49-F238E27FC236}">
                <a16:creationId xmlns:a16="http://schemas.microsoft.com/office/drawing/2014/main" id="{46AB1086-6498-A9D1-FB5B-F03161D3B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374" y="903057"/>
            <a:ext cx="9307629" cy="5051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ye Smiley Gifs - GIFs, Show More GIFs | Cartoon gifs, Smiley, Gif">
            <a:extLst>
              <a:ext uri="{FF2B5EF4-FFF2-40B4-BE49-F238E27FC236}">
                <a16:creationId xmlns:a16="http://schemas.microsoft.com/office/drawing/2014/main" id="{0752348F-2474-9EF1-B6AD-736438909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7069">
            <a:off x="2333132" y="1944304"/>
            <a:ext cx="7107197" cy="24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08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0561" y="6043139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29037" y="796231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3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1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3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6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9" y="5481242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5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7" y="1540355"/>
            <a:ext cx="5955369" cy="389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67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Class Rules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B7F3A-49FA-2BB0-FCBA-F50D431F2D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97368" y="2462938"/>
            <a:ext cx="2286862" cy="218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6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8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6" y="1645660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3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9" y="5573086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6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1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Listen to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friend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talking in front.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1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8" y="2079897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2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Raise your hand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6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8" y="3587699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7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5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7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6" y="3237173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8" y="685801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2" y="1925249"/>
            <a:ext cx="4714561" cy="2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3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Wait for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4" y="1133686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3" y="1774780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6" y="4988456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8" y="5045847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3" y="1684606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7" y="3741549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70" y="-93146"/>
            <a:ext cx="3220131" cy="997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1253" y="2124766"/>
            <a:ext cx="9345255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2. Activity 4: Read and tick.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7845" y="3014081"/>
            <a:ext cx="11619760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3. Activity 5: Guess, read and circle. Then say.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374" y="1619151"/>
            <a:ext cx="418889" cy="413071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81" y="1614746"/>
            <a:ext cx="418888" cy="421881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106437" y="1"/>
            <a:ext cx="4093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Review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7845" y="4566874"/>
            <a:ext cx="10233715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4. Activity 6: Write the words.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4779866"/>
            <a:ext cx="418887" cy="421880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AE5FC9C-7A0F-31CD-5857-F70481CBD700}"/>
              </a:ext>
            </a:extLst>
          </p:cNvPr>
          <p:cNvGrpSpPr/>
          <p:nvPr/>
        </p:nvGrpSpPr>
        <p:grpSpPr>
          <a:xfrm>
            <a:off x="5106370" y="3948869"/>
            <a:ext cx="2198247" cy="421882"/>
            <a:chOff x="5106370" y="3948869"/>
            <a:chExt cx="2198247" cy="4218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639" y="3948869"/>
              <a:ext cx="418888" cy="42188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1"/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6370" y="3948870"/>
              <a:ext cx="341406" cy="421881"/>
            </a:xfrm>
            <a:prstGeom prst="rect">
              <a:avLst/>
            </a:prstGeom>
            <a:effectLst>
              <a:outerShdw blurRad="50800" dist="50800" dir="5400000" algn="ctr" rotWithShape="0">
                <a:schemeClr val="accent1"/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5729" y="3948869"/>
              <a:ext cx="418888" cy="42188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1"/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238" y="3948869"/>
              <a:ext cx="418887" cy="42188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1"/>
              </a:outerShdw>
            </a:effectLst>
          </p:spPr>
        </p:pic>
      </p:grpSp>
      <p:sp>
        <p:nvSpPr>
          <p:cNvPr id="6" name="Freeform 7">
            <a:extLst>
              <a:ext uri="{FF2B5EF4-FFF2-40B4-BE49-F238E27FC236}">
                <a16:creationId xmlns:a16="http://schemas.microsoft.com/office/drawing/2014/main" id="{AABE306B-C32F-72C6-90E3-72903A981345}"/>
              </a:ext>
            </a:extLst>
          </p:cNvPr>
          <p:cNvSpPr/>
          <p:nvPr/>
        </p:nvSpPr>
        <p:spPr>
          <a:xfrm>
            <a:off x="-297159" y="-567893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50B5240-0612-9947-97B6-893EBD886EC6}"/>
              </a:ext>
            </a:extLst>
          </p:cNvPr>
          <p:cNvSpPr/>
          <p:nvPr/>
        </p:nvSpPr>
        <p:spPr>
          <a:xfrm>
            <a:off x="10877444" y="5666634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1DE47-B621-C616-A790-E1C4BA0B816D}"/>
              </a:ext>
            </a:extLst>
          </p:cNvPr>
          <p:cNvSpPr txBox="1"/>
          <p:nvPr/>
        </p:nvSpPr>
        <p:spPr>
          <a:xfrm>
            <a:off x="1127845" y="1293769"/>
            <a:ext cx="9345255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Warm-up/ Review</a:t>
            </a:r>
          </a:p>
        </p:txBody>
      </p:sp>
    </p:spTree>
    <p:extLst>
      <p:ext uri="{BB962C8B-B14F-4D97-AF65-F5344CB8AC3E}">
        <p14:creationId xmlns:p14="http://schemas.microsoft.com/office/powerpoint/2010/main" val="285388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70" y="-93146"/>
            <a:ext cx="3220131" cy="9977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06437" y="1"/>
            <a:ext cx="4093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Review 1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AABE306B-C32F-72C6-90E3-72903A981345}"/>
              </a:ext>
            </a:extLst>
          </p:cNvPr>
          <p:cNvSpPr/>
          <p:nvPr/>
        </p:nvSpPr>
        <p:spPr>
          <a:xfrm>
            <a:off x="-297159" y="-567893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50B5240-0612-9947-97B6-893EBD886EC6}"/>
              </a:ext>
            </a:extLst>
          </p:cNvPr>
          <p:cNvSpPr/>
          <p:nvPr/>
        </p:nvSpPr>
        <p:spPr>
          <a:xfrm>
            <a:off x="10877444" y="5666634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1DE47-B621-C616-A790-E1C4BA0B816D}"/>
              </a:ext>
            </a:extLst>
          </p:cNvPr>
          <p:cNvSpPr txBox="1"/>
          <p:nvPr/>
        </p:nvSpPr>
        <p:spPr>
          <a:xfrm>
            <a:off x="838544" y="1552622"/>
            <a:ext cx="11166222" cy="304698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01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Warm-up/ Review</a:t>
            </a:r>
          </a:p>
        </p:txBody>
      </p:sp>
    </p:spTree>
    <p:extLst>
      <p:ext uri="{BB962C8B-B14F-4D97-AF65-F5344CB8AC3E}">
        <p14:creationId xmlns:p14="http://schemas.microsoft.com/office/powerpoint/2010/main" val="337933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</TotalTime>
  <Words>660</Words>
  <Application>Microsoft Office PowerPoint</Application>
  <PresentationFormat>Widescreen</PresentationFormat>
  <Paragraphs>167</Paragraphs>
  <Slides>35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#9Slide03 Kaleko 105 Round Bold</vt:lpstr>
      <vt:lpstr>Abadi</vt:lpstr>
      <vt:lpstr>Arial</vt:lpstr>
      <vt:lpstr>Arial Black</vt:lpstr>
      <vt:lpstr>Calibri</vt:lpstr>
      <vt:lpstr>Calibri Light</vt:lpstr>
      <vt:lpstr>Comic Sans MS</vt:lpstr>
      <vt:lpstr>Congenial Black</vt:lpstr>
      <vt:lpstr>Tropika</vt:lpstr>
      <vt:lpstr>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Ngan-BanNgoaiNgu</cp:lastModifiedBy>
  <cp:revision>141</cp:revision>
  <dcterms:created xsi:type="dcterms:W3CDTF">2020-02-18T03:54:09Z</dcterms:created>
  <dcterms:modified xsi:type="dcterms:W3CDTF">2024-06-20T09:42:33Z</dcterms:modified>
</cp:coreProperties>
</file>