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2"/>
  </p:notesMasterIdLst>
  <p:sldIdLst>
    <p:sldId id="257" r:id="rId4"/>
    <p:sldId id="278" r:id="rId5"/>
    <p:sldId id="282" r:id="rId6"/>
    <p:sldId id="334" r:id="rId7"/>
    <p:sldId id="335" r:id="rId8"/>
    <p:sldId id="336" r:id="rId9"/>
    <p:sldId id="291" r:id="rId10"/>
    <p:sldId id="264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0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4B16A-8419-451B-8B37-717C62F5793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6717D-84AB-4054-A33D-4362D700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68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HƯƠNG THẢO – ZALO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6717D-84AB-4054-A33D-4362D700A8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74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bịch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bón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vè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217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bịch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bón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vè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599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616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bịch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bón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vè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37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bịch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bón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vè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670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bịch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bón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vè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762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bịch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bón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vè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749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bịch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bón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vè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726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bịch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bón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vè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694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bịch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bón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vè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610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bịch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bón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vè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384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48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6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92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73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20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4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62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90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48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80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93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09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24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44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55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7996534" y="3429098"/>
            <a:ext cx="4195460" cy="3374452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Google Shape;245;p3"/>
          <p:cNvSpPr/>
          <p:nvPr/>
        </p:nvSpPr>
        <p:spPr>
          <a:xfrm flipH="1">
            <a:off x="34" y="5158676"/>
            <a:ext cx="12191948" cy="125056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Google Shape;246;p3"/>
          <p:cNvSpPr/>
          <p:nvPr/>
        </p:nvSpPr>
        <p:spPr>
          <a:xfrm flipH="1">
            <a:off x="8010244" y="4999649"/>
            <a:ext cx="4168037" cy="1872308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Google Shape;247;p3"/>
          <p:cNvSpPr/>
          <p:nvPr/>
        </p:nvSpPr>
        <p:spPr>
          <a:xfrm flipH="1">
            <a:off x="79" y="5315865"/>
            <a:ext cx="7793103" cy="1523553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Google Shape;248;p3"/>
          <p:cNvSpPr/>
          <p:nvPr/>
        </p:nvSpPr>
        <p:spPr>
          <a:xfrm flipH="1">
            <a:off x="73" y="5588841"/>
            <a:ext cx="3396543" cy="1250572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3"/>
          <p:cNvSpPr/>
          <p:nvPr/>
        </p:nvSpPr>
        <p:spPr>
          <a:xfrm flipH="1">
            <a:off x="34" y="5437400"/>
            <a:ext cx="12191948" cy="140195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1216100" y="3323557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1216100" y="4040384"/>
            <a:ext cx="37440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1216100" y="1884843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9412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05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255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7" name="Google Shape;287;p7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0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1" name="Google Shape;291;p7"/>
          <p:cNvSpPr/>
          <p:nvPr/>
        </p:nvSpPr>
        <p:spPr>
          <a:xfrm flipH="1">
            <a:off x="34" y="51589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2" name="Google Shape;292;p7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5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618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9"/>
          <p:cNvGrpSpPr/>
          <p:nvPr/>
        </p:nvGrpSpPr>
        <p:grpSpPr>
          <a:xfrm>
            <a:off x="367" y="4156606"/>
            <a:ext cx="12223208" cy="2720188"/>
            <a:chOff x="271" y="2964551"/>
            <a:chExt cx="9167406" cy="2193229"/>
          </a:xfrm>
        </p:grpSpPr>
        <p:sp>
          <p:nvSpPr>
            <p:cNvPr id="312" name="Google Shape;312;p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6" name="Google Shape;316;p9"/>
          <p:cNvSpPr/>
          <p:nvPr/>
        </p:nvSpPr>
        <p:spPr>
          <a:xfrm>
            <a:off x="-47168" y="720000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7" name="Google Shape;317;p9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9"/>
          <p:cNvSpPr/>
          <p:nvPr/>
        </p:nvSpPr>
        <p:spPr>
          <a:xfrm>
            <a:off x="8156693" y="4444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0" name="Google Shape;320;p9"/>
          <p:cNvSpPr txBox="1">
            <a:spLocks noGrp="1"/>
          </p:cNvSpPr>
          <p:nvPr>
            <p:ph type="title"/>
          </p:nvPr>
        </p:nvSpPr>
        <p:spPr>
          <a:xfrm>
            <a:off x="2336600" y="548895"/>
            <a:ext cx="7518800" cy="8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21" name="Google Shape;321;p9"/>
          <p:cNvSpPr txBox="1">
            <a:spLocks noGrp="1"/>
          </p:cNvSpPr>
          <p:nvPr>
            <p:ph type="subTitle" idx="1"/>
          </p:nvPr>
        </p:nvSpPr>
        <p:spPr>
          <a:xfrm>
            <a:off x="2182267" y="2901833"/>
            <a:ext cx="4435200" cy="23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938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7" name="Google Shape;327;p11"/>
          <p:cNvSpPr/>
          <p:nvPr/>
        </p:nvSpPr>
        <p:spPr>
          <a:xfrm>
            <a:off x="-165295" y="3841842"/>
            <a:ext cx="12499755" cy="945404"/>
          </a:xfrm>
          <a:custGeom>
            <a:avLst/>
            <a:gdLst/>
            <a:ahLst/>
            <a:cxnLst/>
            <a:rect l="l" t="t" r="r" b="b"/>
            <a:pathLst>
              <a:path w="47603" h="5412" extrusionOk="0">
                <a:moveTo>
                  <a:pt x="36217" y="1"/>
                </a:moveTo>
                <a:cubicBezTo>
                  <a:pt x="34122" y="1"/>
                  <a:pt x="32206" y="1117"/>
                  <a:pt x="30593" y="1848"/>
                </a:cubicBezTo>
                <a:cubicBezTo>
                  <a:pt x="28988" y="2571"/>
                  <a:pt x="26764" y="3064"/>
                  <a:pt x="24764" y="3064"/>
                </a:cubicBezTo>
                <a:cubicBezTo>
                  <a:pt x="24713" y="3064"/>
                  <a:pt x="24662" y="3064"/>
                  <a:pt x="24612" y="3063"/>
                </a:cubicBezTo>
                <a:cubicBezTo>
                  <a:pt x="22331" y="3021"/>
                  <a:pt x="20361" y="2428"/>
                  <a:pt x="18579" y="1537"/>
                </a:cubicBezTo>
                <a:cubicBezTo>
                  <a:pt x="17746" y="1121"/>
                  <a:pt x="16926" y="962"/>
                  <a:pt x="16098" y="962"/>
                </a:cubicBezTo>
                <a:cubicBezTo>
                  <a:pt x="14857" y="962"/>
                  <a:pt x="13597" y="1318"/>
                  <a:pt x="12245" y="1699"/>
                </a:cubicBezTo>
                <a:cubicBezTo>
                  <a:pt x="10518" y="2185"/>
                  <a:pt x="10398" y="2820"/>
                  <a:pt x="474" y="4009"/>
                </a:cubicBezTo>
                <a:cubicBezTo>
                  <a:pt x="474" y="4521"/>
                  <a:pt x="1" y="5412"/>
                  <a:pt x="811" y="5412"/>
                </a:cubicBezTo>
                <a:lnTo>
                  <a:pt x="46563" y="5412"/>
                </a:lnTo>
                <a:cubicBezTo>
                  <a:pt x="47062" y="5412"/>
                  <a:pt x="47480" y="2522"/>
                  <a:pt x="47603" y="2065"/>
                </a:cubicBezTo>
                <a:cubicBezTo>
                  <a:pt x="45970" y="1955"/>
                  <a:pt x="44256" y="1874"/>
                  <a:pt x="42743" y="1443"/>
                </a:cubicBezTo>
                <a:cubicBezTo>
                  <a:pt x="40676" y="850"/>
                  <a:pt x="38868" y="160"/>
                  <a:pt x="36561" y="11"/>
                </a:cubicBezTo>
                <a:cubicBezTo>
                  <a:pt x="36446" y="4"/>
                  <a:pt x="36331" y="1"/>
                  <a:pt x="362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8" name="Google Shape;328;p11"/>
          <p:cNvSpPr/>
          <p:nvPr/>
        </p:nvSpPr>
        <p:spPr>
          <a:xfrm>
            <a:off x="2186075" y="4192761"/>
            <a:ext cx="10111199" cy="1351865"/>
          </a:xfrm>
          <a:custGeom>
            <a:avLst/>
            <a:gdLst/>
            <a:ahLst/>
            <a:cxnLst/>
            <a:rect l="l" t="t" r="r" b="b"/>
            <a:pathLst>
              <a:path w="40877" h="7230" extrusionOk="0">
                <a:moveTo>
                  <a:pt x="40877" y="0"/>
                </a:moveTo>
                <a:cubicBezTo>
                  <a:pt x="38042" y="81"/>
                  <a:pt x="35058" y="201"/>
                  <a:pt x="31980" y="376"/>
                </a:cubicBezTo>
                <a:cubicBezTo>
                  <a:pt x="14189" y="1364"/>
                  <a:pt x="1" y="3603"/>
                  <a:pt x="296" y="5359"/>
                </a:cubicBezTo>
                <a:cubicBezTo>
                  <a:pt x="498" y="6559"/>
                  <a:pt x="7302" y="7230"/>
                  <a:pt x="17211" y="7230"/>
                </a:cubicBezTo>
                <a:cubicBezTo>
                  <a:pt x="21911" y="7230"/>
                  <a:pt x="27309" y="7079"/>
                  <a:pt x="33033" y="6762"/>
                </a:cubicBezTo>
                <a:cubicBezTo>
                  <a:pt x="35748" y="6600"/>
                  <a:pt x="38379" y="6425"/>
                  <a:pt x="40877" y="6224"/>
                </a:cubicBezTo>
                <a:lnTo>
                  <a:pt x="40877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9" name="Google Shape;329;p11"/>
          <p:cNvSpPr/>
          <p:nvPr/>
        </p:nvSpPr>
        <p:spPr>
          <a:xfrm>
            <a:off x="-77719" y="4521842"/>
            <a:ext cx="12412149" cy="1873913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0" name="Google Shape;330;p11"/>
          <p:cNvSpPr/>
          <p:nvPr/>
        </p:nvSpPr>
        <p:spPr>
          <a:xfrm>
            <a:off x="4361557" y="4958520"/>
            <a:ext cx="1435659" cy="298233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1" name="Google Shape;331;p11"/>
          <p:cNvSpPr/>
          <p:nvPr/>
        </p:nvSpPr>
        <p:spPr>
          <a:xfrm>
            <a:off x="84313" y="4791920"/>
            <a:ext cx="1435659" cy="300664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2" name="Google Shape;332;p11"/>
          <p:cNvSpPr/>
          <p:nvPr/>
        </p:nvSpPr>
        <p:spPr>
          <a:xfrm>
            <a:off x="1570782" y="4770339"/>
            <a:ext cx="564468" cy="98164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3" name="Google Shape;333;p11"/>
          <p:cNvSpPr/>
          <p:nvPr/>
        </p:nvSpPr>
        <p:spPr>
          <a:xfrm>
            <a:off x="1506102" y="4948235"/>
            <a:ext cx="1129431" cy="209792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4" name="Google Shape;334;p11"/>
          <p:cNvSpPr/>
          <p:nvPr/>
        </p:nvSpPr>
        <p:spPr>
          <a:xfrm>
            <a:off x="2498239" y="4799961"/>
            <a:ext cx="874653" cy="16117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5" name="Google Shape;335;p11"/>
          <p:cNvSpPr/>
          <p:nvPr/>
        </p:nvSpPr>
        <p:spPr>
          <a:xfrm>
            <a:off x="3376594" y="4948236"/>
            <a:ext cx="737617" cy="224937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6" name="Google Shape;336;p11"/>
          <p:cNvSpPr/>
          <p:nvPr/>
        </p:nvSpPr>
        <p:spPr>
          <a:xfrm>
            <a:off x="4324701" y="4885223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7" name="Google Shape;337;p11"/>
          <p:cNvSpPr/>
          <p:nvPr/>
        </p:nvSpPr>
        <p:spPr>
          <a:xfrm>
            <a:off x="4241344" y="4875687"/>
            <a:ext cx="23499" cy="4861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8" name="Google Shape;338;p11"/>
          <p:cNvSpPr/>
          <p:nvPr/>
        </p:nvSpPr>
        <p:spPr>
          <a:xfrm>
            <a:off x="4287845" y="4867647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9" name="Google Shape;339;p11"/>
          <p:cNvSpPr/>
          <p:nvPr/>
        </p:nvSpPr>
        <p:spPr>
          <a:xfrm>
            <a:off x="4194099" y="4887654"/>
            <a:ext cx="20283" cy="5609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0" name="Google Shape;340;p11"/>
          <p:cNvSpPr/>
          <p:nvPr/>
        </p:nvSpPr>
        <p:spPr>
          <a:xfrm>
            <a:off x="4367989" y="4872509"/>
            <a:ext cx="23499" cy="5609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1" name="Google Shape;341;p11"/>
          <p:cNvSpPr/>
          <p:nvPr/>
        </p:nvSpPr>
        <p:spPr>
          <a:xfrm>
            <a:off x="4351168" y="4904483"/>
            <a:ext cx="23499" cy="6357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2" name="Google Shape;342;p11"/>
          <p:cNvSpPr/>
          <p:nvPr/>
        </p:nvSpPr>
        <p:spPr>
          <a:xfrm>
            <a:off x="4204488" y="4859233"/>
            <a:ext cx="23499" cy="6171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3" name="Google Shape;343;p11"/>
          <p:cNvSpPr/>
          <p:nvPr/>
        </p:nvSpPr>
        <p:spPr>
          <a:xfrm>
            <a:off x="4318271" y="4850071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4" name="Google Shape;344;p11"/>
          <p:cNvSpPr/>
          <p:nvPr/>
        </p:nvSpPr>
        <p:spPr>
          <a:xfrm>
            <a:off x="4414492" y="4887653"/>
            <a:ext cx="24241" cy="8040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5" name="Google Shape;345;p11"/>
          <p:cNvSpPr/>
          <p:nvPr/>
        </p:nvSpPr>
        <p:spPr>
          <a:xfrm>
            <a:off x="4133993" y="4875687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6" name="Google Shape;346;p11"/>
          <p:cNvSpPr/>
          <p:nvPr/>
        </p:nvSpPr>
        <p:spPr>
          <a:xfrm>
            <a:off x="4247775" y="4913083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7" name="Google Shape;347;p11"/>
          <p:cNvSpPr/>
          <p:nvPr/>
        </p:nvSpPr>
        <p:spPr>
          <a:xfrm>
            <a:off x="4284631" y="4897937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8" name="Google Shape;348;p11"/>
          <p:cNvSpPr/>
          <p:nvPr/>
        </p:nvSpPr>
        <p:spPr>
          <a:xfrm>
            <a:off x="644567" y="4698618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56" y="1"/>
                </a:moveTo>
                <a:cubicBezTo>
                  <a:pt x="30" y="1"/>
                  <a:pt x="14" y="1"/>
                  <a:pt x="1" y="14"/>
                </a:cubicBezTo>
                <a:cubicBezTo>
                  <a:pt x="1" y="27"/>
                  <a:pt x="30" y="27"/>
                  <a:pt x="56" y="40"/>
                </a:cubicBezTo>
                <a:cubicBezTo>
                  <a:pt x="69" y="40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9" name="Google Shape;349;p11"/>
          <p:cNvSpPr/>
          <p:nvPr/>
        </p:nvSpPr>
        <p:spPr>
          <a:xfrm>
            <a:off x="56442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30" y="1"/>
                  <a:pt x="1" y="1"/>
                  <a:pt x="1" y="14"/>
                </a:cubicBezTo>
                <a:cubicBezTo>
                  <a:pt x="1" y="14"/>
                  <a:pt x="14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0" name="Google Shape;350;p11"/>
          <p:cNvSpPr/>
          <p:nvPr/>
        </p:nvSpPr>
        <p:spPr>
          <a:xfrm>
            <a:off x="611668" y="4681230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0" y="0"/>
                </a:moveTo>
                <a:cubicBezTo>
                  <a:pt x="14" y="0"/>
                  <a:pt x="1" y="13"/>
                  <a:pt x="1" y="13"/>
                </a:cubicBezTo>
                <a:cubicBezTo>
                  <a:pt x="1" y="26"/>
                  <a:pt x="14" y="39"/>
                  <a:pt x="40" y="39"/>
                </a:cubicBezTo>
                <a:cubicBezTo>
                  <a:pt x="66" y="39"/>
                  <a:pt x="82" y="26"/>
                  <a:pt x="82" y="26"/>
                </a:cubicBezTo>
                <a:cubicBezTo>
                  <a:pt x="82" y="13"/>
                  <a:pt x="66" y="0"/>
                  <a:pt x="4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1" name="Google Shape;351;p11"/>
          <p:cNvSpPr/>
          <p:nvPr/>
        </p:nvSpPr>
        <p:spPr>
          <a:xfrm>
            <a:off x="514705" y="4701048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3" y="1"/>
                </a:moveTo>
                <a:cubicBezTo>
                  <a:pt x="27" y="1"/>
                  <a:pt x="14" y="1"/>
                  <a:pt x="1" y="14"/>
                </a:cubicBezTo>
                <a:cubicBezTo>
                  <a:pt x="1" y="14"/>
                  <a:pt x="27" y="27"/>
                  <a:pt x="53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82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2" name="Google Shape;352;p11"/>
          <p:cNvSpPr/>
          <p:nvPr/>
        </p:nvSpPr>
        <p:spPr>
          <a:xfrm>
            <a:off x="691811" y="4684968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18" y="0"/>
                </a:moveTo>
                <a:cubicBezTo>
                  <a:pt x="7" y="0"/>
                  <a:pt x="1" y="6"/>
                  <a:pt x="1" y="6"/>
                </a:cubicBezTo>
                <a:cubicBezTo>
                  <a:pt x="1" y="19"/>
                  <a:pt x="14" y="32"/>
                  <a:pt x="40" y="32"/>
                </a:cubicBezTo>
                <a:cubicBezTo>
                  <a:pt x="66" y="32"/>
                  <a:pt x="82" y="32"/>
                  <a:pt x="82" y="19"/>
                </a:cubicBezTo>
                <a:cubicBezTo>
                  <a:pt x="95" y="6"/>
                  <a:pt x="66" y="6"/>
                  <a:pt x="40" y="6"/>
                </a:cubicBezTo>
                <a:cubicBezTo>
                  <a:pt x="31" y="2"/>
                  <a:pt x="24" y="0"/>
                  <a:pt x="1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3" name="Google Shape;353;p11"/>
          <p:cNvSpPr/>
          <p:nvPr/>
        </p:nvSpPr>
        <p:spPr>
          <a:xfrm>
            <a:off x="674991" y="4716193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43"/>
                  <a:pt x="40" y="43"/>
                </a:cubicBezTo>
                <a:cubicBezTo>
                  <a:pt x="69" y="43"/>
                  <a:pt x="82" y="43"/>
                  <a:pt x="82" y="27"/>
                </a:cubicBezTo>
                <a:cubicBezTo>
                  <a:pt x="82" y="14"/>
                  <a:pt x="69" y="14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4" name="Google Shape;354;p11"/>
          <p:cNvSpPr/>
          <p:nvPr/>
        </p:nvSpPr>
        <p:spPr>
          <a:xfrm>
            <a:off x="527568" y="4672253"/>
            <a:ext cx="20283" cy="6731"/>
          </a:xfrm>
          <a:custGeom>
            <a:avLst/>
            <a:gdLst/>
            <a:ahLst/>
            <a:cxnLst/>
            <a:rect l="l" t="t" r="r" b="b"/>
            <a:pathLst>
              <a:path w="82" h="36" extrusionOk="0">
                <a:moveTo>
                  <a:pt x="20" y="0"/>
                </a:moveTo>
                <a:cubicBezTo>
                  <a:pt x="8" y="0"/>
                  <a:pt x="1" y="6"/>
                  <a:pt x="1" y="6"/>
                </a:cubicBezTo>
                <a:cubicBezTo>
                  <a:pt x="1" y="19"/>
                  <a:pt x="17" y="35"/>
                  <a:pt x="43" y="35"/>
                </a:cubicBezTo>
                <a:cubicBezTo>
                  <a:pt x="69" y="35"/>
                  <a:pt x="82" y="35"/>
                  <a:pt x="82" y="19"/>
                </a:cubicBezTo>
                <a:cubicBezTo>
                  <a:pt x="82" y="6"/>
                  <a:pt x="69" y="6"/>
                  <a:pt x="43" y="6"/>
                </a:cubicBezTo>
                <a:cubicBezTo>
                  <a:pt x="34" y="2"/>
                  <a:pt x="27" y="0"/>
                  <a:pt x="2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5" name="Google Shape;355;p11"/>
          <p:cNvSpPr/>
          <p:nvPr/>
        </p:nvSpPr>
        <p:spPr>
          <a:xfrm>
            <a:off x="641351" y="4663654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3" y="0"/>
                </a:moveTo>
                <a:cubicBezTo>
                  <a:pt x="14" y="0"/>
                  <a:pt x="1" y="0"/>
                  <a:pt x="1" y="13"/>
                </a:cubicBezTo>
                <a:cubicBezTo>
                  <a:pt x="1" y="26"/>
                  <a:pt x="14" y="26"/>
                  <a:pt x="43" y="39"/>
                </a:cubicBezTo>
                <a:cubicBezTo>
                  <a:pt x="69" y="39"/>
                  <a:pt x="82" y="26"/>
                  <a:pt x="82" y="26"/>
                </a:cubicBezTo>
                <a:cubicBezTo>
                  <a:pt x="82" y="13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6" name="Google Shape;356;p11"/>
          <p:cNvSpPr/>
          <p:nvPr/>
        </p:nvSpPr>
        <p:spPr>
          <a:xfrm>
            <a:off x="738313" y="4701048"/>
            <a:ext cx="23499" cy="6544"/>
          </a:xfrm>
          <a:custGeom>
            <a:avLst/>
            <a:gdLst/>
            <a:ahLst/>
            <a:cxnLst/>
            <a:rect l="l" t="t" r="r" b="b"/>
            <a:pathLst>
              <a:path w="95" h="35" extrusionOk="0">
                <a:moveTo>
                  <a:pt x="40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0" y="27"/>
                </a:cubicBezTo>
                <a:cubicBezTo>
                  <a:pt x="49" y="32"/>
                  <a:pt x="57" y="34"/>
                  <a:pt x="64" y="34"/>
                </a:cubicBezTo>
                <a:cubicBezTo>
                  <a:pt x="76" y="34"/>
                  <a:pt x="82" y="27"/>
                  <a:pt x="82" y="27"/>
                </a:cubicBezTo>
                <a:cubicBezTo>
                  <a:pt x="95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7" name="Google Shape;357;p11"/>
          <p:cNvSpPr/>
          <p:nvPr/>
        </p:nvSpPr>
        <p:spPr>
          <a:xfrm>
            <a:off x="45781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30"/>
                  <a:pt x="56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8" name="Google Shape;358;p11"/>
          <p:cNvSpPr/>
          <p:nvPr/>
        </p:nvSpPr>
        <p:spPr>
          <a:xfrm>
            <a:off x="571596" y="4726666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39"/>
                </a:cubicBezTo>
                <a:cubicBezTo>
                  <a:pt x="66" y="39"/>
                  <a:pt x="95" y="26"/>
                  <a:pt x="95" y="26"/>
                </a:cubicBezTo>
                <a:cubicBezTo>
                  <a:pt x="95" y="13"/>
                  <a:pt x="66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9" name="Google Shape;359;p11"/>
          <p:cNvSpPr/>
          <p:nvPr/>
        </p:nvSpPr>
        <p:spPr>
          <a:xfrm>
            <a:off x="607712" y="4711520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43" y="0"/>
                </a:moveTo>
                <a:cubicBezTo>
                  <a:pt x="30" y="0"/>
                  <a:pt x="1" y="0"/>
                  <a:pt x="1" y="13"/>
                </a:cubicBezTo>
                <a:cubicBezTo>
                  <a:pt x="1" y="13"/>
                  <a:pt x="17" y="26"/>
                  <a:pt x="43" y="26"/>
                </a:cubicBezTo>
                <a:cubicBezTo>
                  <a:pt x="69" y="26"/>
                  <a:pt x="82" y="26"/>
                  <a:pt x="98" y="13"/>
                </a:cubicBezTo>
                <a:cubicBezTo>
                  <a:pt x="98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0" name="Google Shape;360;p11"/>
          <p:cNvSpPr/>
          <p:nvPr/>
        </p:nvSpPr>
        <p:spPr>
          <a:xfrm>
            <a:off x="2407707" y="4851567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1" name="Google Shape;361;p11"/>
          <p:cNvSpPr/>
          <p:nvPr/>
        </p:nvSpPr>
        <p:spPr>
          <a:xfrm>
            <a:off x="2491065" y="4839787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2" name="Google Shape;362;p11"/>
          <p:cNvSpPr/>
          <p:nvPr/>
        </p:nvSpPr>
        <p:spPr>
          <a:xfrm>
            <a:off x="2444563" y="4834925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3" name="Google Shape;363;p11"/>
          <p:cNvSpPr/>
          <p:nvPr/>
        </p:nvSpPr>
        <p:spPr>
          <a:xfrm>
            <a:off x="2538309" y="4852501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11"/>
          <p:cNvSpPr/>
          <p:nvPr/>
        </p:nvSpPr>
        <p:spPr>
          <a:xfrm>
            <a:off x="2364420" y="4837356"/>
            <a:ext cx="20283" cy="5048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5" name="Google Shape;365;p11"/>
          <p:cNvSpPr/>
          <p:nvPr/>
        </p:nvSpPr>
        <p:spPr>
          <a:xfrm>
            <a:off x="2381240" y="4870078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6" name="Google Shape;366;p11"/>
          <p:cNvSpPr/>
          <p:nvPr/>
        </p:nvSpPr>
        <p:spPr>
          <a:xfrm>
            <a:off x="2527921" y="4824642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11"/>
          <p:cNvSpPr/>
          <p:nvPr/>
        </p:nvSpPr>
        <p:spPr>
          <a:xfrm>
            <a:off x="2414880" y="4816415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8" name="Google Shape;368;p11"/>
          <p:cNvSpPr/>
          <p:nvPr/>
        </p:nvSpPr>
        <p:spPr>
          <a:xfrm>
            <a:off x="2317917" y="4852501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9" name="Google Shape;369;p11"/>
          <p:cNvSpPr/>
          <p:nvPr/>
        </p:nvSpPr>
        <p:spPr>
          <a:xfrm>
            <a:off x="2595201" y="4839787"/>
            <a:ext cx="23499" cy="8040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0" name="Google Shape;370;p11"/>
          <p:cNvSpPr/>
          <p:nvPr/>
        </p:nvSpPr>
        <p:spPr>
          <a:xfrm>
            <a:off x="2481419" y="4878118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1" name="Google Shape;371;p11"/>
          <p:cNvSpPr/>
          <p:nvPr/>
        </p:nvSpPr>
        <p:spPr>
          <a:xfrm>
            <a:off x="2447779" y="4862972"/>
            <a:ext cx="20283" cy="5984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2" name="Google Shape;372;p11"/>
          <p:cNvSpPr/>
          <p:nvPr/>
        </p:nvSpPr>
        <p:spPr>
          <a:xfrm>
            <a:off x="9135255" y="4810335"/>
            <a:ext cx="815288" cy="630684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3" name="Google Shape;373;p11"/>
          <p:cNvSpPr/>
          <p:nvPr/>
        </p:nvSpPr>
        <p:spPr>
          <a:xfrm>
            <a:off x="8708075" y="5016760"/>
            <a:ext cx="584504" cy="452117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4" name="Google Shape;374;p11"/>
          <p:cNvSpPr/>
          <p:nvPr/>
        </p:nvSpPr>
        <p:spPr>
          <a:xfrm>
            <a:off x="1792023" y="5159629"/>
            <a:ext cx="10542341" cy="2003491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5" name="Google Shape;375;p11"/>
          <p:cNvSpPr/>
          <p:nvPr/>
        </p:nvSpPr>
        <p:spPr>
          <a:xfrm>
            <a:off x="43496" y="4986379"/>
            <a:ext cx="772000" cy="601328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6" name="Google Shape;376;p11"/>
          <p:cNvSpPr/>
          <p:nvPr/>
        </p:nvSpPr>
        <p:spPr>
          <a:xfrm>
            <a:off x="-77718" y="5421775"/>
            <a:ext cx="6708033" cy="2011157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7" name="Google Shape;377;p11"/>
          <p:cNvSpPr/>
          <p:nvPr/>
        </p:nvSpPr>
        <p:spPr>
          <a:xfrm>
            <a:off x="-77733" y="6026231"/>
            <a:ext cx="12435025" cy="1220559"/>
          </a:xfrm>
          <a:custGeom>
            <a:avLst/>
            <a:gdLst/>
            <a:ahLst/>
            <a:cxnLst/>
            <a:rect l="l" t="t" r="r" b="b"/>
            <a:pathLst>
              <a:path w="50179" h="7521" extrusionOk="0">
                <a:moveTo>
                  <a:pt x="23964" y="1"/>
                </a:moveTo>
                <a:cubicBezTo>
                  <a:pt x="14458" y="1"/>
                  <a:pt x="5927" y="529"/>
                  <a:pt x="1" y="1378"/>
                </a:cubicBezTo>
                <a:lnTo>
                  <a:pt x="1" y="7009"/>
                </a:lnTo>
                <a:cubicBezTo>
                  <a:pt x="1323" y="7197"/>
                  <a:pt x="2794" y="7372"/>
                  <a:pt x="4362" y="7521"/>
                </a:cubicBezTo>
                <a:lnTo>
                  <a:pt x="43566" y="7521"/>
                </a:lnTo>
                <a:cubicBezTo>
                  <a:pt x="46090" y="7278"/>
                  <a:pt x="48316" y="6983"/>
                  <a:pt x="50179" y="6643"/>
                </a:cubicBezTo>
                <a:lnTo>
                  <a:pt x="50179" y="1731"/>
                </a:lnTo>
                <a:cubicBezTo>
                  <a:pt x="44308" y="691"/>
                  <a:pt x="34750" y="1"/>
                  <a:pt x="239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8" name="Google Shape;378;p11"/>
          <p:cNvSpPr/>
          <p:nvPr/>
        </p:nvSpPr>
        <p:spPr>
          <a:xfrm>
            <a:off x="7156538" y="6212605"/>
            <a:ext cx="4267892" cy="662096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9" name="Google Shape;379;p11"/>
          <p:cNvSpPr/>
          <p:nvPr/>
        </p:nvSpPr>
        <p:spPr>
          <a:xfrm>
            <a:off x="7973186" y="5337991"/>
            <a:ext cx="2634596" cy="409112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0" name="Google Shape;380;p11"/>
          <p:cNvSpPr/>
          <p:nvPr/>
        </p:nvSpPr>
        <p:spPr>
          <a:xfrm>
            <a:off x="-2605834" y="565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1" name="Google Shape;381;p11"/>
          <p:cNvSpPr/>
          <p:nvPr/>
        </p:nvSpPr>
        <p:spPr>
          <a:xfrm>
            <a:off x="10104193" y="-535248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82" name="Google Shape;382;p11"/>
          <p:cNvGrpSpPr/>
          <p:nvPr/>
        </p:nvGrpSpPr>
        <p:grpSpPr>
          <a:xfrm>
            <a:off x="1088292" y="4192999"/>
            <a:ext cx="218584" cy="325603"/>
            <a:chOff x="-1716306" y="2279074"/>
            <a:chExt cx="163938" cy="244202"/>
          </a:xfrm>
        </p:grpSpPr>
        <p:sp>
          <p:nvSpPr>
            <p:cNvPr id="383" name="Google Shape;383;p11"/>
            <p:cNvSpPr/>
            <p:nvPr/>
          </p:nvSpPr>
          <p:spPr>
            <a:xfrm>
              <a:off x="-1692019" y="2487794"/>
              <a:ext cx="17077" cy="35482"/>
            </a:xfrm>
            <a:custGeom>
              <a:avLst/>
              <a:gdLst/>
              <a:ahLst/>
              <a:cxnLst/>
              <a:rect l="l" t="t" r="r" b="b"/>
              <a:pathLst>
                <a:path w="90" h="187" extrusionOk="0">
                  <a:moveTo>
                    <a:pt x="57" y="1"/>
                  </a:moveTo>
                  <a:cubicBezTo>
                    <a:pt x="32" y="1"/>
                    <a:pt x="1" y="22"/>
                    <a:pt x="9" y="38"/>
                  </a:cubicBezTo>
                  <a:cubicBezTo>
                    <a:pt x="51" y="80"/>
                    <a:pt x="35" y="187"/>
                    <a:pt x="35" y="187"/>
                  </a:cubicBezTo>
                  <a:lnTo>
                    <a:pt x="77" y="187"/>
                  </a:lnTo>
                  <a:cubicBezTo>
                    <a:pt x="64" y="80"/>
                    <a:pt x="90" y="38"/>
                    <a:pt x="90" y="38"/>
                  </a:cubicBezTo>
                  <a:cubicBezTo>
                    <a:pt x="90" y="11"/>
                    <a:pt x="75" y="1"/>
                    <a:pt x="57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-1713270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69" y="1"/>
                  </a:moveTo>
                  <a:cubicBezTo>
                    <a:pt x="152" y="1"/>
                    <a:pt x="135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5" y="1188"/>
                    <a:pt x="140" y="1205"/>
                    <a:pt x="177" y="1205"/>
                  </a:cubicBezTo>
                  <a:cubicBezTo>
                    <a:pt x="243" y="1205"/>
                    <a:pt x="314" y="1149"/>
                    <a:pt x="325" y="974"/>
                  </a:cubicBezTo>
                  <a:cubicBezTo>
                    <a:pt x="335" y="7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-1716306" y="2279074"/>
              <a:ext cx="38897" cy="226366"/>
            </a:xfrm>
            <a:custGeom>
              <a:avLst/>
              <a:gdLst/>
              <a:ahLst/>
              <a:cxnLst/>
              <a:rect l="l" t="t" r="r" b="b"/>
              <a:pathLst>
                <a:path w="205" h="1193" extrusionOk="0">
                  <a:moveTo>
                    <a:pt x="183" y="0"/>
                  </a:moveTo>
                  <a:cubicBezTo>
                    <a:pt x="164" y="0"/>
                    <a:pt x="146" y="38"/>
                    <a:pt x="137" y="127"/>
                  </a:cubicBezTo>
                  <a:cubicBezTo>
                    <a:pt x="137" y="127"/>
                    <a:pt x="1" y="1031"/>
                    <a:pt x="98" y="1167"/>
                  </a:cubicBezTo>
                  <a:cubicBezTo>
                    <a:pt x="98" y="1180"/>
                    <a:pt x="111" y="1180"/>
                    <a:pt x="124" y="1193"/>
                  </a:cubicBezTo>
                  <a:cubicBezTo>
                    <a:pt x="69" y="989"/>
                    <a:pt x="150" y="114"/>
                    <a:pt x="150" y="114"/>
                  </a:cubicBezTo>
                  <a:cubicBezTo>
                    <a:pt x="163" y="4"/>
                    <a:pt x="192" y="33"/>
                    <a:pt x="205" y="17"/>
                  </a:cubicBezTo>
                  <a:cubicBezTo>
                    <a:pt x="198" y="6"/>
                    <a:pt x="190" y="0"/>
                    <a:pt x="18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-1593543" y="2487794"/>
              <a:ext cx="18785" cy="3548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55" y="1"/>
                  </a:moveTo>
                  <a:cubicBezTo>
                    <a:pt x="27" y="1"/>
                    <a:pt x="0" y="22"/>
                    <a:pt x="18" y="38"/>
                  </a:cubicBezTo>
                  <a:cubicBezTo>
                    <a:pt x="44" y="80"/>
                    <a:pt x="31" y="187"/>
                    <a:pt x="31" y="187"/>
                  </a:cubicBezTo>
                  <a:lnTo>
                    <a:pt x="70" y="187"/>
                  </a:lnTo>
                  <a:cubicBezTo>
                    <a:pt x="70" y="80"/>
                    <a:pt x="99" y="38"/>
                    <a:pt x="99" y="38"/>
                  </a:cubicBezTo>
                  <a:cubicBezTo>
                    <a:pt x="92" y="11"/>
                    <a:pt x="73" y="1"/>
                    <a:pt x="5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-1616122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74" y="1"/>
                  </a:moveTo>
                  <a:cubicBezTo>
                    <a:pt x="156" y="1"/>
                    <a:pt x="138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6" y="1188"/>
                    <a:pt x="142" y="1205"/>
                    <a:pt x="179" y="1205"/>
                  </a:cubicBezTo>
                  <a:cubicBezTo>
                    <a:pt x="246" y="1205"/>
                    <a:pt x="316" y="1149"/>
                    <a:pt x="325" y="974"/>
                  </a:cubicBezTo>
                  <a:cubicBezTo>
                    <a:pt x="335" y="764"/>
                    <a:pt x="257" y="1"/>
                    <a:pt x="174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-1618589" y="2279074"/>
              <a:ext cx="38328" cy="226366"/>
            </a:xfrm>
            <a:custGeom>
              <a:avLst/>
              <a:gdLst/>
              <a:ahLst/>
              <a:cxnLst/>
              <a:rect l="l" t="t" r="r" b="b"/>
              <a:pathLst>
                <a:path w="202" h="1193" extrusionOk="0">
                  <a:moveTo>
                    <a:pt x="182" y="0"/>
                  </a:moveTo>
                  <a:cubicBezTo>
                    <a:pt x="167" y="0"/>
                    <a:pt x="155" y="38"/>
                    <a:pt x="134" y="127"/>
                  </a:cubicBezTo>
                  <a:cubicBezTo>
                    <a:pt x="134" y="127"/>
                    <a:pt x="1" y="1031"/>
                    <a:pt x="95" y="1167"/>
                  </a:cubicBezTo>
                  <a:cubicBezTo>
                    <a:pt x="108" y="1180"/>
                    <a:pt x="121" y="1180"/>
                    <a:pt x="134" y="1193"/>
                  </a:cubicBezTo>
                  <a:cubicBezTo>
                    <a:pt x="82" y="989"/>
                    <a:pt x="163" y="114"/>
                    <a:pt x="163" y="114"/>
                  </a:cubicBezTo>
                  <a:cubicBezTo>
                    <a:pt x="176" y="4"/>
                    <a:pt x="202" y="33"/>
                    <a:pt x="202" y="17"/>
                  </a:cubicBezTo>
                  <a:cubicBezTo>
                    <a:pt x="194" y="6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1"/>
          <p:cNvGrpSpPr/>
          <p:nvPr/>
        </p:nvGrpSpPr>
        <p:grpSpPr>
          <a:xfrm>
            <a:off x="2202558" y="3841844"/>
            <a:ext cx="2333073" cy="1027912"/>
            <a:chOff x="-1936407" y="2490071"/>
            <a:chExt cx="1749805" cy="770934"/>
          </a:xfrm>
        </p:grpSpPr>
        <p:sp>
          <p:nvSpPr>
            <p:cNvPr id="390" name="Google Shape;390;p11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0" name="Google Shape;440;p11"/>
          <p:cNvSpPr txBox="1">
            <a:spLocks noGrp="1"/>
          </p:cNvSpPr>
          <p:nvPr>
            <p:ph type="title" hasCustomPrompt="1"/>
          </p:nvPr>
        </p:nvSpPr>
        <p:spPr>
          <a:xfrm>
            <a:off x="1792400" y="1024067"/>
            <a:ext cx="8607200" cy="2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41" name="Google Shape;441;p11"/>
          <p:cNvSpPr txBox="1">
            <a:spLocks noGrp="1"/>
          </p:cNvSpPr>
          <p:nvPr>
            <p:ph type="body" idx="1"/>
          </p:nvPr>
        </p:nvSpPr>
        <p:spPr>
          <a:xfrm>
            <a:off x="1792400" y="3029400"/>
            <a:ext cx="86072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854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790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47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4" y="6212173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3" y="6005445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0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2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2" name="Google Shape;542;p19"/>
          <p:cNvSpPr/>
          <p:nvPr/>
        </p:nvSpPr>
        <p:spPr>
          <a:xfrm flipH="1">
            <a:off x="-8" y="5675224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3" name="Google Shape;543;p19"/>
          <p:cNvSpPr/>
          <p:nvPr/>
        </p:nvSpPr>
        <p:spPr>
          <a:xfrm flipH="1">
            <a:off x="242800" y="6099617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8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272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829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7982041" y="3714225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0" name="Google Shape;670;p27"/>
          <p:cNvSpPr/>
          <p:nvPr/>
        </p:nvSpPr>
        <p:spPr>
          <a:xfrm>
            <a:off x="-454893" y="3714225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1" name="Google Shape;671;p27"/>
          <p:cNvSpPr/>
          <p:nvPr/>
        </p:nvSpPr>
        <p:spPr>
          <a:xfrm>
            <a:off x="4976918" y="5957892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2" name="Google Shape;672;p27"/>
          <p:cNvSpPr/>
          <p:nvPr/>
        </p:nvSpPr>
        <p:spPr>
          <a:xfrm>
            <a:off x="9604356" y="5669770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3" name="Google Shape;673;p27"/>
          <p:cNvSpPr/>
          <p:nvPr/>
        </p:nvSpPr>
        <p:spPr>
          <a:xfrm>
            <a:off x="49" y="4749828"/>
            <a:ext cx="12192016" cy="1106837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4" name="Google Shape;674;p27"/>
          <p:cNvSpPr/>
          <p:nvPr/>
        </p:nvSpPr>
        <p:spPr>
          <a:xfrm>
            <a:off x="0" y="5377626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5" name="Google Shape;675;p27"/>
          <p:cNvSpPr/>
          <p:nvPr/>
        </p:nvSpPr>
        <p:spPr>
          <a:xfrm>
            <a:off x="4853801" y="5209530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6" name="Google Shape;676;p27"/>
          <p:cNvSpPr/>
          <p:nvPr/>
        </p:nvSpPr>
        <p:spPr>
          <a:xfrm>
            <a:off x="1" y="5801019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7" name="Google Shape;677;p27"/>
          <p:cNvSpPr/>
          <p:nvPr/>
        </p:nvSpPr>
        <p:spPr>
          <a:xfrm>
            <a:off x="0" y="6101551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78" name="Google Shape;678;p27"/>
          <p:cNvGrpSpPr/>
          <p:nvPr/>
        </p:nvGrpSpPr>
        <p:grpSpPr>
          <a:xfrm>
            <a:off x="7173230" y="4832134"/>
            <a:ext cx="3442029" cy="116904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4224000" y="2862833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4224016" y="3288255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4224000" y="144650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07126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">
  <p:cSld name="Background 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97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791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2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0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60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998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00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09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0F433-17E0-4155-9361-0E7E7C5CB59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37DF0B8-D708-6B3D-95B9-CB8535BA6F7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9776" y="179109"/>
            <a:ext cx="1431499" cy="14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8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2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5AFFD27-4CAD-F27E-B896-F6AE6F35960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6693" y="528648"/>
            <a:ext cx="1351771" cy="135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736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6" r:id="rId11"/>
    <p:sldLayoutId id="214748369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3.png"/><Relationship Id="rId4" Type="http://schemas.openxmlformats.org/officeDocument/2006/relationships/image" Target="../media/image4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3.png"/><Relationship Id="rId4" Type="http://schemas.openxmlformats.org/officeDocument/2006/relationships/image" Target="../media/image4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3.png"/><Relationship Id="rId4" Type="http://schemas.openxmlformats.org/officeDocument/2006/relationships/image" Target="../media/image4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3.png"/><Relationship Id="rId4" Type="http://schemas.openxmlformats.org/officeDocument/2006/relationships/image" Target="../media/image4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4.png"/><Relationship Id="rId4" Type="http://schemas.openxmlformats.org/officeDocument/2006/relationships/image" Target="../media/image4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5.png"/><Relationship Id="rId4" Type="http://schemas.openxmlformats.org/officeDocument/2006/relationships/image" Target="../media/image4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2.png"/><Relationship Id="rId3" Type="http://schemas.openxmlformats.org/officeDocument/2006/relationships/image" Target="../media/image40.png"/><Relationship Id="rId7" Type="http://schemas.openxmlformats.org/officeDocument/2006/relationships/image" Target="../media/image47.png"/><Relationship Id="rId12" Type="http://schemas.openxmlformats.org/officeDocument/2006/relationships/image" Target="../media/image51.sv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5.sv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50.png"/><Relationship Id="rId5" Type="http://schemas.openxmlformats.org/officeDocument/2006/relationships/image" Target="../media/image46.png"/><Relationship Id="rId15" Type="http://schemas.openxmlformats.org/officeDocument/2006/relationships/image" Target="../media/image54.png"/><Relationship Id="rId10" Type="http://schemas.microsoft.com/office/2007/relationships/hdphoto" Target="../media/hdphoto2.wdp"/><Relationship Id="rId4" Type="http://schemas.openxmlformats.org/officeDocument/2006/relationships/image" Target="../media/image41.svg"/><Relationship Id="rId9" Type="http://schemas.openxmlformats.org/officeDocument/2006/relationships/image" Target="../media/image49.png"/><Relationship Id="rId14" Type="http://schemas.openxmlformats.org/officeDocument/2006/relationships/image" Target="../media/image5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10.svg"/><Relationship Id="rId21" Type="http://schemas.openxmlformats.org/officeDocument/2006/relationships/image" Target="../media/image28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5" Type="http://schemas.openxmlformats.org/officeDocument/2006/relationships/image" Target="../media/image32.sv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24" Type="http://schemas.openxmlformats.org/officeDocument/2006/relationships/image" Target="../media/image31.pn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23" Type="http://schemas.openxmlformats.org/officeDocument/2006/relationships/image" Target="../media/image30.svg"/><Relationship Id="rId10" Type="http://schemas.openxmlformats.org/officeDocument/2006/relationships/image" Target="../media/image17.png"/><Relationship Id="rId19" Type="http://schemas.openxmlformats.org/officeDocument/2006/relationships/image" Target="../media/image26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3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24.svg"/><Relationship Id="rId17" Type="http://schemas.openxmlformats.org/officeDocument/2006/relationships/image" Target="../media/image38.png"/><Relationship Id="rId2" Type="http://schemas.openxmlformats.org/officeDocument/2006/relationships/audio" Target="../media/audio1.wav"/><Relationship Id="rId16" Type="http://schemas.openxmlformats.org/officeDocument/2006/relationships/image" Target="../media/image37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svg"/><Relationship Id="rId11" Type="http://schemas.openxmlformats.org/officeDocument/2006/relationships/image" Target="../media/image23.png"/><Relationship Id="rId5" Type="http://schemas.openxmlformats.org/officeDocument/2006/relationships/image" Target="../media/image11.png"/><Relationship Id="rId15" Type="http://schemas.openxmlformats.org/officeDocument/2006/relationships/image" Target="../media/image36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3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3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24.svg"/><Relationship Id="rId17" Type="http://schemas.openxmlformats.org/officeDocument/2006/relationships/image" Target="../media/image38.png"/><Relationship Id="rId2" Type="http://schemas.openxmlformats.org/officeDocument/2006/relationships/audio" Target="../media/audio1.wav"/><Relationship Id="rId16" Type="http://schemas.openxmlformats.org/officeDocument/2006/relationships/image" Target="../media/image37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svg"/><Relationship Id="rId11" Type="http://schemas.openxmlformats.org/officeDocument/2006/relationships/image" Target="../media/image23.png"/><Relationship Id="rId5" Type="http://schemas.openxmlformats.org/officeDocument/2006/relationships/image" Target="../media/image11.png"/><Relationship Id="rId15" Type="http://schemas.openxmlformats.org/officeDocument/2006/relationships/image" Target="../media/image36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3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3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24.svg"/><Relationship Id="rId17" Type="http://schemas.openxmlformats.org/officeDocument/2006/relationships/image" Target="../media/image38.png"/><Relationship Id="rId2" Type="http://schemas.openxmlformats.org/officeDocument/2006/relationships/audio" Target="../media/audio1.wav"/><Relationship Id="rId16" Type="http://schemas.openxmlformats.org/officeDocument/2006/relationships/image" Target="../media/image37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svg"/><Relationship Id="rId11" Type="http://schemas.openxmlformats.org/officeDocument/2006/relationships/image" Target="../media/image23.png"/><Relationship Id="rId5" Type="http://schemas.openxmlformats.org/officeDocument/2006/relationships/image" Target="../media/image11.png"/><Relationship Id="rId15" Type="http://schemas.openxmlformats.org/officeDocument/2006/relationships/image" Target="../media/image36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3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3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24.svg"/><Relationship Id="rId17" Type="http://schemas.openxmlformats.org/officeDocument/2006/relationships/image" Target="../media/image38.png"/><Relationship Id="rId2" Type="http://schemas.openxmlformats.org/officeDocument/2006/relationships/audio" Target="../media/audio1.wav"/><Relationship Id="rId16" Type="http://schemas.openxmlformats.org/officeDocument/2006/relationships/image" Target="../media/image37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svg"/><Relationship Id="rId11" Type="http://schemas.openxmlformats.org/officeDocument/2006/relationships/image" Target="../media/image23.png"/><Relationship Id="rId5" Type="http://schemas.openxmlformats.org/officeDocument/2006/relationships/image" Target="../media/image11.png"/><Relationship Id="rId15" Type="http://schemas.openxmlformats.org/officeDocument/2006/relationships/image" Target="../media/image36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3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18" Type="http://schemas.openxmlformats.org/officeDocument/2006/relationships/image" Target="../media/image25.png"/><Relationship Id="rId26" Type="http://schemas.openxmlformats.org/officeDocument/2006/relationships/image" Target="../media/image39.png"/><Relationship Id="rId3" Type="http://schemas.openxmlformats.org/officeDocument/2006/relationships/image" Target="../media/image10.svg"/><Relationship Id="rId21" Type="http://schemas.openxmlformats.org/officeDocument/2006/relationships/image" Target="../media/image28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5" Type="http://schemas.openxmlformats.org/officeDocument/2006/relationships/image" Target="../media/image32.sv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24" Type="http://schemas.openxmlformats.org/officeDocument/2006/relationships/image" Target="../media/image31.pn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23" Type="http://schemas.openxmlformats.org/officeDocument/2006/relationships/image" Target="../media/image30.svg"/><Relationship Id="rId10" Type="http://schemas.openxmlformats.org/officeDocument/2006/relationships/image" Target="../media/image17.png"/><Relationship Id="rId19" Type="http://schemas.openxmlformats.org/officeDocument/2006/relationships/image" Target="../media/image26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7B6AF73-2565-47FC-8D39-0F8166B121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744" y="4033158"/>
            <a:ext cx="2155577" cy="18508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2F8D9D-9B2D-446B-A739-D41FCF8D84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32" y="4033157"/>
            <a:ext cx="2155577" cy="18508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901270-8908-42B2-B9C7-6FC78B67C7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81" y="4033157"/>
            <a:ext cx="2155577" cy="18508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F110D3-8820-4756-BE83-19D3884ED3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418" y="3234872"/>
            <a:ext cx="2155577" cy="18508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4F9B85-BC68-46D9-AB54-57F0094716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671" y="3261997"/>
            <a:ext cx="2155577" cy="1850861"/>
          </a:xfrm>
          <a:prstGeom prst="rect">
            <a:avLst/>
          </a:prstGeom>
        </p:spPr>
      </p:pic>
      <p:sp>
        <p:nvSpPr>
          <p:cNvPr id="17" name="Rectangle: Rounded Corners 5">
            <a:extLst>
              <a:ext uri="{FF2B5EF4-FFF2-40B4-BE49-F238E27FC236}">
                <a16:creationId xmlns:a16="http://schemas.microsoft.com/office/drawing/2014/main" id="{375B7F41-B6BC-4285-A5D4-E61F19FAE58E}"/>
              </a:ext>
            </a:extLst>
          </p:cNvPr>
          <p:cNvSpPr/>
          <p:nvPr/>
        </p:nvSpPr>
        <p:spPr>
          <a:xfrm>
            <a:off x="2343477" y="1525075"/>
            <a:ext cx="7686348" cy="2999300"/>
          </a:xfrm>
          <a:custGeom>
            <a:avLst/>
            <a:gdLst>
              <a:gd name="connsiteX0" fmla="*/ 0 w 6022471"/>
              <a:gd name="connsiteY0" fmla="*/ 1012610 h 2025219"/>
              <a:gd name="connsiteX1" fmla="*/ 1012610 w 6022471"/>
              <a:gd name="connsiteY1" fmla="*/ 0 h 2025219"/>
              <a:gd name="connsiteX2" fmla="*/ 1623619 w 6022471"/>
              <a:gd name="connsiteY2" fmla="*/ 0 h 2025219"/>
              <a:gd name="connsiteX3" fmla="*/ 2274600 w 6022471"/>
              <a:gd name="connsiteY3" fmla="*/ 0 h 2025219"/>
              <a:gd name="connsiteX4" fmla="*/ 2925581 w 6022471"/>
              <a:gd name="connsiteY4" fmla="*/ 0 h 2025219"/>
              <a:gd name="connsiteX5" fmla="*/ 3376699 w 6022471"/>
              <a:gd name="connsiteY5" fmla="*/ 0 h 2025219"/>
              <a:gd name="connsiteX6" fmla="*/ 3867790 w 6022471"/>
              <a:gd name="connsiteY6" fmla="*/ 0 h 2025219"/>
              <a:gd name="connsiteX7" fmla="*/ 4438826 w 6022471"/>
              <a:gd name="connsiteY7" fmla="*/ 0 h 2025219"/>
              <a:gd name="connsiteX8" fmla="*/ 5009862 w 6022471"/>
              <a:gd name="connsiteY8" fmla="*/ 0 h 2025219"/>
              <a:gd name="connsiteX9" fmla="*/ 6022472 w 6022471"/>
              <a:gd name="connsiteY9" fmla="*/ 1012610 h 2025219"/>
              <a:gd name="connsiteX10" fmla="*/ 6022471 w 6022471"/>
              <a:gd name="connsiteY10" fmla="*/ 1012610 h 2025219"/>
              <a:gd name="connsiteX11" fmla="*/ 5009861 w 6022471"/>
              <a:gd name="connsiteY11" fmla="*/ 2025220 h 2025219"/>
              <a:gd name="connsiteX12" fmla="*/ 4438825 w 6022471"/>
              <a:gd name="connsiteY12" fmla="*/ 2025220 h 2025219"/>
              <a:gd name="connsiteX13" fmla="*/ 3947734 w 6022471"/>
              <a:gd name="connsiteY13" fmla="*/ 2025220 h 2025219"/>
              <a:gd name="connsiteX14" fmla="*/ 3336726 w 6022471"/>
              <a:gd name="connsiteY14" fmla="*/ 2025220 h 2025219"/>
              <a:gd name="connsiteX15" fmla="*/ 2685745 w 6022471"/>
              <a:gd name="connsiteY15" fmla="*/ 2025219 h 2025219"/>
              <a:gd name="connsiteX16" fmla="*/ 2074737 w 6022471"/>
              <a:gd name="connsiteY16" fmla="*/ 2025219 h 2025219"/>
              <a:gd name="connsiteX17" fmla="*/ 1503701 w 6022471"/>
              <a:gd name="connsiteY17" fmla="*/ 2025219 h 2025219"/>
              <a:gd name="connsiteX18" fmla="*/ 1012610 w 6022471"/>
              <a:gd name="connsiteY18" fmla="*/ 2025219 h 2025219"/>
              <a:gd name="connsiteX19" fmla="*/ 0 w 6022471"/>
              <a:gd name="connsiteY19" fmla="*/ 1012609 h 2025219"/>
              <a:gd name="connsiteX20" fmla="*/ 0 w 6022471"/>
              <a:gd name="connsiteY20" fmla="*/ 1012610 h 202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22471" h="2025219" fill="none" extrusionOk="0">
                <a:moveTo>
                  <a:pt x="0" y="1012610"/>
                </a:moveTo>
                <a:cubicBezTo>
                  <a:pt x="-63277" y="315943"/>
                  <a:pt x="588584" y="20456"/>
                  <a:pt x="1012610" y="0"/>
                </a:cubicBezTo>
                <a:cubicBezTo>
                  <a:pt x="1189000" y="-47632"/>
                  <a:pt x="1383589" y="30741"/>
                  <a:pt x="1623619" y="0"/>
                </a:cubicBezTo>
                <a:cubicBezTo>
                  <a:pt x="1863649" y="-30741"/>
                  <a:pt x="2079440" y="34099"/>
                  <a:pt x="2274600" y="0"/>
                </a:cubicBezTo>
                <a:cubicBezTo>
                  <a:pt x="2469760" y="-34099"/>
                  <a:pt x="2736390" y="35288"/>
                  <a:pt x="2925581" y="0"/>
                </a:cubicBezTo>
                <a:cubicBezTo>
                  <a:pt x="3114772" y="-35288"/>
                  <a:pt x="3249971" y="30675"/>
                  <a:pt x="3376699" y="0"/>
                </a:cubicBezTo>
                <a:cubicBezTo>
                  <a:pt x="3503427" y="-30675"/>
                  <a:pt x="3700407" y="30159"/>
                  <a:pt x="3867790" y="0"/>
                </a:cubicBezTo>
                <a:cubicBezTo>
                  <a:pt x="4035173" y="-30159"/>
                  <a:pt x="4200710" y="17726"/>
                  <a:pt x="4438826" y="0"/>
                </a:cubicBezTo>
                <a:cubicBezTo>
                  <a:pt x="4676942" y="-17726"/>
                  <a:pt x="4796409" y="39005"/>
                  <a:pt x="5009862" y="0"/>
                </a:cubicBezTo>
                <a:cubicBezTo>
                  <a:pt x="5666546" y="-61602"/>
                  <a:pt x="6075555" y="436760"/>
                  <a:pt x="6022472" y="1012610"/>
                </a:cubicBezTo>
                <a:lnTo>
                  <a:pt x="6022471" y="1012610"/>
                </a:lnTo>
                <a:cubicBezTo>
                  <a:pt x="5938668" y="1667150"/>
                  <a:pt x="5546513" y="2040022"/>
                  <a:pt x="5009861" y="2025220"/>
                </a:cubicBezTo>
                <a:cubicBezTo>
                  <a:pt x="4727269" y="2087880"/>
                  <a:pt x="4659763" y="2000699"/>
                  <a:pt x="4438825" y="2025220"/>
                </a:cubicBezTo>
                <a:cubicBezTo>
                  <a:pt x="4217887" y="2049741"/>
                  <a:pt x="4104241" y="2022138"/>
                  <a:pt x="3947734" y="2025220"/>
                </a:cubicBezTo>
                <a:cubicBezTo>
                  <a:pt x="3791227" y="2028302"/>
                  <a:pt x="3498846" y="1978388"/>
                  <a:pt x="3336726" y="2025220"/>
                </a:cubicBezTo>
                <a:cubicBezTo>
                  <a:pt x="3174606" y="2072052"/>
                  <a:pt x="2989750" y="1953641"/>
                  <a:pt x="2685745" y="2025219"/>
                </a:cubicBezTo>
                <a:cubicBezTo>
                  <a:pt x="2381740" y="2096798"/>
                  <a:pt x="2365190" y="1952194"/>
                  <a:pt x="2074737" y="2025219"/>
                </a:cubicBezTo>
                <a:cubicBezTo>
                  <a:pt x="1784284" y="2098244"/>
                  <a:pt x="1651844" y="1981543"/>
                  <a:pt x="1503701" y="2025219"/>
                </a:cubicBezTo>
                <a:cubicBezTo>
                  <a:pt x="1355558" y="2068895"/>
                  <a:pt x="1180064" y="2017136"/>
                  <a:pt x="1012610" y="2025219"/>
                </a:cubicBezTo>
                <a:cubicBezTo>
                  <a:pt x="557214" y="2096102"/>
                  <a:pt x="59893" y="1437438"/>
                  <a:pt x="0" y="1012609"/>
                </a:cubicBezTo>
                <a:lnTo>
                  <a:pt x="0" y="1012610"/>
                </a:lnTo>
                <a:close/>
              </a:path>
              <a:path w="6022471" h="2025219" stroke="0" extrusionOk="0">
                <a:moveTo>
                  <a:pt x="0" y="1012610"/>
                </a:moveTo>
                <a:cubicBezTo>
                  <a:pt x="100478" y="341584"/>
                  <a:pt x="350922" y="-38651"/>
                  <a:pt x="1012610" y="0"/>
                </a:cubicBezTo>
                <a:cubicBezTo>
                  <a:pt x="1208239" y="-27993"/>
                  <a:pt x="1288323" y="41432"/>
                  <a:pt x="1503701" y="0"/>
                </a:cubicBezTo>
                <a:cubicBezTo>
                  <a:pt x="1719079" y="-41432"/>
                  <a:pt x="1809944" y="26974"/>
                  <a:pt x="2074737" y="0"/>
                </a:cubicBezTo>
                <a:cubicBezTo>
                  <a:pt x="2339530" y="-26974"/>
                  <a:pt x="2475202" y="27052"/>
                  <a:pt x="2685745" y="0"/>
                </a:cubicBezTo>
                <a:cubicBezTo>
                  <a:pt x="2896288" y="-27052"/>
                  <a:pt x="2983267" y="54714"/>
                  <a:pt x="3176836" y="0"/>
                </a:cubicBezTo>
                <a:cubicBezTo>
                  <a:pt x="3370405" y="-54714"/>
                  <a:pt x="3564520" y="13680"/>
                  <a:pt x="3667927" y="0"/>
                </a:cubicBezTo>
                <a:cubicBezTo>
                  <a:pt x="3771334" y="-13680"/>
                  <a:pt x="4019974" y="40064"/>
                  <a:pt x="4198991" y="0"/>
                </a:cubicBezTo>
                <a:cubicBezTo>
                  <a:pt x="4378008" y="-40064"/>
                  <a:pt x="4681995" y="25660"/>
                  <a:pt x="5009862" y="0"/>
                </a:cubicBezTo>
                <a:cubicBezTo>
                  <a:pt x="5466364" y="116366"/>
                  <a:pt x="6005259" y="364973"/>
                  <a:pt x="6022472" y="1012610"/>
                </a:cubicBezTo>
                <a:lnTo>
                  <a:pt x="6022471" y="1012610"/>
                </a:lnTo>
                <a:cubicBezTo>
                  <a:pt x="5920570" y="1527575"/>
                  <a:pt x="5586575" y="1909978"/>
                  <a:pt x="5009861" y="2025220"/>
                </a:cubicBezTo>
                <a:cubicBezTo>
                  <a:pt x="4895455" y="2047346"/>
                  <a:pt x="4756353" y="2023942"/>
                  <a:pt x="4558743" y="2025220"/>
                </a:cubicBezTo>
                <a:cubicBezTo>
                  <a:pt x="4361133" y="2026498"/>
                  <a:pt x="4101702" y="1984932"/>
                  <a:pt x="3947734" y="2025220"/>
                </a:cubicBezTo>
                <a:cubicBezTo>
                  <a:pt x="3793766" y="2065508"/>
                  <a:pt x="3583572" y="1973564"/>
                  <a:pt x="3336726" y="2025220"/>
                </a:cubicBezTo>
                <a:cubicBezTo>
                  <a:pt x="3089880" y="2076875"/>
                  <a:pt x="2949953" y="1984223"/>
                  <a:pt x="2725718" y="2025219"/>
                </a:cubicBezTo>
                <a:cubicBezTo>
                  <a:pt x="2501483" y="2066215"/>
                  <a:pt x="2435007" y="1974155"/>
                  <a:pt x="2274599" y="2025219"/>
                </a:cubicBezTo>
                <a:cubicBezTo>
                  <a:pt x="2114191" y="2076283"/>
                  <a:pt x="1821081" y="1951926"/>
                  <a:pt x="1663591" y="2025219"/>
                </a:cubicBezTo>
                <a:cubicBezTo>
                  <a:pt x="1506101" y="2098512"/>
                  <a:pt x="1269831" y="2019901"/>
                  <a:pt x="1012610" y="2025219"/>
                </a:cubicBezTo>
                <a:cubicBezTo>
                  <a:pt x="481391" y="1886743"/>
                  <a:pt x="-30261" y="1671298"/>
                  <a:pt x="0" y="1012609"/>
                </a:cubicBezTo>
                <a:lnTo>
                  <a:pt x="0" y="101261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667377045">
                  <a:custGeom>
                    <a:avLst/>
                    <a:gdLst>
                      <a:gd name="connsiteX0" fmla="*/ 0 w 7686348"/>
                      <a:gd name="connsiteY0" fmla="*/ 1499650 h 2999300"/>
                      <a:gd name="connsiteX1" fmla="*/ 1292371 w 7686348"/>
                      <a:gd name="connsiteY1" fmla="*/ 0 h 2999300"/>
                      <a:gd name="connsiteX2" fmla="*/ 2072189 w 7686348"/>
                      <a:gd name="connsiteY2" fmla="*/ 0 h 2999300"/>
                      <a:gd name="connsiteX3" fmla="*/ 2903022 w 7686348"/>
                      <a:gd name="connsiteY3" fmla="*/ 0 h 2999300"/>
                      <a:gd name="connsiteX4" fmla="*/ 3733855 w 7686348"/>
                      <a:gd name="connsiteY4" fmla="*/ 0 h 2999300"/>
                      <a:gd name="connsiteX5" fmla="*/ 4309607 w 7686348"/>
                      <a:gd name="connsiteY5" fmla="*/ 0 h 2999300"/>
                      <a:gd name="connsiteX6" fmla="*/ 4936375 w 7686348"/>
                      <a:gd name="connsiteY6" fmla="*/ 0 h 2999300"/>
                      <a:gd name="connsiteX7" fmla="*/ 5665176 w 7686348"/>
                      <a:gd name="connsiteY7" fmla="*/ 0 h 2999300"/>
                      <a:gd name="connsiteX8" fmla="*/ 6393977 w 7686348"/>
                      <a:gd name="connsiteY8" fmla="*/ 0 h 2999300"/>
                      <a:gd name="connsiteX9" fmla="*/ 7686349 w 7686348"/>
                      <a:gd name="connsiteY9" fmla="*/ 1499650 h 2999300"/>
                      <a:gd name="connsiteX10" fmla="*/ 7686348 w 7686348"/>
                      <a:gd name="connsiteY10" fmla="*/ 1499650 h 2999300"/>
                      <a:gd name="connsiteX11" fmla="*/ 6393976 w 7686348"/>
                      <a:gd name="connsiteY11" fmla="*/ 2999301 h 2999300"/>
                      <a:gd name="connsiteX12" fmla="*/ 5665175 w 7686348"/>
                      <a:gd name="connsiteY12" fmla="*/ 2999301 h 2999300"/>
                      <a:gd name="connsiteX13" fmla="*/ 5038406 w 7686348"/>
                      <a:gd name="connsiteY13" fmla="*/ 2999301 h 2999300"/>
                      <a:gd name="connsiteX14" fmla="*/ 4258590 w 7686348"/>
                      <a:gd name="connsiteY14" fmla="*/ 2999301 h 2999300"/>
                      <a:gd name="connsiteX15" fmla="*/ 3427757 w 7686348"/>
                      <a:gd name="connsiteY15" fmla="*/ 2999300 h 2999300"/>
                      <a:gd name="connsiteX16" fmla="*/ 2647941 w 7686348"/>
                      <a:gd name="connsiteY16" fmla="*/ 2999300 h 2999300"/>
                      <a:gd name="connsiteX17" fmla="*/ 1919140 w 7686348"/>
                      <a:gd name="connsiteY17" fmla="*/ 2999300 h 2999300"/>
                      <a:gd name="connsiteX18" fmla="*/ 1292371 w 7686348"/>
                      <a:gd name="connsiteY18" fmla="*/ 2999300 h 2999300"/>
                      <a:gd name="connsiteX19" fmla="*/ 0 w 7686348"/>
                      <a:gd name="connsiteY19" fmla="*/ 1499649 h 2999300"/>
                      <a:gd name="connsiteX20" fmla="*/ 0 w 7686348"/>
                      <a:gd name="connsiteY20" fmla="*/ 1499650 h 2999300"/>
                      <a:gd name="connsiteX0" fmla="*/ 0 w 7686348"/>
                      <a:gd name="connsiteY0" fmla="*/ 1499650 h 2999300"/>
                      <a:gd name="connsiteX1" fmla="*/ 1292371 w 7686348"/>
                      <a:gd name="connsiteY1" fmla="*/ 0 h 2999300"/>
                      <a:gd name="connsiteX2" fmla="*/ 1919140 w 7686348"/>
                      <a:gd name="connsiteY2" fmla="*/ 0 h 2999300"/>
                      <a:gd name="connsiteX3" fmla="*/ 2647941 w 7686348"/>
                      <a:gd name="connsiteY3" fmla="*/ 0 h 2999300"/>
                      <a:gd name="connsiteX4" fmla="*/ 3427757 w 7686348"/>
                      <a:gd name="connsiteY4" fmla="*/ 0 h 2999300"/>
                      <a:gd name="connsiteX5" fmla="*/ 4054526 w 7686348"/>
                      <a:gd name="connsiteY5" fmla="*/ 0 h 2999300"/>
                      <a:gd name="connsiteX6" fmla="*/ 4681294 w 7686348"/>
                      <a:gd name="connsiteY6" fmla="*/ 0 h 2999300"/>
                      <a:gd name="connsiteX7" fmla="*/ 5359080 w 7686348"/>
                      <a:gd name="connsiteY7" fmla="*/ 0 h 2999300"/>
                      <a:gd name="connsiteX8" fmla="*/ 6393977 w 7686348"/>
                      <a:gd name="connsiteY8" fmla="*/ 0 h 2999300"/>
                      <a:gd name="connsiteX9" fmla="*/ 7686349 w 7686348"/>
                      <a:gd name="connsiteY9" fmla="*/ 1499650 h 2999300"/>
                      <a:gd name="connsiteX10" fmla="*/ 7686348 w 7686348"/>
                      <a:gd name="connsiteY10" fmla="*/ 1499650 h 2999300"/>
                      <a:gd name="connsiteX11" fmla="*/ 6393976 w 7686348"/>
                      <a:gd name="connsiteY11" fmla="*/ 2999301 h 2999300"/>
                      <a:gd name="connsiteX12" fmla="*/ 5818223 w 7686348"/>
                      <a:gd name="connsiteY12" fmla="*/ 2999301 h 2999300"/>
                      <a:gd name="connsiteX13" fmla="*/ 5038406 w 7686348"/>
                      <a:gd name="connsiteY13" fmla="*/ 2999301 h 2999300"/>
                      <a:gd name="connsiteX14" fmla="*/ 4258590 w 7686348"/>
                      <a:gd name="connsiteY14" fmla="*/ 2999301 h 2999300"/>
                      <a:gd name="connsiteX15" fmla="*/ 3478774 w 7686348"/>
                      <a:gd name="connsiteY15" fmla="*/ 2999300 h 2999300"/>
                      <a:gd name="connsiteX16" fmla="*/ 2903020 w 7686348"/>
                      <a:gd name="connsiteY16" fmla="*/ 2999300 h 2999300"/>
                      <a:gd name="connsiteX17" fmla="*/ 2123204 w 7686348"/>
                      <a:gd name="connsiteY17" fmla="*/ 2999300 h 2999300"/>
                      <a:gd name="connsiteX18" fmla="*/ 1292371 w 7686348"/>
                      <a:gd name="connsiteY18" fmla="*/ 2999300 h 2999300"/>
                      <a:gd name="connsiteX19" fmla="*/ 0 w 7686348"/>
                      <a:gd name="connsiteY19" fmla="*/ 1499649 h 2999300"/>
                      <a:gd name="connsiteX20" fmla="*/ 0 w 7686348"/>
                      <a:gd name="connsiteY20" fmla="*/ 1499650 h 2999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686348" h="2999300" fill="none" extrusionOk="0">
                        <a:moveTo>
                          <a:pt x="0" y="1499650"/>
                        </a:moveTo>
                        <a:cubicBezTo>
                          <a:pt x="-206996" y="556872"/>
                          <a:pt x="771005" y="-97536"/>
                          <a:pt x="1292371" y="0"/>
                        </a:cubicBezTo>
                        <a:cubicBezTo>
                          <a:pt x="1516178" y="-147819"/>
                          <a:pt x="1767551" y="100790"/>
                          <a:pt x="2072189" y="0"/>
                        </a:cubicBezTo>
                        <a:cubicBezTo>
                          <a:pt x="2384082" y="-48590"/>
                          <a:pt x="2620410" y="41755"/>
                          <a:pt x="2903022" y="0"/>
                        </a:cubicBezTo>
                        <a:cubicBezTo>
                          <a:pt x="3101529" y="-9491"/>
                          <a:pt x="3529505" y="53479"/>
                          <a:pt x="3733855" y="0"/>
                        </a:cubicBezTo>
                        <a:cubicBezTo>
                          <a:pt x="4004975" y="-27428"/>
                          <a:pt x="4158238" y="51843"/>
                          <a:pt x="4309607" y="0"/>
                        </a:cubicBezTo>
                        <a:cubicBezTo>
                          <a:pt x="4466099" y="-63817"/>
                          <a:pt x="4662188" y="39674"/>
                          <a:pt x="4936375" y="0"/>
                        </a:cubicBezTo>
                        <a:cubicBezTo>
                          <a:pt x="5132569" y="-43772"/>
                          <a:pt x="5306340" y="54574"/>
                          <a:pt x="5665176" y="0"/>
                        </a:cubicBezTo>
                        <a:cubicBezTo>
                          <a:pt x="5920699" y="-9963"/>
                          <a:pt x="6139823" y="53251"/>
                          <a:pt x="6393977" y="0"/>
                        </a:cubicBezTo>
                        <a:cubicBezTo>
                          <a:pt x="7207223" y="-122816"/>
                          <a:pt x="7747160" y="520994"/>
                          <a:pt x="7686349" y="1499650"/>
                        </a:cubicBezTo>
                        <a:lnTo>
                          <a:pt x="7686348" y="1499650"/>
                        </a:lnTo>
                        <a:cubicBezTo>
                          <a:pt x="7477697" y="2491708"/>
                          <a:pt x="7095219" y="3059486"/>
                          <a:pt x="6393976" y="2999301"/>
                        </a:cubicBezTo>
                        <a:cubicBezTo>
                          <a:pt x="6036547" y="3082038"/>
                          <a:pt x="5923941" y="2935934"/>
                          <a:pt x="5665175" y="2999301"/>
                        </a:cubicBezTo>
                        <a:cubicBezTo>
                          <a:pt x="5402908" y="3004257"/>
                          <a:pt x="5197052" y="2994442"/>
                          <a:pt x="5038406" y="2999301"/>
                        </a:cubicBezTo>
                        <a:cubicBezTo>
                          <a:pt x="4846698" y="3009351"/>
                          <a:pt x="4479456" y="2898622"/>
                          <a:pt x="4258590" y="2999301"/>
                        </a:cubicBezTo>
                        <a:cubicBezTo>
                          <a:pt x="4083731" y="3059524"/>
                          <a:pt x="3780079" y="2920174"/>
                          <a:pt x="3427757" y="2999300"/>
                        </a:cubicBezTo>
                        <a:cubicBezTo>
                          <a:pt x="2999249" y="3122442"/>
                          <a:pt x="2956769" y="2892889"/>
                          <a:pt x="2647941" y="2999300"/>
                        </a:cubicBezTo>
                        <a:cubicBezTo>
                          <a:pt x="2281112" y="3110630"/>
                          <a:pt x="2102767" y="2947715"/>
                          <a:pt x="1919140" y="2999300"/>
                        </a:cubicBezTo>
                        <a:cubicBezTo>
                          <a:pt x="1740990" y="3089097"/>
                          <a:pt x="1488722" y="3002465"/>
                          <a:pt x="1292371" y="2999300"/>
                        </a:cubicBezTo>
                        <a:cubicBezTo>
                          <a:pt x="692229" y="3165913"/>
                          <a:pt x="-17248" y="2049626"/>
                          <a:pt x="0" y="1499649"/>
                        </a:cubicBezTo>
                        <a:lnTo>
                          <a:pt x="0" y="1499650"/>
                        </a:lnTo>
                        <a:close/>
                      </a:path>
                      <a:path w="7686348" h="2999300" stroke="0" extrusionOk="0">
                        <a:moveTo>
                          <a:pt x="0" y="1499650"/>
                        </a:moveTo>
                        <a:cubicBezTo>
                          <a:pt x="99549" y="496426"/>
                          <a:pt x="391662" y="-218028"/>
                          <a:pt x="1292371" y="0"/>
                        </a:cubicBezTo>
                        <a:cubicBezTo>
                          <a:pt x="1538974" y="-36822"/>
                          <a:pt x="1658199" y="81026"/>
                          <a:pt x="1919140" y="0"/>
                        </a:cubicBezTo>
                        <a:cubicBezTo>
                          <a:pt x="2203411" y="-79064"/>
                          <a:pt x="2325655" y="40429"/>
                          <a:pt x="2647941" y="0"/>
                        </a:cubicBezTo>
                        <a:cubicBezTo>
                          <a:pt x="3023988" y="-32847"/>
                          <a:pt x="3171103" y="34983"/>
                          <a:pt x="3427757" y="0"/>
                        </a:cubicBezTo>
                        <a:cubicBezTo>
                          <a:pt x="3689982" y="-43480"/>
                          <a:pt x="3837165" y="58995"/>
                          <a:pt x="4054526" y="0"/>
                        </a:cubicBezTo>
                        <a:cubicBezTo>
                          <a:pt x="4305837" y="-89114"/>
                          <a:pt x="4522229" y="39665"/>
                          <a:pt x="4681294" y="0"/>
                        </a:cubicBezTo>
                        <a:cubicBezTo>
                          <a:pt x="4821284" y="-55786"/>
                          <a:pt x="5195179" y="59379"/>
                          <a:pt x="5359080" y="0"/>
                        </a:cubicBezTo>
                        <a:cubicBezTo>
                          <a:pt x="5495384" y="-73620"/>
                          <a:pt x="5946167" y="39243"/>
                          <a:pt x="6393977" y="0"/>
                        </a:cubicBezTo>
                        <a:cubicBezTo>
                          <a:pt x="6960878" y="22612"/>
                          <a:pt x="7609251" y="703099"/>
                          <a:pt x="7686349" y="1499650"/>
                        </a:cubicBezTo>
                        <a:lnTo>
                          <a:pt x="7686348" y="1499650"/>
                        </a:lnTo>
                        <a:cubicBezTo>
                          <a:pt x="7551271" y="2283561"/>
                          <a:pt x="7030595" y="2754708"/>
                          <a:pt x="6393976" y="2999301"/>
                        </a:cubicBezTo>
                        <a:cubicBezTo>
                          <a:pt x="6255579" y="3007408"/>
                          <a:pt x="6072248" y="2993440"/>
                          <a:pt x="5818223" y="2999301"/>
                        </a:cubicBezTo>
                        <a:cubicBezTo>
                          <a:pt x="5545879" y="2965026"/>
                          <a:pt x="5187797" y="2940313"/>
                          <a:pt x="5038406" y="2999301"/>
                        </a:cubicBezTo>
                        <a:cubicBezTo>
                          <a:pt x="4833872" y="2980508"/>
                          <a:pt x="4561524" y="2926131"/>
                          <a:pt x="4258590" y="2999301"/>
                        </a:cubicBezTo>
                        <a:cubicBezTo>
                          <a:pt x="3962659" y="3074104"/>
                          <a:pt x="3789585" y="2900156"/>
                          <a:pt x="3478774" y="2999300"/>
                        </a:cubicBezTo>
                        <a:cubicBezTo>
                          <a:pt x="3220744" y="3036310"/>
                          <a:pt x="3113077" y="2885994"/>
                          <a:pt x="2903020" y="2999300"/>
                        </a:cubicBezTo>
                        <a:cubicBezTo>
                          <a:pt x="2640749" y="3076641"/>
                          <a:pt x="2299834" y="2923708"/>
                          <a:pt x="2123204" y="2999300"/>
                        </a:cubicBezTo>
                        <a:cubicBezTo>
                          <a:pt x="1870829" y="3092593"/>
                          <a:pt x="1606221" y="3084189"/>
                          <a:pt x="1292371" y="2999300"/>
                        </a:cubicBezTo>
                        <a:cubicBezTo>
                          <a:pt x="788397" y="2889926"/>
                          <a:pt x="56952" y="2515029"/>
                          <a:pt x="0" y="1499649"/>
                        </a:cubicBezTo>
                        <a:lnTo>
                          <a:pt x="0" y="1499650"/>
                        </a:lnTo>
                        <a:close/>
                      </a:path>
                      <a:path w="7686348" h="2999300" fill="none" stroke="0" extrusionOk="0">
                        <a:moveTo>
                          <a:pt x="0" y="1499650"/>
                        </a:moveTo>
                        <a:cubicBezTo>
                          <a:pt x="-49720" y="433372"/>
                          <a:pt x="679331" y="3179"/>
                          <a:pt x="1292371" y="0"/>
                        </a:cubicBezTo>
                        <a:cubicBezTo>
                          <a:pt x="1481006" y="-106647"/>
                          <a:pt x="1736210" y="-16403"/>
                          <a:pt x="2072189" y="0"/>
                        </a:cubicBezTo>
                        <a:cubicBezTo>
                          <a:pt x="2361592" y="-23297"/>
                          <a:pt x="2668396" y="61632"/>
                          <a:pt x="2903022" y="0"/>
                        </a:cubicBezTo>
                        <a:cubicBezTo>
                          <a:pt x="3181432" y="-65871"/>
                          <a:pt x="3471136" y="51505"/>
                          <a:pt x="3733855" y="0"/>
                        </a:cubicBezTo>
                        <a:cubicBezTo>
                          <a:pt x="3934462" y="-24707"/>
                          <a:pt x="4143636" y="49003"/>
                          <a:pt x="4309607" y="0"/>
                        </a:cubicBezTo>
                        <a:cubicBezTo>
                          <a:pt x="4519314" y="-29004"/>
                          <a:pt x="4719970" y="24841"/>
                          <a:pt x="4936375" y="0"/>
                        </a:cubicBezTo>
                        <a:cubicBezTo>
                          <a:pt x="5142697" y="-553"/>
                          <a:pt x="5361159" y="47259"/>
                          <a:pt x="5665176" y="0"/>
                        </a:cubicBezTo>
                        <a:cubicBezTo>
                          <a:pt x="5964280" y="10466"/>
                          <a:pt x="6094394" y="78917"/>
                          <a:pt x="6393977" y="0"/>
                        </a:cubicBezTo>
                        <a:cubicBezTo>
                          <a:pt x="7180275" y="-215100"/>
                          <a:pt x="7821151" y="634184"/>
                          <a:pt x="7686349" y="1499650"/>
                        </a:cubicBezTo>
                        <a:lnTo>
                          <a:pt x="7686348" y="1499650"/>
                        </a:lnTo>
                        <a:cubicBezTo>
                          <a:pt x="7682825" y="2370297"/>
                          <a:pt x="6933804" y="2928031"/>
                          <a:pt x="6393976" y="2999301"/>
                        </a:cubicBezTo>
                        <a:cubicBezTo>
                          <a:pt x="6026725" y="3084189"/>
                          <a:pt x="5942897" y="2980970"/>
                          <a:pt x="5665175" y="2999301"/>
                        </a:cubicBezTo>
                        <a:cubicBezTo>
                          <a:pt x="5369756" y="3047324"/>
                          <a:pt x="5213277" y="3017654"/>
                          <a:pt x="5038406" y="2999301"/>
                        </a:cubicBezTo>
                        <a:cubicBezTo>
                          <a:pt x="4822078" y="3028057"/>
                          <a:pt x="4514383" y="2932719"/>
                          <a:pt x="4258590" y="2999301"/>
                        </a:cubicBezTo>
                        <a:cubicBezTo>
                          <a:pt x="4107462" y="3093506"/>
                          <a:pt x="3780329" y="2937761"/>
                          <a:pt x="3427757" y="2999300"/>
                        </a:cubicBezTo>
                        <a:cubicBezTo>
                          <a:pt x="3040158" y="3117609"/>
                          <a:pt x="3024717" y="2861127"/>
                          <a:pt x="2647941" y="2999300"/>
                        </a:cubicBezTo>
                        <a:cubicBezTo>
                          <a:pt x="2260748" y="3161649"/>
                          <a:pt x="2087995" y="2890710"/>
                          <a:pt x="1919140" y="2999300"/>
                        </a:cubicBezTo>
                        <a:cubicBezTo>
                          <a:pt x="1740827" y="3065610"/>
                          <a:pt x="1488341" y="3004620"/>
                          <a:pt x="1292371" y="2999300"/>
                        </a:cubicBezTo>
                        <a:cubicBezTo>
                          <a:pt x="786760" y="2970691"/>
                          <a:pt x="50816" y="2298368"/>
                          <a:pt x="0" y="1499649"/>
                        </a:cubicBezTo>
                        <a:lnTo>
                          <a:pt x="0" y="1499650"/>
                        </a:ln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B94DD4-56DA-4FF5-8596-F77B6ECC2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500" y="901905"/>
            <a:ext cx="8071804" cy="26458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57C347-A534-C07B-0A35-C3260505BA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8374" y="2024224"/>
            <a:ext cx="8305915" cy="19150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CBC4F3-DC2E-F7DF-52CA-C3196DEDCB37}"/>
              </a:ext>
            </a:extLst>
          </p:cNvPr>
          <p:cNvSpPr txBox="1"/>
          <p:nvPr/>
        </p:nvSpPr>
        <p:spPr>
          <a:xfrm>
            <a:off x="5324475" y="3429000"/>
            <a:ext cx="2276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(</a:t>
            </a:r>
            <a:r>
              <a:rPr lang="en-US" sz="4800" b="1" dirty="0" err="1"/>
              <a:t>Tiết</a:t>
            </a:r>
            <a:r>
              <a:rPr lang="en-US" sz="4800" b="1" dirty="0"/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36784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459EEE-8D3A-0857-025A-347AACDED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0797" y="1047750"/>
            <a:ext cx="4978803" cy="44386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BC354E-7887-17B7-F3B1-0EE9E63F7B7B}"/>
              </a:ext>
            </a:extLst>
          </p:cNvPr>
          <p:cNvSpPr txBox="1"/>
          <p:nvPr/>
        </p:nvSpPr>
        <p:spPr>
          <a:xfrm>
            <a:off x="400050" y="1619250"/>
            <a:ext cx="6696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Tháng 2 mưa nhiều hơn tháng 1 bao nhiêu ngày?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AA4C34-C959-248C-89C9-C059B2156028}"/>
              </a:ext>
            </a:extLst>
          </p:cNvPr>
          <p:cNvSpPr txBox="1"/>
          <p:nvPr/>
        </p:nvSpPr>
        <p:spPr>
          <a:xfrm>
            <a:off x="676275" y="2876550"/>
            <a:ext cx="6905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 2 mưa nhiều hơn tháng 1 là 5 ngày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19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459EEE-8D3A-0857-025A-347AACDED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0797" y="1047750"/>
            <a:ext cx="4978803" cy="44386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BC354E-7887-17B7-F3B1-0EE9E63F7B7B}"/>
              </a:ext>
            </a:extLst>
          </p:cNvPr>
          <p:cNvSpPr txBox="1"/>
          <p:nvPr/>
        </p:nvSpPr>
        <p:spPr>
          <a:xfrm>
            <a:off x="400050" y="1619250"/>
            <a:ext cx="6696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Trung bình mỗi tháng có bao nhiêu ngày mưa?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AA4C34-C959-248C-89C9-C059B2156028}"/>
              </a:ext>
            </a:extLst>
          </p:cNvPr>
          <p:cNvSpPr txBox="1"/>
          <p:nvPr/>
        </p:nvSpPr>
        <p:spPr>
          <a:xfrm>
            <a:off x="676275" y="2876550"/>
            <a:ext cx="6905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 bình mỗi tháng có số 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mưa là:</a:t>
            </a:r>
          </a:p>
          <a:p>
            <a:pPr lvl="0"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( 20 + 25 + 15) : 3 = 20 (ngày)</a:t>
            </a:r>
          </a:p>
        </p:txBody>
      </p:sp>
    </p:spTree>
    <p:extLst>
      <p:ext uri="{BB962C8B-B14F-4D97-AF65-F5344CB8AC3E}">
        <p14:creationId xmlns:p14="http://schemas.microsoft.com/office/powerpoint/2010/main" val="300803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CE36E6-F78C-1B43-B6EA-505AA3D1A54C}"/>
              </a:ext>
            </a:extLst>
          </p:cNvPr>
          <p:cNvGrpSpPr/>
          <p:nvPr/>
        </p:nvGrpSpPr>
        <p:grpSpPr>
          <a:xfrm>
            <a:off x="338267" y="257387"/>
            <a:ext cx="11104261" cy="1816101"/>
            <a:chOff x="358" y="-76"/>
            <a:chExt cx="10824" cy="2145"/>
          </a:xfrm>
        </p:grpSpPr>
        <p:sp>
          <p:nvSpPr>
            <p:cNvPr id="3" name="Text Box 14">
              <a:extLst>
                <a:ext uri="{FF2B5EF4-FFF2-40B4-BE49-F238E27FC236}">
                  <a16:creationId xmlns:a16="http://schemas.microsoft.com/office/drawing/2014/main" id="{ECB2C5E7-C581-8111-9943-12B631EC3995}"/>
                </a:ext>
              </a:extLst>
            </p:cNvPr>
            <p:cNvSpPr txBox="1"/>
            <p:nvPr/>
          </p:nvSpPr>
          <p:spPr>
            <a:xfrm>
              <a:off x="1366" y="-76"/>
              <a:ext cx="9816" cy="2145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 panose="020B0604020202020204"/>
                </a:rPr>
                <a:t>Biểu đồ dưới đây cho biết độ dài quãng đường chạy của Rô-bốt trong 5 ngày đầu tập luyện để chuẩn bị tham dự Hội khỏe Phù Đổng.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4A24AC6-70BB-DC7A-B449-58CDC8BAA172}"/>
                </a:ext>
              </a:extLst>
            </p:cNvPr>
            <p:cNvGrpSpPr/>
            <p:nvPr/>
          </p:nvGrpSpPr>
          <p:grpSpPr>
            <a:xfrm>
              <a:off x="358" y="251"/>
              <a:ext cx="1123" cy="1102"/>
              <a:chOff x="274" y="273"/>
              <a:chExt cx="1123" cy="1102"/>
            </a:xfrm>
          </p:grpSpPr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id="{396B5D4E-6183-C468-4EE8-5B4A9FB6BE86}"/>
                  </a:ext>
                </a:extLst>
              </p:cNvPr>
              <p:cNvSpPr/>
              <p:nvPr/>
            </p:nvSpPr>
            <p:spPr>
              <a:xfrm>
                <a:off x="274" y="273"/>
                <a:ext cx="1123" cy="95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7" name="Text Box 10">
                <a:extLst>
                  <a:ext uri="{FF2B5EF4-FFF2-40B4-BE49-F238E27FC236}">
                    <a16:creationId xmlns:a16="http://schemas.microsoft.com/office/drawing/2014/main" id="{C7306711-1FBE-D907-4F15-5AA0CD4B1514}"/>
                  </a:ext>
                </a:extLst>
              </p:cNvPr>
              <p:cNvSpPr txBox="1"/>
              <p:nvPr/>
            </p:nvSpPr>
            <p:spPr>
              <a:xfrm>
                <a:off x="584" y="397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 panose="020B0604020202020204"/>
                  </a:rPr>
                  <a:t>2</a:t>
                </a:r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69122E7-E24B-30A7-E4E1-2B4C8B093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5992" y="2343150"/>
            <a:ext cx="4240246" cy="3733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600FBB-6718-15BA-AE45-5EFE55856EA2}"/>
              </a:ext>
            </a:extLst>
          </p:cNvPr>
          <p:cNvSpPr txBox="1"/>
          <p:nvPr/>
        </p:nvSpPr>
        <p:spPr>
          <a:xfrm>
            <a:off x="476251" y="2486025"/>
            <a:ext cx="6934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 sát biểu đồ và trả lời câu hỏi.</a:t>
            </a:r>
          </a:p>
          <a:p>
            <a:pPr algn="just"/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Mỗi ngày, Rô-bốt chạy được bao nhiêu mét?</a:t>
            </a:r>
          </a:p>
          <a:p>
            <a:pPr algn="just"/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Trung bình trong 5 ngày đầu, mỗi ngày Rô-bốt chạy được bao nhiêu mét?</a:t>
            </a:r>
          </a:p>
          <a:p>
            <a:pPr algn="just"/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Độ dài quãng đường mà Rô-bốt chạy được trong mỗi ngày thay đổi như thế nào so với ngày trước đó?</a:t>
            </a:r>
            <a:endParaRPr lang="vi-VN" sz="3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62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9122E7-E24B-30A7-E4E1-2B4C8B093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4764" y="942975"/>
            <a:ext cx="4672924" cy="4114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600FBB-6718-15BA-AE45-5EFE55856EA2}"/>
              </a:ext>
            </a:extLst>
          </p:cNvPr>
          <p:cNvSpPr txBox="1"/>
          <p:nvPr/>
        </p:nvSpPr>
        <p:spPr>
          <a:xfrm>
            <a:off x="352426" y="7239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Mỗi ngày, Rô-bốt chạy được bao nhiêu mét?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083601-945A-78D5-2C0A-535F9489B2F3}"/>
              </a:ext>
            </a:extLst>
          </p:cNvPr>
          <p:cNvSpPr txBox="1"/>
          <p:nvPr/>
        </p:nvSpPr>
        <p:spPr>
          <a:xfrm>
            <a:off x="476250" y="2019300"/>
            <a:ext cx="66960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1, Rô-bốt chạy được 700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2, Rô-bốt chạy được 800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3, Rô-bốt chạy được 1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4, Rô-bốt chạy được 1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400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5, Rô-bốt chạy được 1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700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79866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9122E7-E24B-30A7-E4E1-2B4C8B093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2343" y="981075"/>
            <a:ext cx="4478219" cy="39433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600FBB-6718-15BA-AE45-5EFE55856EA2}"/>
              </a:ext>
            </a:extLst>
          </p:cNvPr>
          <p:cNvSpPr txBox="1"/>
          <p:nvPr/>
        </p:nvSpPr>
        <p:spPr>
          <a:xfrm>
            <a:off x="352426" y="723900"/>
            <a:ext cx="693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Trung bình trong 5 ngày đầu, mỗi ngày Rô-bốt chạy được bao nhiêu mét?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083601-945A-78D5-2C0A-535F9489B2F3}"/>
              </a:ext>
            </a:extLst>
          </p:cNvPr>
          <p:cNvSpPr txBox="1"/>
          <p:nvPr/>
        </p:nvSpPr>
        <p:spPr>
          <a:xfrm>
            <a:off x="190500" y="2771775"/>
            <a:ext cx="77533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 bình trong 5 ngày đầu, mỗi ngày Rô-bốt chạy được số mét là:</a:t>
            </a:r>
          </a:p>
          <a:p>
            <a:pPr lvl="0"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(700 + 800 + 1100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400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700) : 5 = 1140 (m)</a:t>
            </a:r>
          </a:p>
        </p:txBody>
      </p:sp>
    </p:spTree>
    <p:extLst>
      <p:ext uri="{BB962C8B-B14F-4D97-AF65-F5344CB8AC3E}">
        <p14:creationId xmlns:p14="http://schemas.microsoft.com/office/powerpoint/2010/main" val="206385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9122E7-E24B-30A7-E4E1-2B4C8B093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2343" y="981075"/>
            <a:ext cx="4478219" cy="39433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600FBB-6718-15BA-AE45-5EFE55856EA2}"/>
              </a:ext>
            </a:extLst>
          </p:cNvPr>
          <p:cNvSpPr txBox="1"/>
          <p:nvPr/>
        </p:nvSpPr>
        <p:spPr>
          <a:xfrm>
            <a:off x="352426" y="723900"/>
            <a:ext cx="693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Độ dài quãng đường mà Rô-bốt chạy được trong mỗi ngày thay đổi như thế nào so với ngày trước đó?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083601-945A-78D5-2C0A-535F9489B2F3}"/>
              </a:ext>
            </a:extLst>
          </p:cNvPr>
          <p:cNvSpPr txBox="1"/>
          <p:nvPr/>
        </p:nvSpPr>
        <p:spPr>
          <a:xfrm>
            <a:off x="190500" y="2771775"/>
            <a:ext cx="7581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 dài quãng đường mà Rô-bốt chạy được trong mỗi ngày lớn hơn so với ngày trước đó.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CE36E6-F78C-1B43-B6EA-505AA3D1A54C}"/>
              </a:ext>
            </a:extLst>
          </p:cNvPr>
          <p:cNvGrpSpPr/>
          <p:nvPr/>
        </p:nvGrpSpPr>
        <p:grpSpPr>
          <a:xfrm>
            <a:off x="338267" y="257387"/>
            <a:ext cx="11358682" cy="1569721"/>
            <a:chOff x="358" y="-76"/>
            <a:chExt cx="11072" cy="1854"/>
          </a:xfrm>
        </p:grpSpPr>
        <p:sp>
          <p:nvSpPr>
            <p:cNvPr id="3" name="Text Box 14">
              <a:extLst>
                <a:ext uri="{FF2B5EF4-FFF2-40B4-BE49-F238E27FC236}">
                  <a16:creationId xmlns:a16="http://schemas.microsoft.com/office/drawing/2014/main" id="{ECB2C5E7-C581-8111-9943-12B631EC3995}"/>
                </a:ext>
              </a:extLst>
            </p:cNvPr>
            <p:cNvSpPr txBox="1"/>
            <p:nvPr/>
          </p:nvSpPr>
          <p:spPr>
            <a:xfrm>
              <a:off x="1366" y="-76"/>
              <a:ext cx="10064" cy="1854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C</a:t>
              </a: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 panose="020B0604020202020204"/>
                </a:rPr>
                <a:t>ho dãy số liệu về số vé xem phim mà rạp chiếu phim Hòa Bình bán được từ thứ Hai đến Chủ nhật theo thứ tự là: 285 vé, 540 vé, 2 150 vé, 410 vé, 1 105 vé, 1 200 vé, 1 610 vé.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4A24AC6-70BB-DC7A-B449-58CDC8BAA172}"/>
                </a:ext>
              </a:extLst>
            </p:cNvPr>
            <p:cNvGrpSpPr/>
            <p:nvPr/>
          </p:nvGrpSpPr>
          <p:grpSpPr>
            <a:xfrm>
              <a:off x="358" y="251"/>
              <a:ext cx="1123" cy="1102"/>
              <a:chOff x="274" y="273"/>
              <a:chExt cx="1123" cy="1102"/>
            </a:xfrm>
          </p:grpSpPr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id="{396B5D4E-6183-C468-4EE8-5B4A9FB6BE86}"/>
                  </a:ext>
                </a:extLst>
              </p:cNvPr>
              <p:cNvSpPr/>
              <p:nvPr/>
            </p:nvSpPr>
            <p:spPr>
              <a:xfrm>
                <a:off x="274" y="273"/>
                <a:ext cx="1123" cy="95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7" name="Text Box 10">
                <a:extLst>
                  <a:ext uri="{FF2B5EF4-FFF2-40B4-BE49-F238E27FC236}">
                    <a16:creationId xmlns:a16="http://schemas.microsoft.com/office/drawing/2014/main" id="{C7306711-1FBE-D907-4F15-5AA0CD4B1514}"/>
                  </a:ext>
                </a:extLst>
              </p:cNvPr>
              <p:cNvSpPr txBox="1"/>
              <p:nvPr/>
            </p:nvSpPr>
            <p:spPr>
              <a:xfrm>
                <a:off x="584" y="397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 panose="020B0604020202020204"/>
                  </a:rPr>
                  <a:t>3</a:t>
                </a: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B33AEEB-7E1C-E515-323C-559736745D29}"/>
              </a:ext>
            </a:extLst>
          </p:cNvPr>
          <p:cNvSpPr txBox="1"/>
          <p:nvPr/>
        </p:nvSpPr>
        <p:spPr>
          <a:xfrm>
            <a:off x="400049" y="1933575"/>
            <a:ext cx="49625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Số?</a:t>
            </a:r>
          </a:p>
          <a:p>
            <a:pPr algn="just" latinLnBrk="0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Hoàn thành biểu đồ dưới đây.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4FE5A8-9115-FD35-8ED4-E68497F9C8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2781300"/>
            <a:ext cx="7667625" cy="3596802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3D1D0D5-806F-564A-BEAE-61587921111B}"/>
              </a:ext>
            </a:extLst>
          </p:cNvPr>
          <p:cNvSpPr/>
          <p:nvPr/>
        </p:nvSpPr>
        <p:spPr>
          <a:xfrm>
            <a:off x="5019675" y="5276851"/>
            <a:ext cx="628650" cy="25717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285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8DCE463-75CD-F8FC-0525-1E18D24253AC}"/>
              </a:ext>
            </a:extLst>
          </p:cNvPr>
          <p:cNvSpPr/>
          <p:nvPr/>
        </p:nvSpPr>
        <p:spPr>
          <a:xfrm>
            <a:off x="5543550" y="5019676"/>
            <a:ext cx="628650" cy="25717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540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C919488-4904-DEDB-7833-D796D741664D}"/>
              </a:ext>
            </a:extLst>
          </p:cNvPr>
          <p:cNvSpPr/>
          <p:nvPr/>
        </p:nvSpPr>
        <p:spPr>
          <a:xfrm>
            <a:off x="7477125" y="4276726"/>
            <a:ext cx="723900" cy="25717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1200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4EF462E-E057-AD66-BD6D-9BE98ED3BAD4}"/>
              </a:ext>
            </a:extLst>
          </p:cNvPr>
          <p:cNvSpPr/>
          <p:nvPr/>
        </p:nvSpPr>
        <p:spPr>
          <a:xfrm>
            <a:off x="7848600" y="3781426"/>
            <a:ext cx="723900" cy="25717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1610</a:t>
            </a:r>
          </a:p>
        </p:txBody>
      </p:sp>
    </p:spTree>
    <p:extLst>
      <p:ext uri="{BB962C8B-B14F-4D97-AF65-F5344CB8AC3E}">
        <p14:creationId xmlns:p14="http://schemas.microsoft.com/office/powerpoint/2010/main" val="190772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114301"/>
            <a:ext cx="11999173" cy="663892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33AEEB-7E1C-E515-323C-559736745D29}"/>
              </a:ext>
            </a:extLst>
          </p:cNvPr>
          <p:cNvSpPr txBox="1"/>
          <p:nvPr/>
        </p:nvSpPr>
        <p:spPr>
          <a:xfrm>
            <a:off x="495299" y="3276600"/>
            <a:ext cx="11696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Quan sát biểu đồ trên và trả lời câu hỏi.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 những ngày nào, rạp chiếu phim bán được nhiều hơn 1 000 vé?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D5A9F0-4344-3EC3-4B77-762F651A0B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123826"/>
            <a:ext cx="6500812" cy="310908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1A5E184-00DA-5AF9-F088-ABC7F67B0242}"/>
              </a:ext>
            </a:extLst>
          </p:cNvPr>
          <p:cNvSpPr/>
          <p:nvPr/>
        </p:nvSpPr>
        <p:spPr>
          <a:xfrm>
            <a:off x="1981200" y="4248150"/>
            <a:ext cx="6953250" cy="4953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hứ Tư, thứ Sáu, thứ Bảy và Chủ nhật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0DA472-AFED-26D3-C97B-77B748FC0573}"/>
              </a:ext>
            </a:extLst>
          </p:cNvPr>
          <p:cNvSpPr txBox="1"/>
          <p:nvPr/>
        </p:nvSpPr>
        <p:spPr>
          <a:xfrm>
            <a:off x="561974" y="4714875"/>
            <a:ext cx="11487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 ngày nào rạp chiếu phim Hòa Bình bán được nhiều vé xem phim nhất? Theo em, vì sao hôm đó lại có lượng người mua vé nhiều như vậy?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8265137-4404-9E72-0F5D-42E8BD27FF3C}"/>
              </a:ext>
            </a:extLst>
          </p:cNvPr>
          <p:cNvSpPr/>
          <p:nvPr/>
        </p:nvSpPr>
        <p:spPr>
          <a:xfrm>
            <a:off x="1038225" y="5705475"/>
            <a:ext cx="10706100" cy="8191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 thứ Tư, rạp chiếu phim Hòa Bình bán được nhiều vé xem phim nhất, vì thư hàng tuần có chương trình khuyến mãi  “Mua 1 tặng 1”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41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7" grpId="0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B19810D-BBC3-4D6A-80E9-CF9D43F74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1FA6DE-9409-4F21-BF61-C8084F94DC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500" b="71852" l="26250" r="40260">
                        <a14:foregroundMark x1="29219" y1="71852" x2="29219" y2="71852"/>
                        <a14:foregroundMark x1="33698" y1="52130" x2="33698" y2="52130"/>
                        <a14:foregroundMark x1="31042" y1="46296" x2="31042" y2="46296"/>
                        <a14:foregroundMark x1="31979" y1="53056" x2="31979" y2="53056"/>
                        <a14:foregroundMark x1="28281" y1="45833" x2="28281" y2="45833"/>
                        <a14:foregroundMark x1="38802" y1="46111" x2="38802" y2="46111"/>
                        <a14:foregroundMark x1="34063" y1="32500" x2="34063" y2="32500"/>
                        <a14:foregroundMark x1="40260" y1="49815" x2="40260" y2="4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37" t="28528" r="58857" b="25553"/>
          <a:stretch/>
        </p:blipFill>
        <p:spPr>
          <a:xfrm>
            <a:off x="1910948" y="3429000"/>
            <a:ext cx="763475" cy="12020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0DF917-6FE7-4D9C-8BC9-14B20D7DD87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4" t="4620" r="22417" b="50151"/>
          <a:stretch/>
        </p:blipFill>
        <p:spPr>
          <a:xfrm>
            <a:off x="3055436" y="3334635"/>
            <a:ext cx="1262827" cy="13194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7B59FA-4C2B-49D6-AEAA-BD512F21F4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3" t="29247" r="42546" b="27947"/>
          <a:stretch/>
        </p:blipFill>
        <p:spPr>
          <a:xfrm>
            <a:off x="5082019" y="2934513"/>
            <a:ext cx="992863" cy="161298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A731AC1-DC65-4F92-869D-F103B7824314}"/>
              </a:ext>
            </a:extLst>
          </p:cNvPr>
          <p:cNvGrpSpPr/>
          <p:nvPr/>
        </p:nvGrpSpPr>
        <p:grpSpPr>
          <a:xfrm>
            <a:off x="7748034" y="3569896"/>
            <a:ext cx="3499376" cy="1151826"/>
            <a:chOff x="7555185" y="3536442"/>
            <a:chExt cx="3499376" cy="115182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5F3191E-6C2F-47E5-8FBC-ED0F4C20BE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8051751" y="3536443"/>
              <a:ext cx="1326556" cy="98711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D145A26-0BF7-4FFC-A653-FD34892BE1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9098677" y="3536442"/>
              <a:ext cx="1326556" cy="98711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68EA1E4-A9F4-45BD-BD06-178155CE6E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8601557" y="3689528"/>
              <a:ext cx="1326556" cy="98711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CFF8E94-EDAD-4F2E-B01F-9F70638A1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7555185" y="3646472"/>
              <a:ext cx="1326556" cy="98711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369674B-73AC-457E-8548-75484ED8D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9728005" y="3701151"/>
              <a:ext cx="1326556" cy="987117"/>
            </a:xfrm>
            <a:prstGeom prst="rect">
              <a:avLst/>
            </a:prstGeom>
          </p:spPr>
        </p:pic>
      </p:grpSp>
      <p:pic>
        <p:nvPicPr>
          <p:cNvPr id="25" name="Picture 2">
            <a:extLst>
              <a:ext uri="{FF2B5EF4-FFF2-40B4-BE49-F238E27FC236}">
                <a16:creationId xmlns:a16="http://schemas.microsoft.com/office/drawing/2014/main" id="{8F58E563-5AD3-00CF-7771-74CCB4B3D9E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345645" y="1469182"/>
            <a:ext cx="6601579" cy="5825894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2249D6F4-FF5F-D610-6EA1-1126A3775B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>
            <a:off x="4859566" y="2915677"/>
            <a:ext cx="3484025" cy="3942321"/>
          </a:xfrm>
          <a:prstGeom prst="rect">
            <a:avLst/>
          </a:prstGeom>
        </p:spPr>
      </p:pic>
      <p:pic>
        <p:nvPicPr>
          <p:cNvPr id="29" name="Picture 35">
            <a:extLst>
              <a:ext uri="{FF2B5EF4-FFF2-40B4-BE49-F238E27FC236}">
                <a16:creationId xmlns:a16="http://schemas.microsoft.com/office/drawing/2014/main" id="{243CBA73-4B53-FBA0-4FA6-8F56A050CB5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891505">
            <a:off x="6199534" y="611032"/>
            <a:ext cx="5515680" cy="46469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B32174-B33A-266A-3604-0DDA2B02AF88}"/>
              </a:ext>
            </a:extLst>
          </p:cNvPr>
          <p:cNvSpPr txBox="1"/>
          <p:nvPr/>
        </p:nvSpPr>
        <p:spPr>
          <a:xfrm rot="203283">
            <a:off x="7149539" y="1670848"/>
            <a:ext cx="4556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Xin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chào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và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hẹn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gặp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lại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92775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572013" y="3088860"/>
            <a:ext cx="1923581" cy="295935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8480382" y="3852107"/>
            <a:ext cx="3282808" cy="25523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299186" y="3806723"/>
            <a:ext cx="1922893" cy="26431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856449" y="4837291"/>
            <a:ext cx="2150111" cy="16125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39536" y="3806723"/>
            <a:ext cx="1693185" cy="27615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732721" y="5882489"/>
            <a:ext cx="378905" cy="685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8868439" y="5747270"/>
            <a:ext cx="496106" cy="84986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7384792" y="5436532"/>
            <a:ext cx="738521" cy="126513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4540557" y="5084197"/>
            <a:ext cx="466003" cy="79829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6811116" y="5084197"/>
            <a:ext cx="399023" cy="68355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-180135" y="5483343"/>
            <a:ext cx="738521" cy="126513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11615581" y="5826243"/>
            <a:ext cx="466003" cy="798293"/>
          </a:xfrm>
          <a:prstGeom prst="rect">
            <a:avLst/>
          </a:prstGeom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BBA31996-1A6C-26C1-1C06-BB1D35358BB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3281012" y="300905"/>
            <a:ext cx="6381886" cy="65758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12DC63-6010-838B-9E25-DC195E1C3B8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970546" y="1588708"/>
            <a:ext cx="5432007" cy="14326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2945" b="44001"/>
          <a:stretch>
            <a:fillRect/>
          </a:stretch>
        </p:blipFill>
        <p:spPr>
          <a:xfrm>
            <a:off x="-1" y="2283967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0400605" y="5465963"/>
            <a:ext cx="1674648" cy="1255986"/>
          </a:xfrm>
          <a:prstGeom prst="rect">
            <a:avLst/>
          </a:prstGeom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id="{66AF93B8-2159-65DE-8873-87E5B5B39FB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8069" y="62572"/>
            <a:ext cx="9837455" cy="6509678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CACDA8AC-E9F1-B8FD-55CE-EDD1AF0BFB1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9134672" y="2655487"/>
            <a:ext cx="3057328" cy="4202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D03880-DAB5-2EEE-8085-76A70FD5E370}"/>
              </a:ext>
            </a:extLst>
          </p:cNvPr>
          <p:cNvSpPr txBox="1"/>
          <p:nvPr/>
        </p:nvSpPr>
        <p:spPr>
          <a:xfrm>
            <a:off x="1951414" y="67425"/>
            <a:ext cx="6497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?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8DCB00-4BAB-5132-FADD-CE9D96ADAD3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52550" y="1357312"/>
            <a:ext cx="7429500" cy="3686175"/>
          </a:xfrm>
          <a:prstGeom prst="rect">
            <a:avLst/>
          </a:prstGeom>
        </p:spPr>
      </p:pic>
      <p:sp>
        <p:nvSpPr>
          <p:cNvPr id="15" name="Rectangle: Rounded Corners 17">
            <a:extLst>
              <a:ext uri="{FF2B5EF4-FFF2-40B4-BE49-F238E27FC236}">
                <a16:creationId xmlns:a16="http://schemas.microsoft.com/office/drawing/2014/main" id="{60E2D243-31B0-D910-F066-5402F59111D7}"/>
              </a:ext>
            </a:extLst>
          </p:cNvPr>
          <p:cNvSpPr/>
          <p:nvPr/>
        </p:nvSpPr>
        <p:spPr>
          <a:xfrm>
            <a:off x="2835205" y="5324474"/>
            <a:ext cx="4422957" cy="1174803"/>
          </a:xfrm>
          <a:custGeom>
            <a:avLst/>
            <a:gdLst>
              <a:gd name="connsiteX0" fmla="*/ 0 w 4422957"/>
              <a:gd name="connsiteY0" fmla="*/ 406685 h 2016086"/>
              <a:gd name="connsiteX1" fmla="*/ 406685 w 4422957"/>
              <a:gd name="connsiteY1" fmla="*/ 0 h 2016086"/>
              <a:gd name="connsiteX2" fmla="*/ 1044379 w 4422957"/>
              <a:gd name="connsiteY2" fmla="*/ 0 h 2016086"/>
              <a:gd name="connsiteX3" fmla="*/ 1718168 w 4422957"/>
              <a:gd name="connsiteY3" fmla="*/ 0 h 2016086"/>
              <a:gd name="connsiteX4" fmla="*/ 2391958 w 4422957"/>
              <a:gd name="connsiteY4" fmla="*/ 0 h 2016086"/>
              <a:gd name="connsiteX5" fmla="*/ 2957460 w 4422957"/>
              <a:gd name="connsiteY5" fmla="*/ 0 h 2016086"/>
              <a:gd name="connsiteX6" fmla="*/ 3450770 w 4422957"/>
              <a:gd name="connsiteY6" fmla="*/ 0 h 2016086"/>
              <a:gd name="connsiteX7" fmla="*/ 4016272 w 4422957"/>
              <a:gd name="connsiteY7" fmla="*/ 0 h 2016086"/>
              <a:gd name="connsiteX8" fmla="*/ 4422957 w 4422957"/>
              <a:gd name="connsiteY8" fmla="*/ 406685 h 2016086"/>
              <a:gd name="connsiteX9" fmla="*/ 4422957 w 4422957"/>
              <a:gd name="connsiteY9" fmla="*/ 971962 h 2016086"/>
              <a:gd name="connsiteX10" fmla="*/ 4422957 w 4422957"/>
              <a:gd name="connsiteY10" fmla="*/ 1609401 h 2016086"/>
              <a:gd name="connsiteX11" fmla="*/ 4016272 w 4422957"/>
              <a:gd name="connsiteY11" fmla="*/ 2016086 h 2016086"/>
              <a:gd name="connsiteX12" fmla="*/ 3378578 w 4422957"/>
              <a:gd name="connsiteY12" fmla="*/ 2016086 h 2016086"/>
              <a:gd name="connsiteX13" fmla="*/ 2885268 w 4422957"/>
              <a:gd name="connsiteY13" fmla="*/ 2016086 h 2016086"/>
              <a:gd name="connsiteX14" fmla="*/ 2283670 w 4422957"/>
              <a:gd name="connsiteY14" fmla="*/ 2016086 h 2016086"/>
              <a:gd name="connsiteX15" fmla="*/ 1682072 w 4422957"/>
              <a:gd name="connsiteY15" fmla="*/ 2016086 h 2016086"/>
              <a:gd name="connsiteX16" fmla="*/ 1080475 w 4422957"/>
              <a:gd name="connsiteY16" fmla="*/ 2016086 h 2016086"/>
              <a:gd name="connsiteX17" fmla="*/ 406685 w 4422957"/>
              <a:gd name="connsiteY17" fmla="*/ 2016086 h 2016086"/>
              <a:gd name="connsiteX18" fmla="*/ 0 w 4422957"/>
              <a:gd name="connsiteY18" fmla="*/ 1609401 h 2016086"/>
              <a:gd name="connsiteX19" fmla="*/ 0 w 4422957"/>
              <a:gd name="connsiteY19" fmla="*/ 1008043 h 2016086"/>
              <a:gd name="connsiteX20" fmla="*/ 0 w 4422957"/>
              <a:gd name="connsiteY20" fmla="*/ 406685 h 201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22957" h="2016086" fill="none" extrusionOk="0">
                <a:moveTo>
                  <a:pt x="0" y="406685"/>
                </a:moveTo>
                <a:cubicBezTo>
                  <a:pt x="13154" y="210639"/>
                  <a:pt x="147082" y="-13156"/>
                  <a:pt x="406685" y="0"/>
                </a:cubicBezTo>
                <a:cubicBezTo>
                  <a:pt x="595057" y="-24233"/>
                  <a:pt x="905967" y="-6228"/>
                  <a:pt x="1044379" y="0"/>
                </a:cubicBezTo>
                <a:cubicBezTo>
                  <a:pt x="1182791" y="6228"/>
                  <a:pt x="1409583" y="4539"/>
                  <a:pt x="1718168" y="0"/>
                </a:cubicBezTo>
                <a:cubicBezTo>
                  <a:pt x="2026753" y="-4539"/>
                  <a:pt x="2230250" y="-30828"/>
                  <a:pt x="2391958" y="0"/>
                </a:cubicBezTo>
                <a:cubicBezTo>
                  <a:pt x="2553666" y="30828"/>
                  <a:pt x="2788820" y="-21229"/>
                  <a:pt x="2957460" y="0"/>
                </a:cubicBezTo>
                <a:cubicBezTo>
                  <a:pt x="3126100" y="21229"/>
                  <a:pt x="3275220" y="161"/>
                  <a:pt x="3450770" y="0"/>
                </a:cubicBezTo>
                <a:cubicBezTo>
                  <a:pt x="3626320" y="-161"/>
                  <a:pt x="3755574" y="14585"/>
                  <a:pt x="4016272" y="0"/>
                </a:cubicBezTo>
                <a:cubicBezTo>
                  <a:pt x="4239683" y="9734"/>
                  <a:pt x="4408297" y="165850"/>
                  <a:pt x="4422957" y="406685"/>
                </a:cubicBezTo>
                <a:cubicBezTo>
                  <a:pt x="4417867" y="620707"/>
                  <a:pt x="4411937" y="827258"/>
                  <a:pt x="4422957" y="971962"/>
                </a:cubicBezTo>
                <a:cubicBezTo>
                  <a:pt x="4433977" y="1116666"/>
                  <a:pt x="4435027" y="1453455"/>
                  <a:pt x="4422957" y="1609401"/>
                </a:cubicBezTo>
                <a:cubicBezTo>
                  <a:pt x="4398984" y="1821486"/>
                  <a:pt x="4243484" y="2036120"/>
                  <a:pt x="4016272" y="2016086"/>
                </a:cubicBezTo>
                <a:cubicBezTo>
                  <a:pt x="3788754" y="2011349"/>
                  <a:pt x="3636269" y="2031813"/>
                  <a:pt x="3378578" y="2016086"/>
                </a:cubicBezTo>
                <a:cubicBezTo>
                  <a:pt x="3120887" y="2000359"/>
                  <a:pt x="3006526" y="2032668"/>
                  <a:pt x="2885268" y="2016086"/>
                </a:cubicBezTo>
                <a:cubicBezTo>
                  <a:pt x="2764010" y="1999505"/>
                  <a:pt x="2545056" y="1998468"/>
                  <a:pt x="2283670" y="2016086"/>
                </a:cubicBezTo>
                <a:cubicBezTo>
                  <a:pt x="2022284" y="2033704"/>
                  <a:pt x="1828832" y="2022271"/>
                  <a:pt x="1682072" y="2016086"/>
                </a:cubicBezTo>
                <a:cubicBezTo>
                  <a:pt x="1535312" y="2009901"/>
                  <a:pt x="1318521" y="1998282"/>
                  <a:pt x="1080475" y="2016086"/>
                </a:cubicBezTo>
                <a:cubicBezTo>
                  <a:pt x="842429" y="2033890"/>
                  <a:pt x="685207" y="2038144"/>
                  <a:pt x="406685" y="2016086"/>
                </a:cubicBezTo>
                <a:cubicBezTo>
                  <a:pt x="211176" y="2050596"/>
                  <a:pt x="-7644" y="1837629"/>
                  <a:pt x="0" y="1609401"/>
                </a:cubicBezTo>
                <a:cubicBezTo>
                  <a:pt x="-22729" y="1456136"/>
                  <a:pt x="-24633" y="1235551"/>
                  <a:pt x="0" y="1008043"/>
                </a:cubicBezTo>
                <a:cubicBezTo>
                  <a:pt x="24633" y="780535"/>
                  <a:pt x="-13054" y="530695"/>
                  <a:pt x="0" y="406685"/>
                </a:cubicBezTo>
                <a:close/>
              </a:path>
              <a:path w="4422957" h="2016086" stroke="0" extrusionOk="0">
                <a:moveTo>
                  <a:pt x="0" y="406685"/>
                </a:moveTo>
                <a:cubicBezTo>
                  <a:pt x="1741" y="235322"/>
                  <a:pt x="192014" y="17752"/>
                  <a:pt x="406685" y="0"/>
                </a:cubicBezTo>
                <a:cubicBezTo>
                  <a:pt x="626445" y="4348"/>
                  <a:pt x="880297" y="-203"/>
                  <a:pt x="1044379" y="0"/>
                </a:cubicBezTo>
                <a:cubicBezTo>
                  <a:pt x="1208461" y="203"/>
                  <a:pt x="1344345" y="2740"/>
                  <a:pt x="1573785" y="0"/>
                </a:cubicBezTo>
                <a:cubicBezTo>
                  <a:pt x="1803225" y="-2740"/>
                  <a:pt x="1912575" y="-23744"/>
                  <a:pt x="2103191" y="0"/>
                </a:cubicBezTo>
                <a:cubicBezTo>
                  <a:pt x="2293807" y="23744"/>
                  <a:pt x="2455542" y="-23486"/>
                  <a:pt x="2740885" y="0"/>
                </a:cubicBezTo>
                <a:cubicBezTo>
                  <a:pt x="3026228" y="23486"/>
                  <a:pt x="3100953" y="14268"/>
                  <a:pt x="3306387" y="0"/>
                </a:cubicBezTo>
                <a:cubicBezTo>
                  <a:pt x="3511821" y="-14268"/>
                  <a:pt x="3817280" y="11525"/>
                  <a:pt x="4016272" y="0"/>
                </a:cubicBezTo>
                <a:cubicBezTo>
                  <a:pt x="4252343" y="-34796"/>
                  <a:pt x="4455448" y="214141"/>
                  <a:pt x="4422957" y="406685"/>
                </a:cubicBezTo>
                <a:cubicBezTo>
                  <a:pt x="4422332" y="623019"/>
                  <a:pt x="4450503" y="865462"/>
                  <a:pt x="4422957" y="983989"/>
                </a:cubicBezTo>
                <a:cubicBezTo>
                  <a:pt x="4395411" y="1102516"/>
                  <a:pt x="4435869" y="1333571"/>
                  <a:pt x="4422957" y="1609401"/>
                </a:cubicBezTo>
                <a:cubicBezTo>
                  <a:pt x="4427284" y="1805707"/>
                  <a:pt x="4278733" y="2024000"/>
                  <a:pt x="4016272" y="2016086"/>
                </a:cubicBezTo>
                <a:cubicBezTo>
                  <a:pt x="3800462" y="2023999"/>
                  <a:pt x="3662477" y="2041177"/>
                  <a:pt x="3486866" y="2016086"/>
                </a:cubicBezTo>
                <a:cubicBezTo>
                  <a:pt x="3311255" y="1990995"/>
                  <a:pt x="3201277" y="1997883"/>
                  <a:pt x="2957460" y="2016086"/>
                </a:cubicBezTo>
                <a:cubicBezTo>
                  <a:pt x="2713643" y="2034289"/>
                  <a:pt x="2544645" y="1986137"/>
                  <a:pt x="2319766" y="2016086"/>
                </a:cubicBezTo>
                <a:cubicBezTo>
                  <a:pt x="2094887" y="2046035"/>
                  <a:pt x="1888412" y="1997661"/>
                  <a:pt x="1645977" y="2016086"/>
                </a:cubicBezTo>
                <a:cubicBezTo>
                  <a:pt x="1403542" y="2034511"/>
                  <a:pt x="1319638" y="1992936"/>
                  <a:pt x="1080475" y="2016086"/>
                </a:cubicBezTo>
                <a:cubicBezTo>
                  <a:pt x="841312" y="2039236"/>
                  <a:pt x="606362" y="2025300"/>
                  <a:pt x="406685" y="2016086"/>
                </a:cubicBezTo>
                <a:cubicBezTo>
                  <a:pt x="137870" y="2043818"/>
                  <a:pt x="1320" y="1816908"/>
                  <a:pt x="0" y="1609401"/>
                </a:cubicBezTo>
                <a:cubicBezTo>
                  <a:pt x="11957" y="1442989"/>
                  <a:pt x="-28557" y="1142147"/>
                  <a:pt x="0" y="1008043"/>
                </a:cubicBezTo>
                <a:cubicBezTo>
                  <a:pt x="28557" y="873939"/>
                  <a:pt x="11051" y="665147"/>
                  <a:pt x="0" y="406685"/>
                </a:cubicBezTo>
                <a:close/>
              </a:path>
            </a:pathLst>
          </a:custGeom>
          <a:solidFill>
            <a:sysClr val="window" lastClr="FFFFFF">
              <a:alpha val="85000"/>
            </a:sysClr>
          </a:solidFill>
          <a:ln w="38100" cap="flat" cmpd="sng" algn="ctr">
            <a:solidFill>
              <a:srgbClr val="00206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2129858240">
                  <a:custGeom>
                    <a:avLst/>
                    <a:gdLst>
                      <a:gd name="connsiteX0" fmla="*/ 0 w 4422957"/>
                      <a:gd name="connsiteY0" fmla="*/ 236981 h 1174803"/>
                      <a:gd name="connsiteX1" fmla="*/ 236981 w 4422957"/>
                      <a:gd name="connsiteY1" fmla="*/ 0 h 1174803"/>
                      <a:gd name="connsiteX2" fmla="*/ 934637 w 4422957"/>
                      <a:gd name="connsiteY2" fmla="*/ 0 h 1174803"/>
                      <a:gd name="connsiteX3" fmla="*/ 1671783 w 4422957"/>
                      <a:gd name="connsiteY3" fmla="*/ 0 h 1174803"/>
                      <a:gd name="connsiteX4" fmla="*/ 2408928 w 4422957"/>
                      <a:gd name="connsiteY4" fmla="*/ 0 h 1174803"/>
                      <a:gd name="connsiteX5" fmla="*/ 3027604 w 4422957"/>
                      <a:gd name="connsiteY5" fmla="*/ 0 h 1174803"/>
                      <a:gd name="connsiteX6" fmla="*/ 3567300 w 4422957"/>
                      <a:gd name="connsiteY6" fmla="*/ 0 h 1174803"/>
                      <a:gd name="connsiteX7" fmla="*/ 4185976 w 4422957"/>
                      <a:gd name="connsiteY7" fmla="*/ 0 h 1174803"/>
                      <a:gd name="connsiteX8" fmla="*/ 4422957 w 4422957"/>
                      <a:gd name="connsiteY8" fmla="*/ 236981 h 1174803"/>
                      <a:gd name="connsiteX9" fmla="*/ 4422957 w 4422957"/>
                      <a:gd name="connsiteY9" fmla="*/ 566376 h 1174803"/>
                      <a:gd name="connsiteX10" fmla="*/ 4422957 w 4422957"/>
                      <a:gd name="connsiteY10" fmla="*/ 937822 h 1174803"/>
                      <a:gd name="connsiteX11" fmla="*/ 4185976 w 4422957"/>
                      <a:gd name="connsiteY11" fmla="*/ 1174803 h 1174803"/>
                      <a:gd name="connsiteX12" fmla="*/ 3488320 w 4422957"/>
                      <a:gd name="connsiteY12" fmla="*/ 1174803 h 1174803"/>
                      <a:gd name="connsiteX13" fmla="*/ 2948624 w 4422957"/>
                      <a:gd name="connsiteY13" fmla="*/ 1174803 h 1174803"/>
                      <a:gd name="connsiteX14" fmla="*/ 2290458 w 4422957"/>
                      <a:gd name="connsiteY14" fmla="*/ 1174803 h 1174803"/>
                      <a:gd name="connsiteX15" fmla="*/ 1632293 w 4422957"/>
                      <a:gd name="connsiteY15" fmla="*/ 1174803 h 1174803"/>
                      <a:gd name="connsiteX16" fmla="*/ 974127 w 4422957"/>
                      <a:gd name="connsiteY16" fmla="*/ 1174803 h 1174803"/>
                      <a:gd name="connsiteX17" fmla="*/ 236981 w 4422957"/>
                      <a:gd name="connsiteY17" fmla="*/ 1174803 h 1174803"/>
                      <a:gd name="connsiteX18" fmla="*/ 0 w 4422957"/>
                      <a:gd name="connsiteY18" fmla="*/ 937822 h 1174803"/>
                      <a:gd name="connsiteX19" fmla="*/ 0 w 4422957"/>
                      <a:gd name="connsiteY19" fmla="*/ 587402 h 1174803"/>
                      <a:gd name="connsiteX20" fmla="*/ 0 w 4422957"/>
                      <a:gd name="connsiteY20" fmla="*/ 236981 h 1174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422957" h="1174803" fill="none" extrusionOk="0">
                        <a:moveTo>
                          <a:pt x="0" y="236981"/>
                        </a:moveTo>
                        <a:cubicBezTo>
                          <a:pt x="8595" y="124761"/>
                          <a:pt x="100724" y="-2021"/>
                          <a:pt x="236981" y="0"/>
                        </a:cubicBezTo>
                        <a:cubicBezTo>
                          <a:pt x="470815" y="-15972"/>
                          <a:pt x="748783" y="-31889"/>
                          <a:pt x="934637" y="0"/>
                        </a:cubicBezTo>
                        <a:cubicBezTo>
                          <a:pt x="1120491" y="31889"/>
                          <a:pt x="1391596" y="20260"/>
                          <a:pt x="1671783" y="0"/>
                        </a:cubicBezTo>
                        <a:cubicBezTo>
                          <a:pt x="1951970" y="-20260"/>
                          <a:pt x="2232505" y="-5108"/>
                          <a:pt x="2408928" y="0"/>
                        </a:cubicBezTo>
                        <a:cubicBezTo>
                          <a:pt x="2585351" y="5108"/>
                          <a:pt x="2731552" y="14040"/>
                          <a:pt x="3027604" y="0"/>
                        </a:cubicBezTo>
                        <a:cubicBezTo>
                          <a:pt x="3323656" y="-14040"/>
                          <a:pt x="3320379" y="19995"/>
                          <a:pt x="3567300" y="0"/>
                        </a:cubicBezTo>
                        <a:cubicBezTo>
                          <a:pt x="3814221" y="-19995"/>
                          <a:pt x="3904811" y="-14496"/>
                          <a:pt x="4185976" y="0"/>
                        </a:cubicBezTo>
                        <a:cubicBezTo>
                          <a:pt x="4314198" y="21661"/>
                          <a:pt x="4407659" y="89165"/>
                          <a:pt x="4422957" y="236981"/>
                        </a:cubicBezTo>
                        <a:cubicBezTo>
                          <a:pt x="4410747" y="386767"/>
                          <a:pt x="4415221" y="468601"/>
                          <a:pt x="4422957" y="566376"/>
                        </a:cubicBezTo>
                        <a:cubicBezTo>
                          <a:pt x="4430693" y="664151"/>
                          <a:pt x="4405769" y="855570"/>
                          <a:pt x="4422957" y="937822"/>
                        </a:cubicBezTo>
                        <a:cubicBezTo>
                          <a:pt x="4409133" y="1061483"/>
                          <a:pt x="4320557" y="1203244"/>
                          <a:pt x="4185976" y="1174803"/>
                        </a:cubicBezTo>
                        <a:cubicBezTo>
                          <a:pt x="3852463" y="1195719"/>
                          <a:pt x="3699597" y="1158869"/>
                          <a:pt x="3488320" y="1174803"/>
                        </a:cubicBezTo>
                        <a:cubicBezTo>
                          <a:pt x="3277043" y="1190737"/>
                          <a:pt x="3125302" y="1178122"/>
                          <a:pt x="2948624" y="1174803"/>
                        </a:cubicBezTo>
                        <a:cubicBezTo>
                          <a:pt x="2771946" y="1171484"/>
                          <a:pt x="2592029" y="1202917"/>
                          <a:pt x="2290458" y="1174803"/>
                        </a:cubicBezTo>
                        <a:cubicBezTo>
                          <a:pt x="1988887" y="1146689"/>
                          <a:pt x="1926278" y="1145559"/>
                          <a:pt x="1632293" y="1174803"/>
                        </a:cubicBezTo>
                        <a:cubicBezTo>
                          <a:pt x="1338309" y="1204047"/>
                          <a:pt x="1241122" y="1147964"/>
                          <a:pt x="974127" y="1174803"/>
                        </a:cubicBezTo>
                        <a:cubicBezTo>
                          <a:pt x="707132" y="1201642"/>
                          <a:pt x="440791" y="1158639"/>
                          <a:pt x="236981" y="1174803"/>
                        </a:cubicBezTo>
                        <a:cubicBezTo>
                          <a:pt x="109859" y="1179261"/>
                          <a:pt x="-5396" y="1071260"/>
                          <a:pt x="0" y="937822"/>
                        </a:cubicBezTo>
                        <a:cubicBezTo>
                          <a:pt x="10637" y="821061"/>
                          <a:pt x="5967" y="742419"/>
                          <a:pt x="0" y="587402"/>
                        </a:cubicBezTo>
                        <a:cubicBezTo>
                          <a:pt x="-5967" y="432385"/>
                          <a:pt x="4875" y="321724"/>
                          <a:pt x="0" y="236981"/>
                        </a:cubicBezTo>
                        <a:close/>
                      </a:path>
                      <a:path w="4422957" h="1174803" stroke="0" extrusionOk="0">
                        <a:moveTo>
                          <a:pt x="0" y="236981"/>
                        </a:moveTo>
                        <a:cubicBezTo>
                          <a:pt x="364" y="117223"/>
                          <a:pt x="119042" y="23126"/>
                          <a:pt x="236981" y="0"/>
                        </a:cubicBezTo>
                        <a:cubicBezTo>
                          <a:pt x="384824" y="8931"/>
                          <a:pt x="606172" y="-12421"/>
                          <a:pt x="934637" y="0"/>
                        </a:cubicBezTo>
                        <a:cubicBezTo>
                          <a:pt x="1263102" y="12421"/>
                          <a:pt x="1302134" y="19028"/>
                          <a:pt x="1513823" y="0"/>
                        </a:cubicBezTo>
                        <a:cubicBezTo>
                          <a:pt x="1725512" y="-19028"/>
                          <a:pt x="1913219" y="15989"/>
                          <a:pt x="2093009" y="0"/>
                        </a:cubicBezTo>
                        <a:cubicBezTo>
                          <a:pt x="2272799" y="-15989"/>
                          <a:pt x="2471279" y="7750"/>
                          <a:pt x="2790664" y="0"/>
                        </a:cubicBezTo>
                        <a:cubicBezTo>
                          <a:pt x="3110050" y="-7750"/>
                          <a:pt x="3177704" y="-1969"/>
                          <a:pt x="3409340" y="0"/>
                        </a:cubicBezTo>
                        <a:cubicBezTo>
                          <a:pt x="3640976" y="1969"/>
                          <a:pt x="4011509" y="-13691"/>
                          <a:pt x="4185976" y="0"/>
                        </a:cubicBezTo>
                        <a:cubicBezTo>
                          <a:pt x="4326253" y="-28517"/>
                          <a:pt x="4436729" y="119690"/>
                          <a:pt x="4422957" y="236981"/>
                        </a:cubicBezTo>
                        <a:cubicBezTo>
                          <a:pt x="4423777" y="354136"/>
                          <a:pt x="4428047" y="440990"/>
                          <a:pt x="4422957" y="573385"/>
                        </a:cubicBezTo>
                        <a:cubicBezTo>
                          <a:pt x="4417867" y="705780"/>
                          <a:pt x="4405974" y="819723"/>
                          <a:pt x="4422957" y="937822"/>
                        </a:cubicBezTo>
                        <a:cubicBezTo>
                          <a:pt x="4425315" y="1053277"/>
                          <a:pt x="4337036" y="1179022"/>
                          <a:pt x="4185976" y="1174803"/>
                        </a:cubicBezTo>
                        <a:cubicBezTo>
                          <a:pt x="3995939" y="1189002"/>
                          <a:pt x="3826488" y="1157106"/>
                          <a:pt x="3606790" y="1174803"/>
                        </a:cubicBezTo>
                        <a:cubicBezTo>
                          <a:pt x="3387092" y="1192500"/>
                          <a:pt x="3162644" y="1196612"/>
                          <a:pt x="3027604" y="1174803"/>
                        </a:cubicBezTo>
                        <a:cubicBezTo>
                          <a:pt x="2892564" y="1152994"/>
                          <a:pt x="2470551" y="1169500"/>
                          <a:pt x="2329948" y="1174803"/>
                        </a:cubicBezTo>
                        <a:cubicBezTo>
                          <a:pt x="2189345" y="1180106"/>
                          <a:pt x="1907263" y="1150004"/>
                          <a:pt x="1592803" y="1174803"/>
                        </a:cubicBezTo>
                        <a:cubicBezTo>
                          <a:pt x="1278344" y="1199602"/>
                          <a:pt x="1208720" y="1171822"/>
                          <a:pt x="974127" y="1174803"/>
                        </a:cubicBezTo>
                        <a:cubicBezTo>
                          <a:pt x="739534" y="1177784"/>
                          <a:pt x="416450" y="1188537"/>
                          <a:pt x="236981" y="1174803"/>
                        </a:cubicBezTo>
                        <a:cubicBezTo>
                          <a:pt x="85794" y="1187541"/>
                          <a:pt x="779" y="1058613"/>
                          <a:pt x="0" y="937822"/>
                        </a:cubicBezTo>
                        <a:cubicBezTo>
                          <a:pt x="-9567" y="829409"/>
                          <a:pt x="1441" y="677335"/>
                          <a:pt x="0" y="587402"/>
                        </a:cubicBezTo>
                        <a:cubicBezTo>
                          <a:pt x="-1441" y="497469"/>
                          <a:pt x="-1926" y="368033"/>
                          <a:pt x="0" y="236981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học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sinh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lựa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chọn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vật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nuôi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gia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đình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602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2945" b="44001"/>
          <a:stretch>
            <a:fillRect/>
          </a:stretch>
        </p:blipFill>
        <p:spPr>
          <a:xfrm>
            <a:off x="-1" y="2283967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0400605" y="5465963"/>
            <a:ext cx="1674648" cy="1255986"/>
          </a:xfrm>
          <a:prstGeom prst="rect">
            <a:avLst/>
          </a:prstGeom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id="{66AF93B8-2159-65DE-8873-87E5B5B39FB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8069" y="62572"/>
            <a:ext cx="9837455" cy="6509678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CACDA8AC-E9F1-B8FD-55CE-EDD1AF0BFB1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9134672" y="2655487"/>
            <a:ext cx="3057328" cy="4202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D03880-DAB5-2EEE-8085-76A70FD5E370}"/>
              </a:ext>
            </a:extLst>
          </p:cNvPr>
          <p:cNvSpPr txBox="1"/>
          <p:nvPr/>
        </p:nvSpPr>
        <p:spPr>
          <a:xfrm>
            <a:off x="1666875" y="67425"/>
            <a:ext cx="7029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8DCB00-4BAB-5132-FADD-CE9D96ADAD3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52550" y="1357312"/>
            <a:ext cx="7429500" cy="3686175"/>
          </a:xfrm>
          <a:prstGeom prst="rect">
            <a:avLst/>
          </a:prstGeom>
        </p:spPr>
      </p:pic>
      <p:sp>
        <p:nvSpPr>
          <p:cNvPr id="15" name="Rectangle: Rounded Corners 17">
            <a:extLst>
              <a:ext uri="{FF2B5EF4-FFF2-40B4-BE49-F238E27FC236}">
                <a16:creationId xmlns:a16="http://schemas.microsoft.com/office/drawing/2014/main" id="{60E2D243-31B0-D910-F066-5402F59111D7}"/>
              </a:ext>
            </a:extLst>
          </p:cNvPr>
          <p:cNvSpPr/>
          <p:nvPr/>
        </p:nvSpPr>
        <p:spPr>
          <a:xfrm>
            <a:off x="2835205" y="5324474"/>
            <a:ext cx="4422957" cy="1174803"/>
          </a:xfrm>
          <a:custGeom>
            <a:avLst/>
            <a:gdLst>
              <a:gd name="connsiteX0" fmla="*/ 0 w 4422957"/>
              <a:gd name="connsiteY0" fmla="*/ 406685 h 2016086"/>
              <a:gd name="connsiteX1" fmla="*/ 406685 w 4422957"/>
              <a:gd name="connsiteY1" fmla="*/ 0 h 2016086"/>
              <a:gd name="connsiteX2" fmla="*/ 1044379 w 4422957"/>
              <a:gd name="connsiteY2" fmla="*/ 0 h 2016086"/>
              <a:gd name="connsiteX3" fmla="*/ 1718168 w 4422957"/>
              <a:gd name="connsiteY3" fmla="*/ 0 h 2016086"/>
              <a:gd name="connsiteX4" fmla="*/ 2391958 w 4422957"/>
              <a:gd name="connsiteY4" fmla="*/ 0 h 2016086"/>
              <a:gd name="connsiteX5" fmla="*/ 2957460 w 4422957"/>
              <a:gd name="connsiteY5" fmla="*/ 0 h 2016086"/>
              <a:gd name="connsiteX6" fmla="*/ 3450770 w 4422957"/>
              <a:gd name="connsiteY6" fmla="*/ 0 h 2016086"/>
              <a:gd name="connsiteX7" fmla="*/ 4016272 w 4422957"/>
              <a:gd name="connsiteY7" fmla="*/ 0 h 2016086"/>
              <a:gd name="connsiteX8" fmla="*/ 4422957 w 4422957"/>
              <a:gd name="connsiteY8" fmla="*/ 406685 h 2016086"/>
              <a:gd name="connsiteX9" fmla="*/ 4422957 w 4422957"/>
              <a:gd name="connsiteY9" fmla="*/ 971962 h 2016086"/>
              <a:gd name="connsiteX10" fmla="*/ 4422957 w 4422957"/>
              <a:gd name="connsiteY10" fmla="*/ 1609401 h 2016086"/>
              <a:gd name="connsiteX11" fmla="*/ 4016272 w 4422957"/>
              <a:gd name="connsiteY11" fmla="*/ 2016086 h 2016086"/>
              <a:gd name="connsiteX12" fmla="*/ 3378578 w 4422957"/>
              <a:gd name="connsiteY12" fmla="*/ 2016086 h 2016086"/>
              <a:gd name="connsiteX13" fmla="*/ 2885268 w 4422957"/>
              <a:gd name="connsiteY13" fmla="*/ 2016086 h 2016086"/>
              <a:gd name="connsiteX14" fmla="*/ 2283670 w 4422957"/>
              <a:gd name="connsiteY14" fmla="*/ 2016086 h 2016086"/>
              <a:gd name="connsiteX15" fmla="*/ 1682072 w 4422957"/>
              <a:gd name="connsiteY15" fmla="*/ 2016086 h 2016086"/>
              <a:gd name="connsiteX16" fmla="*/ 1080475 w 4422957"/>
              <a:gd name="connsiteY16" fmla="*/ 2016086 h 2016086"/>
              <a:gd name="connsiteX17" fmla="*/ 406685 w 4422957"/>
              <a:gd name="connsiteY17" fmla="*/ 2016086 h 2016086"/>
              <a:gd name="connsiteX18" fmla="*/ 0 w 4422957"/>
              <a:gd name="connsiteY18" fmla="*/ 1609401 h 2016086"/>
              <a:gd name="connsiteX19" fmla="*/ 0 w 4422957"/>
              <a:gd name="connsiteY19" fmla="*/ 1008043 h 2016086"/>
              <a:gd name="connsiteX20" fmla="*/ 0 w 4422957"/>
              <a:gd name="connsiteY20" fmla="*/ 406685 h 201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22957" h="2016086" fill="none" extrusionOk="0">
                <a:moveTo>
                  <a:pt x="0" y="406685"/>
                </a:moveTo>
                <a:cubicBezTo>
                  <a:pt x="13154" y="210639"/>
                  <a:pt x="147082" y="-13156"/>
                  <a:pt x="406685" y="0"/>
                </a:cubicBezTo>
                <a:cubicBezTo>
                  <a:pt x="595057" y="-24233"/>
                  <a:pt x="905967" y="-6228"/>
                  <a:pt x="1044379" y="0"/>
                </a:cubicBezTo>
                <a:cubicBezTo>
                  <a:pt x="1182791" y="6228"/>
                  <a:pt x="1409583" y="4539"/>
                  <a:pt x="1718168" y="0"/>
                </a:cubicBezTo>
                <a:cubicBezTo>
                  <a:pt x="2026753" y="-4539"/>
                  <a:pt x="2230250" y="-30828"/>
                  <a:pt x="2391958" y="0"/>
                </a:cubicBezTo>
                <a:cubicBezTo>
                  <a:pt x="2553666" y="30828"/>
                  <a:pt x="2788820" y="-21229"/>
                  <a:pt x="2957460" y="0"/>
                </a:cubicBezTo>
                <a:cubicBezTo>
                  <a:pt x="3126100" y="21229"/>
                  <a:pt x="3275220" y="161"/>
                  <a:pt x="3450770" y="0"/>
                </a:cubicBezTo>
                <a:cubicBezTo>
                  <a:pt x="3626320" y="-161"/>
                  <a:pt x="3755574" y="14585"/>
                  <a:pt x="4016272" y="0"/>
                </a:cubicBezTo>
                <a:cubicBezTo>
                  <a:pt x="4239683" y="9734"/>
                  <a:pt x="4408297" y="165850"/>
                  <a:pt x="4422957" y="406685"/>
                </a:cubicBezTo>
                <a:cubicBezTo>
                  <a:pt x="4417867" y="620707"/>
                  <a:pt x="4411937" y="827258"/>
                  <a:pt x="4422957" y="971962"/>
                </a:cubicBezTo>
                <a:cubicBezTo>
                  <a:pt x="4433977" y="1116666"/>
                  <a:pt x="4435027" y="1453455"/>
                  <a:pt x="4422957" y="1609401"/>
                </a:cubicBezTo>
                <a:cubicBezTo>
                  <a:pt x="4398984" y="1821486"/>
                  <a:pt x="4243484" y="2036120"/>
                  <a:pt x="4016272" y="2016086"/>
                </a:cubicBezTo>
                <a:cubicBezTo>
                  <a:pt x="3788754" y="2011349"/>
                  <a:pt x="3636269" y="2031813"/>
                  <a:pt x="3378578" y="2016086"/>
                </a:cubicBezTo>
                <a:cubicBezTo>
                  <a:pt x="3120887" y="2000359"/>
                  <a:pt x="3006526" y="2032668"/>
                  <a:pt x="2885268" y="2016086"/>
                </a:cubicBezTo>
                <a:cubicBezTo>
                  <a:pt x="2764010" y="1999505"/>
                  <a:pt x="2545056" y="1998468"/>
                  <a:pt x="2283670" y="2016086"/>
                </a:cubicBezTo>
                <a:cubicBezTo>
                  <a:pt x="2022284" y="2033704"/>
                  <a:pt x="1828832" y="2022271"/>
                  <a:pt x="1682072" y="2016086"/>
                </a:cubicBezTo>
                <a:cubicBezTo>
                  <a:pt x="1535312" y="2009901"/>
                  <a:pt x="1318521" y="1998282"/>
                  <a:pt x="1080475" y="2016086"/>
                </a:cubicBezTo>
                <a:cubicBezTo>
                  <a:pt x="842429" y="2033890"/>
                  <a:pt x="685207" y="2038144"/>
                  <a:pt x="406685" y="2016086"/>
                </a:cubicBezTo>
                <a:cubicBezTo>
                  <a:pt x="211176" y="2050596"/>
                  <a:pt x="-7644" y="1837629"/>
                  <a:pt x="0" y="1609401"/>
                </a:cubicBezTo>
                <a:cubicBezTo>
                  <a:pt x="-22729" y="1456136"/>
                  <a:pt x="-24633" y="1235551"/>
                  <a:pt x="0" y="1008043"/>
                </a:cubicBezTo>
                <a:cubicBezTo>
                  <a:pt x="24633" y="780535"/>
                  <a:pt x="-13054" y="530695"/>
                  <a:pt x="0" y="406685"/>
                </a:cubicBezTo>
                <a:close/>
              </a:path>
              <a:path w="4422957" h="2016086" stroke="0" extrusionOk="0">
                <a:moveTo>
                  <a:pt x="0" y="406685"/>
                </a:moveTo>
                <a:cubicBezTo>
                  <a:pt x="1741" y="235322"/>
                  <a:pt x="192014" y="17752"/>
                  <a:pt x="406685" y="0"/>
                </a:cubicBezTo>
                <a:cubicBezTo>
                  <a:pt x="626445" y="4348"/>
                  <a:pt x="880297" y="-203"/>
                  <a:pt x="1044379" y="0"/>
                </a:cubicBezTo>
                <a:cubicBezTo>
                  <a:pt x="1208461" y="203"/>
                  <a:pt x="1344345" y="2740"/>
                  <a:pt x="1573785" y="0"/>
                </a:cubicBezTo>
                <a:cubicBezTo>
                  <a:pt x="1803225" y="-2740"/>
                  <a:pt x="1912575" y="-23744"/>
                  <a:pt x="2103191" y="0"/>
                </a:cubicBezTo>
                <a:cubicBezTo>
                  <a:pt x="2293807" y="23744"/>
                  <a:pt x="2455542" y="-23486"/>
                  <a:pt x="2740885" y="0"/>
                </a:cubicBezTo>
                <a:cubicBezTo>
                  <a:pt x="3026228" y="23486"/>
                  <a:pt x="3100953" y="14268"/>
                  <a:pt x="3306387" y="0"/>
                </a:cubicBezTo>
                <a:cubicBezTo>
                  <a:pt x="3511821" y="-14268"/>
                  <a:pt x="3817280" y="11525"/>
                  <a:pt x="4016272" y="0"/>
                </a:cubicBezTo>
                <a:cubicBezTo>
                  <a:pt x="4252343" y="-34796"/>
                  <a:pt x="4455448" y="214141"/>
                  <a:pt x="4422957" y="406685"/>
                </a:cubicBezTo>
                <a:cubicBezTo>
                  <a:pt x="4422332" y="623019"/>
                  <a:pt x="4450503" y="865462"/>
                  <a:pt x="4422957" y="983989"/>
                </a:cubicBezTo>
                <a:cubicBezTo>
                  <a:pt x="4395411" y="1102516"/>
                  <a:pt x="4435869" y="1333571"/>
                  <a:pt x="4422957" y="1609401"/>
                </a:cubicBezTo>
                <a:cubicBezTo>
                  <a:pt x="4427284" y="1805707"/>
                  <a:pt x="4278733" y="2024000"/>
                  <a:pt x="4016272" y="2016086"/>
                </a:cubicBezTo>
                <a:cubicBezTo>
                  <a:pt x="3800462" y="2023999"/>
                  <a:pt x="3662477" y="2041177"/>
                  <a:pt x="3486866" y="2016086"/>
                </a:cubicBezTo>
                <a:cubicBezTo>
                  <a:pt x="3311255" y="1990995"/>
                  <a:pt x="3201277" y="1997883"/>
                  <a:pt x="2957460" y="2016086"/>
                </a:cubicBezTo>
                <a:cubicBezTo>
                  <a:pt x="2713643" y="2034289"/>
                  <a:pt x="2544645" y="1986137"/>
                  <a:pt x="2319766" y="2016086"/>
                </a:cubicBezTo>
                <a:cubicBezTo>
                  <a:pt x="2094887" y="2046035"/>
                  <a:pt x="1888412" y="1997661"/>
                  <a:pt x="1645977" y="2016086"/>
                </a:cubicBezTo>
                <a:cubicBezTo>
                  <a:pt x="1403542" y="2034511"/>
                  <a:pt x="1319638" y="1992936"/>
                  <a:pt x="1080475" y="2016086"/>
                </a:cubicBezTo>
                <a:cubicBezTo>
                  <a:pt x="841312" y="2039236"/>
                  <a:pt x="606362" y="2025300"/>
                  <a:pt x="406685" y="2016086"/>
                </a:cubicBezTo>
                <a:cubicBezTo>
                  <a:pt x="137870" y="2043818"/>
                  <a:pt x="1320" y="1816908"/>
                  <a:pt x="0" y="1609401"/>
                </a:cubicBezTo>
                <a:cubicBezTo>
                  <a:pt x="11957" y="1442989"/>
                  <a:pt x="-28557" y="1142147"/>
                  <a:pt x="0" y="1008043"/>
                </a:cubicBezTo>
                <a:cubicBezTo>
                  <a:pt x="28557" y="873939"/>
                  <a:pt x="11051" y="665147"/>
                  <a:pt x="0" y="406685"/>
                </a:cubicBezTo>
                <a:close/>
              </a:path>
            </a:pathLst>
          </a:custGeom>
          <a:solidFill>
            <a:sysClr val="window" lastClr="FFFFFF">
              <a:alpha val="85000"/>
            </a:sysClr>
          </a:solidFill>
          <a:ln w="38100" cap="flat" cmpd="sng" algn="ctr">
            <a:solidFill>
              <a:srgbClr val="00206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2129858240">
                  <a:custGeom>
                    <a:avLst/>
                    <a:gdLst>
                      <a:gd name="connsiteX0" fmla="*/ 0 w 4422957"/>
                      <a:gd name="connsiteY0" fmla="*/ 236981 h 1174803"/>
                      <a:gd name="connsiteX1" fmla="*/ 236981 w 4422957"/>
                      <a:gd name="connsiteY1" fmla="*/ 0 h 1174803"/>
                      <a:gd name="connsiteX2" fmla="*/ 934637 w 4422957"/>
                      <a:gd name="connsiteY2" fmla="*/ 0 h 1174803"/>
                      <a:gd name="connsiteX3" fmla="*/ 1671783 w 4422957"/>
                      <a:gd name="connsiteY3" fmla="*/ 0 h 1174803"/>
                      <a:gd name="connsiteX4" fmla="*/ 2408928 w 4422957"/>
                      <a:gd name="connsiteY4" fmla="*/ 0 h 1174803"/>
                      <a:gd name="connsiteX5" fmla="*/ 3027604 w 4422957"/>
                      <a:gd name="connsiteY5" fmla="*/ 0 h 1174803"/>
                      <a:gd name="connsiteX6" fmla="*/ 3567300 w 4422957"/>
                      <a:gd name="connsiteY6" fmla="*/ 0 h 1174803"/>
                      <a:gd name="connsiteX7" fmla="*/ 4185976 w 4422957"/>
                      <a:gd name="connsiteY7" fmla="*/ 0 h 1174803"/>
                      <a:gd name="connsiteX8" fmla="*/ 4422957 w 4422957"/>
                      <a:gd name="connsiteY8" fmla="*/ 236981 h 1174803"/>
                      <a:gd name="connsiteX9" fmla="*/ 4422957 w 4422957"/>
                      <a:gd name="connsiteY9" fmla="*/ 566376 h 1174803"/>
                      <a:gd name="connsiteX10" fmla="*/ 4422957 w 4422957"/>
                      <a:gd name="connsiteY10" fmla="*/ 937822 h 1174803"/>
                      <a:gd name="connsiteX11" fmla="*/ 4185976 w 4422957"/>
                      <a:gd name="connsiteY11" fmla="*/ 1174803 h 1174803"/>
                      <a:gd name="connsiteX12" fmla="*/ 3488320 w 4422957"/>
                      <a:gd name="connsiteY12" fmla="*/ 1174803 h 1174803"/>
                      <a:gd name="connsiteX13" fmla="*/ 2948624 w 4422957"/>
                      <a:gd name="connsiteY13" fmla="*/ 1174803 h 1174803"/>
                      <a:gd name="connsiteX14" fmla="*/ 2290458 w 4422957"/>
                      <a:gd name="connsiteY14" fmla="*/ 1174803 h 1174803"/>
                      <a:gd name="connsiteX15" fmla="*/ 1632293 w 4422957"/>
                      <a:gd name="connsiteY15" fmla="*/ 1174803 h 1174803"/>
                      <a:gd name="connsiteX16" fmla="*/ 974127 w 4422957"/>
                      <a:gd name="connsiteY16" fmla="*/ 1174803 h 1174803"/>
                      <a:gd name="connsiteX17" fmla="*/ 236981 w 4422957"/>
                      <a:gd name="connsiteY17" fmla="*/ 1174803 h 1174803"/>
                      <a:gd name="connsiteX18" fmla="*/ 0 w 4422957"/>
                      <a:gd name="connsiteY18" fmla="*/ 937822 h 1174803"/>
                      <a:gd name="connsiteX19" fmla="*/ 0 w 4422957"/>
                      <a:gd name="connsiteY19" fmla="*/ 587402 h 1174803"/>
                      <a:gd name="connsiteX20" fmla="*/ 0 w 4422957"/>
                      <a:gd name="connsiteY20" fmla="*/ 236981 h 1174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422957" h="1174803" fill="none" extrusionOk="0">
                        <a:moveTo>
                          <a:pt x="0" y="236981"/>
                        </a:moveTo>
                        <a:cubicBezTo>
                          <a:pt x="8595" y="124761"/>
                          <a:pt x="100724" y="-2021"/>
                          <a:pt x="236981" y="0"/>
                        </a:cubicBezTo>
                        <a:cubicBezTo>
                          <a:pt x="470815" y="-15972"/>
                          <a:pt x="748783" y="-31889"/>
                          <a:pt x="934637" y="0"/>
                        </a:cubicBezTo>
                        <a:cubicBezTo>
                          <a:pt x="1120491" y="31889"/>
                          <a:pt x="1391596" y="20260"/>
                          <a:pt x="1671783" y="0"/>
                        </a:cubicBezTo>
                        <a:cubicBezTo>
                          <a:pt x="1951970" y="-20260"/>
                          <a:pt x="2232505" y="-5108"/>
                          <a:pt x="2408928" y="0"/>
                        </a:cubicBezTo>
                        <a:cubicBezTo>
                          <a:pt x="2585351" y="5108"/>
                          <a:pt x="2731552" y="14040"/>
                          <a:pt x="3027604" y="0"/>
                        </a:cubicBezTo>
                        <a:cubicBezTo>
                          <a:pt x="3323656" y="-14040"/>
                          <a:pt x="3320379" y="19995"/>
                          <a:pt x="3567300" y="0"/>
                        </a:cubicBezTo>
                        <a:cubicBezTo>
                          <a:pt x="3814221" y="-19995"/>
                          <a:pt x="3904811" y="-14496"/>
                          <a:pt x="4185976" y="0"/>
                        </a:cubicBezTo>
                        <a:cubicBezTo>
                          <a:pt x="4314198" y="21661"/>
                          <a:pt x="4407659" y="89165"/>
                          <a:pt x="4422957" y="236981"/>
                        </a:cubicBezTo>
                        <a:cubicBezTo>
                          <a:pt x="4410747" y="386767"/>
                          <a:pt x="4415221" y="468601"/>
                          <a:pt x="4422957" y="566376"/>
                        </a:cubicBezTo>
                        <a:cubicBezTo>
                          <a:pt x="4430693" y="664151"/>
                          <a:pt x="4405769" y="855570"/>
                          <a:pt x="4422957" y="937822"/>
                        </a:cubicBezTo>
                        <a:cubicBezTo>
                          <a:pt x="4409133" y="1061483"/>
                          <a:pt x="4320557" y="1203244"/>
                          <a:pt x="4185976" y="1174803"/>
                        </a:cubicBezTo>
                        <a:cubicBezTo>
                          <a:pt x="3852463" y="1195719"/>
                          <a:pt x="3699597" y="1158869"/>
                          <a:pt x="3488320" y="1174803"/>
                        </a:cubicBezTo>
                        <a:cubicBezTo>
                          <a:pt x="3277043" y="1190737"/>
                          <a:pt x="3125302" y="1178122"/>
                          <a:pt x="2948624" y="1174803"/>
                        </a:cubicBezTo>
                        <a:cubicBezTo>
                          <a:pt x="2771946" y="1171484"/>
                          <a:pt x="2592029" y="1202917"/>
                          <a:pt x="2290458" y="1174803"/>
                        </a:cubicBezTo>
                        <a:cubicBezTo>
                          <a:pt x="1988887" y="1146689"/>
                          <a:pt x="1926278" y="1145559"/>
                          <a:pt x="1632293" y="1174803"/>
                        </a:cubicBezTo>
                        <a:cubicBezTo>
                          <a:pt x="1338309" y="1204047"/>
                          <a:pt x="1241122" y="1147964"/>
                          <a:pt x="974127" y="1174803"/>
                        </a:cubicBezTo>
                        <a:cubicBezTo>
                          <a:pt x="707132" y="1201642"/>
                          <a:pt x="440791" y="1158639"/>
                          <a:pt x="236981" y="1174803"/>
                        </a:cubicBezTo>
                        <a:cubicBezTo>
                          <a:pt x="109859" y="1179261"/>
                          <a:pt x="-5396" y="1071260"/>
                          <a:pt x="0" y="937822"/>
                        </a:cubicBezTo>
                        <a:cubicBezTo>
                          <a:pt x="10637" y="821061"/>
                          <a:pt x="5967" y="742419"/>
                          <a:pt x="0" y="587402"/>
                        </a:cubicBezTo>
                        <a:cubicBezTo>
                          <a:pt x="-5967" y="432385"/>
                          <a:pt x="4875" y="321724"/>
                          <a:pt x="0" y="236981"/>
                        </a:cubicBezTo>
                        <a:close/>
                      </a:path>
                      <a:path w="4422957" h="1174803" stroke="0" extrusionOk="0">
                        <a:moveTo>
                          <a:pt x="0" y="236981"/>
                        </a:moveTo>
                        <a:cubicBezTo>
                          <a:pt x="364" y="117223"/>
                          <a:pt x="119042" y="23126"/>
                          <a:pt x="236981" y="0"/>
                        </a:cubicBezTo>
                        <a:cubicBezTo>
                          <a:pt x="384824" y="8931"/>
                          <a:pt x="606172" y="-12421"/>
                          <a:pt x="934637" y="0"/>
                        </a:cubicBezTo>
                        <a:cubicBezTo>
                          <a:pt x="1263102" y="12421"/>
                          <a:pt x="1302134" y="19028"/>
                          <a:pt x="1513823" y="0"/>
                        </a:cubicBezTo>
                        <a:cubicBezTo>
                          <a:pt x="1725512" y="-19028"/>
                          <a:pt x="1913219" y="15989"/>
                          <a:pt x="2093009" y="0"/>
                        </a:cubicBezTo>
                        <a:cubicBezTo>
                          <a:pt x="2272799" y="-15989"/>
                          <a:pt x="2471279" y="7750"/>
                          <a:pt x="2790664" y="0"/>
                        </a:cubicBezTo>
                        <a:cubicBezTo>
                          <a:pt x="3110050" y="-7750"/>
                          <a:pt x="3177704" y="-1969"/>
                          <a:pt x="3409340" y="0"/>
                        </a:cubicBezTo>
                        <a:cubicBezTo>
                          <a:pt x="3640976" y="1969"/>
                          <a:pt x="4011509" y="-13691"/>
                          <a:pt x="4185976" y="0"/>
                        </a:cubicBezTo>
                        <a:cubicBezTo>
                          <a:pt x="4326253" y="-28517"/>
                          <a:pt x="4436729" y="119690"/>
                          <a:pt x="4422957" y="236981"/>
                        </a:cubicBezTo>
                        <a:cubicBezTo>
                          <a:pt x="4423777" y="354136"/>
                          <a:pt x="4428047" y="440990"/>
                          <a:pt x="4422957" y="573385"/>
                        </a:cubicBezTo>
                        <a:cubicBezTo>
                          <a:pt x="4417867" y="705780"/>
                          <a:pt x="4405974" y="819723"/>
                          <a:pt x="4422957" y="937822"/>
                        </a:cubicBezTo>
                        <a:cubicBezTo>
                          <a:pt x="4425315" y="1053277"/>
                          <a:pt x="4337036" y="1179022"/>
                          <a:pt x="4185976" y="1174803"/>
                        </a:cubicBezTo>
                        <a:cubicBezTo>
                          <a:pt x="3995939" y="1189002"/>
                          <a:pt x="3826488" y="1157106"/>
                          <a:pt x="3606790" y="1174803"/>
                        </a:cubicBezTo>
                        <a:cubicBezTo>
                          <a:pt x="3387092" y="1192500"/>
                          <a:pt x="3162644" y="1196612"/>
                          <a:pt x="3027604" y="1174803"/>
                        </a:cubicBezTo>
                        <a:cubicBezTo>
                          <a:pt x="2892564" y="1152994"/>
                          <a:pt x="2470551" y="1169500"/>
                          <a:pt x="2329948" y="1174803"/>
                        </a:cubicBezTo>
                        <a:cubicBezTo>
                          <a:pt x="2189345" y="1180106"/>
                          <a:pt x="1907263" y="1150004"/>
                          <a:pt x="1592803" y="1174803"/>
                        </a:cubicBezTo>
                        <a:cubicBezTo>
                          <a:pt x="1278344" y="1199602"/>
                          <a:pt x="1208720" y="1171822"/>
                          <a:pt x="974127" y="1174803"/>
                        </a:cubicBezTo>
                        <a:cubicBezTo>
                          <a:pt x="739534" y="1177784"/>
                          <a:pt x="416450" y="1188537"/>
                          <a:pt x="236981" y="1174803"/>
                        </a:cubicBezTo>
                        <a:cubicBezTo>
                          <a:pt x="85794" y="1187541"/>
                          <a:pt x="779" y="1058613"/>
                          <a:pt x="0" y="937822"/>
                        </a:cubicBezTo>
                        <a:cubicBezTo>
                          <a:pt x="-9567" y="829409"/>
                          <a:pt x="1441" y="677335"/>
                          <a:pt x="0" y="587402"/>
                        </a:cubicBezTo>
                        <a:cubicBezTo>
                          <a:pt x="-1441" y="497469"/>
                          <a:pt x="-1926" y="368033"/>
                          <a:pt x="0" y="236981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Chó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mèo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thỏ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279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2945" b="44001"/>
          <a:stretch>
            <a:fillRect/>
          </a:stretch>
        </p:blipFill>
        <p:spPr>
          <a:xfrm>
            <a:off x="-1" y="2283967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0400605" y="5465963"/>
            <a:ext cx="1674648" cy="1255986"/>
          </a:xfrm>
          <a:prstGeom prst="rect">
            <a:avLst/>
          </a:prstGeom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id="{66AF93B8-2159-65DE-8873-87E5B5B39FB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8069" y="62572"/>
            <a:ext cx="9837455" cy="6509678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CACDA8AC-E9F1-B8FD-55CE-EDD1AF0BFB1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9134672" y="2655487"/>
            <a:ext cx="3057328" cy="4202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D03880-DAB5-2EEE-8085-76A70FD5E370}"/>
              </a:ext>
            </a:extLst>
          </p:cNvPr>
          <p:cNvSpPr txBox="1"/>
          <p:nvPr/>
        </p:nvSpPr>
        <p:spPr>
          <a:xfrm>
            <a:off x="1438275" y="67425"/>
            <a:ext cx="72580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nuôi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8DCB00-4BAB-5132-FADD-CE9D96ADAD3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52550" y="1357312"/>
            <a:ext cx="7429500" cy="3686175"/>
          </a:xfrm>
          <a:prstGeom prst="rect">
            <a:avLst/>
          </a:prstGeom>
        </p:spPr>
      </p:pic>
      <p:sp>
        <p:nvSpPr>
          <p:cNvPr id="15" name="Rectangle: Rounded Corners 17">
            <a:extLst>
              <a:ext uri="{FF2B5EF4-FFF2-40B4-BE49-F238E27FC236}">
                <a16:creationId xmlns:a16="http://schemas.microsoft.com/office/drawing/2014/main" id="{60E2D243-31B0-D910-F066-5402F59111D7}"/>
              </a:ext>
            </a:extLst>
          </p:cNvPr>
          <p:cNvSpPr/>
          <p:nvPr/>
        </p:nvSpPr>
        <p:spPr>
          <a:xfrm>
            <a:off x="3635305" y="5286375"/>
            <a:ext cx="3089345" cy="1000126"/>
          </a:xfrm>
          <a:custGeom>
            <a:avLst/>
            <a:gdLst>
              <a:gd name="connsiteX0" fmla="*/ 0 w 4422957"/>
              <a:gd name="connsiteY0" fmla="*/ 406685 h 2016086"/>
              <a:gd name="connsiteX1" fmla="*/ 406685 w 4422957"/>
              <a:gd name="connsiteY1" fmla="*/ 0 h 2016086"/>
              <a:gd name="connsiteX2" fmla="*/ 1044379 w 4422957"/>
              <a:gd name="connsiteY2" fmla="*/ 0 h 2016086"/>
              <a:gd name="connsiteX3" fmla="*/ 1718168 w 4422957"/>
              <a:gd name="connsiteY3" fmla="*/ 0 h 2016086"/>
              <a:gd name="connsiteX4" fmla="*/ 2391958 w 4422957"/>
              <a:gd name="connsiteY4" fmla="*/ 0 h 2016086"/>
              <a:gd name="connsiteX5" fmla="*/ 2957460 w 4422957"/>
              <a:gd name="connsiteY5" fmla="*/ 0 h 2016086"/>
              <a:gd name="connsiteX6" fmla="*/ 3450770 w 4422957"/>
              <a:gd name="connsiteY6" fmla="*/ 0 h 2016086"/>
              <a:gd name="connsiteX7" fmla="*/ 4016272 w 4422957"/>
              <a:gd name="connsiteY7" fmla="*/ 0 h 2016086"/>
              <a:gd name="connsiteX8" fmla="*/ 4422957 w 4422957"/>
              <a:gd name="connsiteY8" fmla="*/ 406685 h 2016086"/>
              <a:gd name="connsiteX9" fmla="*/ 4422957 w 4422957"/>
              <a:gd name="connsiteY9" fmla="*/ 971962 h 2016086"/>
              <a:gd name="connsiteX10" fmla="*/ 4422957 w 4422957"/>
              <a:gd name="connsiteY10" fmla="*/ 1609401 h 2016086"/>
              <a:gd name="connsiteX11" fmla="*/ 4016272 w 4422957"/>
              <a:gd name="connsiteY11" fmla="*/ 2016086 h 2016086"/>
              <a:gd name="connsiteX12" fmla="*/ 3378578 w 4422957"/>
              <a:gd name="connsiteY12" fmla="*/ 2016086 h 2016086"/>
              <a:gd name="connsiteX13" fmla="*/ 2885268 w 4422957"/>
              <a:gd name="connsiteY13" fmla="*/ 2016086 h 2016086"/>
              <a:gd name="connsiteX14" fmla="*/ 2283670 w 4422957"/>
              <a:gd name="connsiteY14" fmla="*/ 2016086 h 2016086"/>
              <a:gd name="connsiteX15" fmla="*/ 1682072 w 4422957"/>
              <a:gd name="connsiteY15" fmla="*/ 2016086 h 2016086"/>
              <a:gd name="connsiteX16" fmla="*/ 1080475 w 4422957"/>
              <a:gd name="connsiteY16" fmla="*/ 2016086 h 2016086"/>
              <a:gd name="connsiteX17" fmla="*/ 406685 w 4422957"/>
              <a:gd name="connsiteY17" fmla="*/ 2016086 h 2016086"/>
              <a:gd name="connsiteX18" fmla="*/ 0 w 4422957"/>
              <a:gd name="connsiteY18" fmla="*/ 1609401 h 2016086"/>
              <a:gd name="connsiteX19" fmla="*/ 0 w 4422957"/>
              <a:gd name="connsiteY19" fmla="*/ 1008043 h 2016086"/>
              <a:gd name="connsiteX20" fmla="*/ 0 w 4422957"/>
              <a:gd name="connsiteY20" fmla="*/ 406685 h 201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22957" h="2016086" fill="none" extrusionOk="0">
                <a:moveTo>
                  <a:pt x="0" y="406685"/>
                </a:moveTo>
                <a:cubicBezTo>
                  <a:pt x="13154" y="210639"/>
                  <a:pt x="147082" y="-13156"/>
                  <a:pt x="406685" y="0"/>
                </a:cubicBezTo>
                <a:cubicBezTo>
                  <a:pt x="595057" y="-24233"/>
                  <a:pt x="905967" y="-6228"/>
                  <a:pt x="1044379" y="0"/>
                </a:cubicBezTo>
                <a:cubicBezTo>
                  <a:pt x="1182791" y="6228"/>
                  <a:pt x="1409583" y="4539"/>
                  <a:pt x="1718168" y="0"/>
                </a:cubicBezTo>
                <a:cubicBezTo>
                  <a:pt x="2026753" y="-4539"/>
                  <a:pt x="2230250" y="-30828"/>
                  <a:pt x="2391958" y="0"/>
                </a:cubicBezTo>
                <a:cubicBezTo>
                  <a:pt x="2553666" y="30828"/>
                  <a:pt x="2788820" y="-21229"/>
                  <a:pt x="2957460" y="0"/>
                </a:cubicBezTo>
                <a:cubicBezTo>
                  <a:pt x="3126100" y="21229"/>
                  <a:pt x="3275220" y="161"/>
                  <a:pt x="3450770" y="0"/>
                </a:cubicBezTo>
                <a:cubicBezTo>
                  <a:pt x="3626320" y="-161"/>
                  <a:pt x="3755574" y="14585"/>
                  <a:pt x="4016272" y="0"/>
                </a:cubicBezTo>
                <a:cubicBezTo>
                  <a:pt x="4239683" y="9734"/>
                  <a:pt x="4408297" y="165850"/>
                  <a:pt x="4422957" y="406685"/>
                </a:cubicBezTo>
                <a:cubicBezTo>
                  <a:pt x="4417867" y="620707"/>
                  <a:pt x="4411937" y="827258"/>
                  <a:pt x="4422957" y="971962"/>
                </a:cubicBezTo>
                <a:cubicBezTo>
                  <a:pt x="4433977" y="1116666"/>
                  <a:pt x="4435027" y="1453455"/>
                  <a:pt x="4422957" y="1609401"/>
                </a:cubicBezTo>
                <a:cubicBezTo>
                  <a:pt x="4398984" y="1821486"/>
                  <a:pt x="4243484" y="2036120"/>
                  <a:pt x="4016272" y="2016086"/>
                </a:cubicBezTo>
                <a:cubicBezTo>
                  <a:pt x="3788754" y="2011349"/>
                  <a:pt x="3636269" y="2031813"/>
                  <a:pt x="3378578" y="2016086"/>
                </a:cubicBezTo>
                <a:cubicBezTo>
                  <a:pt x="3120887" y="2000359"/>
                  <a:pt x="3006526" y="2032668"/>
                  <a:pt x="2885268" y="2016086"/>
                </a:cubicBezTo>
                <a:cubicBezTo>
                  <a:pt x="2764010" y="1999505"/>
                  <a:pt x="2545056" y="1998468"/>
                  <a:pt x="2283670" y="2016086"/>
                </a:cubicBezTo>
                <a:cubicBezTo>
                  <a:pt x="2022284" y="2033704"/>
                  <a:pt x="1828832" y="2022271"/>
                  <a:pt x="1682072" y="2016086"/>
                </a:cubicBezTo>
                <a:cubicBezTo>
                  <a:pt x="1535312" y="2009901"/>
                  <a:pt x="1318521" y="1998282"/>
                  <a:pt x="1080475" y="2016086"/>
                </a:cubicBezTo>
                <a:cubicBezTo>
                  <a:pt x="842429" y="2033890"/>
                  <a:pt x="685207" y="2038144"/>
                  <a:pt x="406685" y="2016086"/>
                </a:cubicBezTo>
                <a:cubicBezTo>
                  <a:pt x="211176" y="2050596"/>
                  <a:pt x="-7644" y="1837629"/>
                  <a:pt x="0" y="1609401"/>
                </a:cubicBezTo>
                <a:cubicBezTo>
                  <a:pt x="-22729" y="1456136"/>
                  <a:pt x="-24633" y="1235551"/>
                  <a:pt x="0" y="1008043"/>
                </a:cubicBezTo>
                <a:cubicBezTo>
                  <a:pt x="24633" y="780535"/>
                  <a:pt x="-13054" y="530695"/>
                  <a:pt x="0" y="406685"/>
                </a:cubicBezTo>
                <a:close/>
              </a:path>
              <a:path w="4422957" h="2016086" stroke="0" extrusionOk="0">
                <a:moveTo>
                  <a:pt x="0" y="406685"/>
                </a:moveTo>
                <a:cubicBezTo>
                  <a:pt x="1741" y="235322"/>
                  <a:pt x="192014" y="17752"/>
                  <a:pt x="406685" y="0"/>
                </a:cubicBezTo>
                <a:cubicBezTo>
                  <a:pt x="626445" y="4348"/>
                  <a:pt x="880297" y="-203"/>
                  <a:pt x="1044379" y="0"/>
                </a:cubicBezTo>
                <a:cubicBezTo>
                  <a:pt x="1208461" y="203"/>
                  <a:pt x="1344345" y="2740"/>
                  <a:pt x="1573785" y="0"/>
                </a:cubicBezTo>
                <a:cubicBezTo>
                  <a:pt x="1803225" y="-2740"/>
                  <a:pt x="1912575" y="-23744"/>
                  <a:pt x="2103191" y="0"/>
                </a:cubicBezTo>
                <a:cubicBezTo>
                  <a:pt x="2293807" y="23744"/>
                  <a:pt x="2455542" y="-23486"/>
                  <a:pt x="2740885" y="0"/>
                </a:cubicBezTo>
                <a:cubicBezTo>
                  <a:pt x="3026228" y="23486"/>
                  <a:pt x="3100953" y="14268"/>
                  <a:pt x="3306387" y="0"/>
                </a:cubicBezTo>
                <a:cubicBezTo>
                  <a:pt x="3511821" y="-14268"/>
                  <a:pt x="3817280" y="11525"/>
                  <a:pt x="4016272" y="0"/>
                </a:cubicBezTo>
                <a:cubicBezTo>
                  <a:pt x="4252343" y="-34796"/>
                  <a:pt x="4455448" y="214141"/>
                  <a:pt x="4422957" y="406685"/>
                </a:cubicBezTo>
                <a:cubicBezTo>
                  <a:pt x="4422332" y="623019"/>
                  <a:pt x="4450503" y="865462"/>
                  <a:pt x="4422957" y="983989"/>
                </a:cubicBezTo>
                <a:cubicBezTo>
                  <a:pt x="4395411" y="1102516"/>
                  <a:pt x="4435869" y="1333571"/>
                  <a:pt x="4422957" y="1609401"/>
                </a:cubicBezTo>
                <a:cubicBezTo>
                  <a:pt x="4427284" y="1805707"/>
                  <a:pt x="4278733" y="2024000"/>
                  <a:pt x="4016272" y="2016086"/>
                </a:cubicBezTo>
                <a:cubicBezTo>
                  <a:pt x="3800462" y="2023999"/>
                  <a:pt x="3662477" y="2041177"/>
                  <a:pt x="3486866" y="2016086"/>
                </a:cubicBezTo>
                <a:cubicBezTo>
                  <a:pt x="3311255" y="1990995"/>
                  <a:pt x="3201277" y="1997883"/>
                  <a:pt x="2957460" y="2016086"/>
                </a:cubicBezTo>
                <a:cubicBezTo>
                  <a:pt x="2713643" y="2034289"/>
                  <a:pt x="2544645" y="1986137"/>
                  <a:pt x="2319766" y="2016086"/>
                </a:cubicBezTo>
                <a:cubicBezTo>
                  <a:pt x="2094887" y="2046035"/>
                  <a:pt x="1888412" y="1997661"/>
                  <a:pt x="1645977" y="2016086"/>
                </a:cubicBezTo>
                <a:cubicBezTo>
                  <a:pt x="1403542" y="2034511"/>
                  <a:pt x="1319638" y="1992936"/>
                  <a:pt x="1080475" y="2016086"/>
                </a:cubicBezTo>
                <a:cubicBezTo>
                  <a:pt x="841312" y="2039236"/>
                  <a:pt x="606362" y="2025300"/>
                  <a:pt x="406685" y="2016086"/>
                </a:cubicBezTo>
                <a:cubicBezTo>
                  <a:pt x="137870" y="2043818"/>
                  <a:pt x="1320" y="1816908"/>
                  <a:pt x="0" y="1609401"/>
                </a:cubicBezTo>
                <a:cubicBezTo>
                  <a:pt x="11957" y="1442989"/>
                  <a:pt x="-28557" y="1142147"/>
                  <a:pt x="0" y="1008043"/>
                </a:cubicBezTo>
                <a:cubicBezTo>
                  <a:pt x="28557" y="873939"/>
                  <a:pt x="11051" y="665147"/>
                  <a:pt x="0" y="406685"/>
                </a:cubicBezTo>
                <a:close/>
              </a:path>
            </a:pathLst>
          </a:custGeom>
          <a:solidFill>
            <a:sysClr val="window" lastClr="FFFFFF">
              <a:alpha val="85000"/>
            </a:sysClr>
          </a:solidFill>
          <a:ln w="38100" cap="flat" cmpd="sng" algn="ctr">
            <a:solidFill>
              <a:srgbClr val="00206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2129858240">
                  <a:custGeom>
                    <a:avLst/>
                    <a:gdLst>
                      <a:gd name="connsiteX0" fmla="*/ 0 w 3089345"/>
                      <a:gd name="connsiteY0" fmla="*/ 201745 h 1000126"/>
                      <a:gd name="connsiteX1" fmla="*/ 284061 w 3089345"/>
                      <a:gd name="connsiteY1" fmla="*/ 0 h 1000126"/>
                      <a:gd name="connsiteX2" fmla="*/ 729477 w 3089345"/>
                      <a:gd name="connsiteY2" fmla="*/ 0 h 1000126"/>
                      <a:gd name="connsiteX3" fmla="*/ 1200105 w 3089345"/>
                      <a:gd name="connsiteY3" fmla="*/ 0 h 1000126"/>
                      <a:gd name="connsiteX4" fmla="*/ 1670733 w 3089345"/>
                      <a:gd name="connsiteY4" fmla="*/ 0 h 1000126"/>
                      <a:gd name="connsiteX5" fmla="*/ 2065725 w 3089345"/>
                      <a:gd name="connsiteY5" fmla="*/ 0 h 1000126"/>
                      <a:gd name="connsiteX6" fmla="*/ 2410292 w 3089345"/>
                      <a:gd name="connsiteY6" fmla="*/ 0 h 1000126"/>
                      <a:gd name="connsiteX7" fmla="*/ 2805283 w 3089345"/>
                      <a:gd name="connsiteY7" fmla="*/ 0 h 1000126"/>
                      <a:gd name="connsiteX8" fmla="*/ 3089345 w 3089345"/>
                      <a:gd name="connsiteY8" fmla="*/ 201745 h 1000126"/>
                      <a:gd name="connsiteX9" fmla="*/ 3089345 w 3089345"/>
                      <a:gd name="connsiteY9" fmla="*/ 482164 h 1000126"/>
                      <a:gd name="connsiteX10" fmla="*/ 3089345 w 3089345"/>
                      <a:gd name="connsiteY10" fmla="*/ 798380 h 1000126"/>
                      <a:gd name="connsiteX11" fmla="*/ 2805283 w 3089345"/>
                      <a:gd name="connsiteY11" fmla="*/ 1000126 h 1000126"/>
                      <a:gd name="connsiteX12" fmla="*/ 2359867 w 3089345"/>
                      <a:gd name="connsiteY12" fmla="*/ 1000126 h 1000126"/>
                      <a:gd name="connsiteX13" fmla="*/ 2015300 w 3089345"/>
                      <a:gd name="connsiteY13" fmla="*/ 1000126 h 1000126"/>
                      <a:gd name="connsiteX14" fmla="*/ 1595096 w 3089345"/>
                      <a:gd name="connsiteY14" fmla="*/ 1000126 h 1000126"/>
                      <a:gd name="connsiteX15" fmla="*/ 1174892 w 3089345"/>
                      <a:gd name="connsiteY15" fmla="*/ 1000126 h 1000126"/>
                      <a:gd name="connsiteX16" fmla="*/ 754689 w 3089345"/>
                      <a:gd name="connsiteY16" fmla="*/ 1000126 h 1000126"/>
                      <a:gd name="connsiteX17" fmla="*/ 284061 w 3089345"/>
                      <a:gd name="connsiteY17" fmla="*/ 1000126 h 1000126"/>
                      <a:gd name="connsiteX18" fmla="*/ 0 w 3089345"/>
                      <a:gd name="connsiteY18" fmla="*/ 798380 h 1000126"/>
                      <a:gd name="connsiteX19" fmla="*/ 0 w 3089345"/>
                      <a:gd name="connsiteY19" fmla="*/ 500063 h 1000126"/>
                      <a:gd name="connsiteX20" fmla="*/ 0 w 3089345"/>
                      <a:gd name="connsiteY20" fmla="*/ 201745 h 1000126"/>
                      <a:gd name="connsiteX0" fmla="*/ 0 w 3089345"/>
                      <a:gd name="connsiteY0" fmla="*/ 201745 h 1000126"/>
                      <a:gd name="connsiteX1" fmla="*/ 284061 w 3089345"/>
                      <a:gd name="connsiteY1" fmla="*/ 0 h 1000126"/>
                      <a:gd name="connsiteX2" fmla="*/ 729477 w 3089345"/>
                      <a:gd name="connsiteY2" fmla="*/ 0 h 1000126"/>
                      <a:gd name="connsiteX3" fmla="*/ 1099256 w 3089345"/>
                      <a:gd name="connsiteY3" fmla="*/ 0 h 1000126"/>
                      <a:gd name="connsiteX4" fmla="*/ 1469035 w 3089345"/>
                      <a:gd name="connsiteY4" fmla="*/ 0 h 1000126"/>
                      <a:gd name="connsiteX5" fmla="*/ 1914452 w 3089345"/>
                      <a:gd name="connsiteY5" fmla="*/ 0 h 1000126"/>
                      <a:gd name="connsiteX6" fmla="*/ 2309443 w 3089345"/>
                      <a:gd name="connsiteY6" fmla="*/ 0 h 1000126"/>
                      <a:gd name="connsiteX7" fmla="*/ 2805283 w 3089345"/>
                      <a:gd name="connsiteY7" fmla="*/ 0 h 1000126"/>
                      <a:gd name="connsiteX8" fmla="*/ 3089345 w 3089345"/>
                      <a:gd name="connsiteY8" fmla="*/ 201745 h 1000126"/>
                      <a:gd name="connsiteX9" fmla="*/ 3089345 w 3089345"/>
                      <a:gd name="connsiteY9" fmla="*/ 488130 h 1000126"/>
                      <a:gd name="connsiteX10" fmla="*/ 3089345 w 3089345"/>
                      <a:gd name="connsiteY10" fmla="*/ 798380 h 1000126"/>
                      <a:gd name="connsiteX11" fmla="*/ 2805283 w 3089345"/>
                      <a:gd name="connsiteY11" fmla="*/ 1000126 h 1000126"/>
                      <a:gd name="connsiteX12" fmla="*/ 2435504 w 3089345"/>
                      <a:gd name="connsiteY12" fmla="*/ 1000126 h 1000126"/>
                      <a:gd name="connsiteX13" fmla="*/ 2065725 w 3089345"/>
                      <a:gd name="connsiteY13" fmla="*/ 1000126 h 1000126"/>
                      <a:gd name="connsiteX14" fmla="*/ 1620309 w 3089345"/>
                      <a:gd name="connsiteY14" fmla="*/ 1000126 h 1000126"/>
                      <a:gd name="connsiteX15" fmla="*/ 1149681 w 3089345"/>
                      <a:gd name="connsiteY15" fmla="*/ 1000126 h 1000126"/>
                      <a:gd name="connsiteX16" fmla="*/ 754689 w 3089345"/>
                      <a:gd name="connsiteY16" fmla="*/ 1000126 h 1000126"/>
                      <a:gd name="connsiteX17" fmla="*/ 284061 w 3089345"/>
                      <a:gd name="connsiteY17" fmla="*/ 1000126 h 1000126"/>
                      <a:gd name="connsiteX18" fmla="*/ 0 w 3089345"/>
                      <a:gd name="connsiteY18" fmla="*/ 798380 h 1000126"/>
                      <a:gd name="connsiteX19" fmla="*/ 0 w 3089345"/>
                      <a:gd name="connsiteY19" fmla="*/ 500063 h 1000126"/>
                      <a:gd name="connsiteX20" fmla="*/ 0 w 3089345"/>
                      <a:gd name="connsiteY20" fmla="*/ 201745 h 1000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089345" h="1000126" fill="none" extrusionOk="0">
                        <a:moveTo>
                          <a:pt x="0" y="201745"/>
                        </a:moveTo>
                        <a:cubicBezTo>
                          <a:pt x="-17224" y="128666"/>
                          <a:pt x="114749" y="-16043"/>
                          <a:pt x="284061" y="0"/>
                        </a:cubicBezTo>
                        <a:cubicBezTo>
                          <a:pt x="410984" y="-25892"/>
                          <a:pt x="646266" y="16625"/>
                          <a:pt x="729477" y="0"/>
                        </a:cubicBezTo>
                        <a:cubicBezTo>
                          <a:pt x="812173" y="11018"/>
                          <a:pt x="964760" y="605"/>
                          <a:pt x="1200105" y="0"/>
                        </a:cubicBezTo>
                        <a:cubicBezTo>
                          <a:pt x="1417353" y="2526"/>
                          <a:pt x="1543793" y="-4209"/>
                          <a:pt x="1670733" y="0"/>
                        </a:cubicBezTo>
                        <a:cubicBezTo>
                          <a:pt x="1782129" y="27955"/>
                          <a:pt x="1935012" y="-24835"/>
                          <a:pt x="2065725" y="0"/>
                        </a:cubicBezTo>
                        <a:cubicBezTo>
                          <a:pt x="2201300" y="6396"/>
                          <a:pt x="2303754" y="18615"/>
                          <a:pt x="2410292" y="0"/>
                        </a:cubicBezTo>
                        <a:cubicBezTo>
                          <a:pt x="2535097" y="-2659"/>
                          <a:pt x="2637765" y="1441"/>
                          <a:pt x="2805283" y="0"/>
                        </a:cubicBezTo>
                        <a:cubicBezTo>
                          <a:pt x="2941583" y="-5486"/>
                          <a:pt x="3081268" y="98899"/>
                          <a:pt x="3089345" y="201745"/>
                        </a:cubicBezTo>
                        <a:cubicBezTo>
                          <a:pt x="3091718" y="303470"/>
                          <a:pt x="3076828" y="416373"/>
                          <a:pt x="3089345" y="482164"/>
                        </a:cubicBezTo>
                        <a:cubicBezTo>
                          <a:pt x="3106754" y="559810"/>
                          <a:pt x="3100413" y="722936"/>
                          <a:pt x="3089345" y="798380"/>
                        </a:cubicBezTo>
                        <a:cubicBezTo>
                          <a:pt x="3056445" y="910894"/>
                          <a:pt x="2966434" y="998229"/>
                          <a:pt x="2805283" y="1000126"/>
                        </a:cubicBezTo>
                        <a:cubicBezTo>
                          <a:pt x="2627861" y="988335"/>
                          <a:pt x="2565985" y="1003294"/>
                          <a:pt x="2359867" y="1000126"/>
                        </a:cubicBezTo>
                        <a:cubicBezTo>
                          <a:pt x="2169583" y="981521"/>
                          <a:pt x="2093464" y="1023302"/>
                          <a:pt x="2015300" y="1000126"/>
                        </a:cubicBezTo>
                        <a:cubicBezTo>
                          <a:pt x="1948877" y="1013573"/>
                          <a:pt x="1756916" y="1001219"/>
                          <a:pt x="1595096" y="1000126"/>
                        </a:cubicBezTo>
                        <a:cubicBezTo>
                          <a:pt x="1410709" y="1006945"/>
                          <a:pt x="1269603" y="986726"/>
                          <a:pt x="1174892" y="1000126"/>
                        </a:cubicBezTo>
                        <a:cubicBezTo>
                          <a:pt x="1052390" y="1012789"/>
                          <a:pt x="939430" y="981495"/>
                          <a:pt x="754689" y="1000126"/>
                        </a:cubicBezTo>
                        <a:cubicBezTo>
                          <a:pt x="564697" y="1012769"/>
                          <a:pt x="499975" y="1009699"/>
                          <a:pt x="284061" y="1000126"/>
                        </a:cubicBezTo>
                        <a:cubicBezTo>
                          <a:pt x="140893" y="1037478"/>
                          <a:pt x="12833" y="897681"/>
                          <a:pt x="0" y="798380"/>
                        </a:cubicBezTo>
                        <a:cubicBezTo>
                          <a:pt x="-18140" y="719164"/>
                          <a:pt x="-26577" y="610924"/>
                          <a:pt x="0" y="500063"/>
                        </a:cubicBezTo>
                        <a:cubicBezTo>
                          <a:pt x="11229" y="389908"/>
                          <a:pt x="-4551" y="257797"/>
                          <a:pt x="0" y="201745"/>
                        </a:cubicBezTo>
                        <a:close/>
                      </a:path>
                      <a:path w="3089345" h="1000126" stroke="0" extrusionOk="0">
                        <a:moveTo>
                          <a:pt x="0" y="201745"/>
                        </a:moveTo>
                        <a:cubicBezTo>
                          <a:pt x="-15324" y="148042"/>
                          <a:pt x="128360" y="26379"/>
                          <a:pt x="284061" y="0"/>
                        </a:cubicBezTo>
                        <a:cubicBezTo>
                          <a:pt x="449570" y="18584"/>
                          <a:pt x="613826" y="-7864"/>
                          <a:pt x="729477" y="0"/>
                        </a:cubicBezTo>
                        <a:cubicBezTo>
                          <a:pt x="810245" y="-12343"/>
                          <a:pt x="921398" y="-9617"/>
                          <a:pt x="1099256" y="0"/>
                        </a:cubicBezTo>
                        <a:cubicBezTo>
                          <a:pt x="1259622" y="1397"/>
                          <a:pt x="1341967" y="-15750"/>
                          <a:pt x="1469035" y="0"/>
                        </a:cubicBezTo>
                        <a:cubicBezTo>
                          <a:pt x="1599627" y="31147"/>
                          <a:pt x="1718647" y="-10911"/>
                          <a:pt x="1914452" y="0"/>
                        </a:cubicBezTo>
                        <a:cubicBezTo>
                          <a:pt x="2122985" y="14743"/>
                          <a:pt x="2168717" y="-127"/>
                          <a:pt x="2309443" y="0"/>
                        </a:cubicBezTo>
                        <a:cubicBezTo>
                          <a:pt x="2437867" y="1817"/>
                          <a:pt x="2684149" y="8446"/>
                          <a:pt x="2805283" y="0"/>
                        </a:cubicBezTo>
                        <a:cubicBezTo>
                          <a:pt x="2962847" y="-26992"/>
                          <a:pt x="3121891" y="115606"/>
                          <a:pt x="3089345" y="201745"/>
                        </a:cubicBezTo>
                        <a:cubicBezTo>
                          <a:pt x="3088617" y="307155"/>
                          <a:pt x="3105224" y="434469"/>
                          <a:pt x="3089345" y="488130"/>
                        </a:cubicBezTo>
                        <a:cubicBezTo>
                          <a:pt x="3073995" y="566769"/>
                          <a:pt x="3071296" y="666566"/>
                          <a:pt x="3089345" y="798380"/>
                        </a:cubicBezTo>
                        <a:cubicBezTo>
                          <a:pt x="3101548" y="911391"/>
                          <a:pt x="2959325" y="1019577"/>
                          <a:pt x="2805283" y="1000126"/>
                        </a:cubicBezTo>
                        <a:cubicBezTo>
                          <a:pt x="2656523" y="988678"/>
                          <a:pt x="2546378" y="1016025"/>
                          <a:pt x="2435504" y="1000126"/>
                        </a:cubicBezTo>
                        <a:cubicBezTo>
                          <a:pt x="2314570" y="983509"/>
                          <a:pt x="2239095" y="991413"/>
                          <a:pt x="2065725" y="1000126"/>
                        </a:cubicBezTo>
                        <a:cubicBezTo>
                          <a:pt x="1891032" y="1000532"/>
                          <a:pt x="1795045" y="993137"/>
                          <a:pt x="1620309" y="1000126"/>
                        </a:cubicBezTo>
                        <a:cubicBezTo>
                          <a:pt x="1439423" y="1021304"/>
                          <a:pt x="1332693" y="984596"/>
                          <a:pt x="1149681" y="1000126"/>
                        </a:cubicBezTo>
                        <a:cubicBezTo>
                          <a:pt x="980368" y="1021423"/>
                          <a:pt x="908199" y="989530"/>
                          <a:pt x="754689" y="1000126"/>
                        </a:cubicBezTo>
                        <a:cubicBezTo>
                          <a:pt x="591901" y="1041967"/>
                          <a:pt x="419866" y="1004111"/>
                          <a:pt x="284061" y="1000126"/>
                        </a:cubicBezTo>
                        <a:cubicBezTo>
                          <a:pt x="74551" y="1008552"/>
                          <a:pt x="17205" y="893149"/>
                          <a:pt x="0" y="798380"/>
                        </a:cubicBezTo>
                        <a:cubicBezTo>
                          <a:pt x="6396" y="712155"/>
                          <a:pt x="-5753" y="561233"/>
                          <a:pt x="0" y="500063"/>
                        </a:cubicBezTo>
                        <a:cubicBezTo>
                          <a:pt x="444" y="429588"/>
                          <a:pt x="11591" y="313532"/>
                          <a:pt x="0" y="201745"/>
                        </a:cubicBezTo>
                        <a:close/>
                      </a:path>
                      <a:path w="3089345" h="1000126" fill="none" stroke="0" extrusionOk="0">
                        <a:moveTo>
                          <a:pt x="0" y="201745"/>
                        </a:moveTo>
                        <a:cubicBezTo>
                          <a:pt x="10324" y="139271"/>
                          <a:pt x="106831" y="796"/>
                          <a:pt x="284061" y="0"/>
                        </a:cubicBezTo>
                        <a:cubicBezTo>
                          <a:pt x="400125" y="-11701"/>
                          <a:pt x="629675" y="-981"/>
                          <a:pt x="729477" y="0"/>
                        </a:cubicBezTo>
                        <a:cubicBezTo>
                          <a:pt x="845972" y="-8548"/>
                          <a:pt x="971232" y="7532"/>
                          <a:pt x="1200105" y="0"/>
                        </a:cubicBezTo>
                        <a:cubicBezTo>
                          <a:pt x="1389948" y="-307"/>
                          <a:pt x="1569963" y="-26448"/>
                          <a:pt x="1670733" y="0"/>
                        </a:cubicBezTo>
                        <a:cubicBezTo>
                          <a:pt x="1807990" y="8988"/>
                          <a:pt x="1960735" y="-21286"/>
                          <a:pt x="2065725" y="0"/>
                        </a:cubicBezTo>
                        <a:cubicBezTo>
                          <a:pt x="2175883" y="-3997"/>
                          <a:pt x="2284265" y="4151"/>
                          <a:pt x="2410292" y="0"/>
                        </a:cubicBezTo>
                        <a:cubicBezTo>
                          <a:pt x="2538194" y="-16115"/>
                          <a:pt x="2632156" y="16081"/>
                          <a:pt x="2805283" y="0"/>
                        </a:cubicBezTo>
                        <a:cubicBezTo>
                          <a:pt x="2954337" y="4996"/>
                          <a:pt x="3056255" y="72007"/>
                          <a:pt x="3089345" y="201745"/>
                        </a:cubicBezTo>
                        <a:cubicBezTo>
                          <a:pt x="3077551" y="307844"/>
                          <a:pt x="3087377" y="406144"/>
                          <a:pt x="3089345" y="482164"/>
                        </a:cubicBezTo>
                        <a:cubicBezTo>
                          <a:pt x="3099883" y="535361"/>
                          <a:pt x="3109004" y="723367"/>
                          <a:pt x="3089345" y="798380"/>
                        </a:cubicBezTo>
                        <a:cubicBezTo>
                          <a:pt x="3039007" y="917219"/>
                          <a:pt x="2964753" y="1000112"/>
                          <a:pt x="2805283" y="1000126"/>
                        </a:cubicBezTo>
                        <a:cubicBezTo>
                          <a:pt x="2637027" y="980048"/>
                          <a:pt x="2534385" y="1033064"/>
                          <a:pt x="2359867" y="1000126"/>
                        </a:cubicBezTo>
                        <a:cubicBezTo>
                          <a:pt x="2197216" y="987258"/>
                          <a:pt x="2100723" y="1020672"/>
                          <a:pt x="2015300" y="1000126"/>
                        </a:cubicBezTo>
                        <a:cubicBezTo>
                          <a:pt x="1918374" y="999318"/>
                          <a:pt x="1788732" y="968442"/>
                          <a:pt x="1595096" y="1000126"/>
                        </a:cubicBezTo>
                        <a:cubicBezTo>
                          <a:pt x="1415069" y="1012201"/>
                          <a:pt x="1273671" y="996126"/>
                          <a:pt x="1174892" y="1000126"/>
                        </a:cubicBezTo>
                        <a:cubicBezTo>
                          <a:pt x="1042346" y="1015900"/>
                          <a:pt x="922711" y="968596"/>
                          <a:pt x="754689" y="1000126"/>
                        </a:cubicBezTo>
                        <a:cubicBezTo>
                          <a:pt x="579379" y="1024535"/>
                          <a:pt x="499499" y="1005385"/>
                          <a:pt x="284061" y="1000126"/>
                        </a:cubicBezTo>
                        <a:cubicBezTo>
                          <a:pt x="160641" y="1023934"/>
                          <a:pt x="14512" y="915208"/>
                          <a:pt x="0" y="798380"/>
                        </a:cubicBezTo>
                        <a:cubicBezTo>
                          <a:pt x="-4637" y="746751"/>
                          <a:pt x="-33280" y="606881"/>
                          <a:pt x="0" y="500063"/>
                        </a:cubicBezTo>
                        <a:cubicBezTo>
                          <a:pt x="11078" y="399661"/>
                          <a:pt x="-3400" y="271363"/>
                          <a:pt x="0" y="201745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Chó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950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2945" b="44001"/>
          <a:stretch>
            <a:fillRect/>
          </a:stretch>
        </p:blipFill>
        <p:spPr>
          <a:xfrm>
            <a:off x="-1" y="2283967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0400605" y="5465963"/>
            <a:ext cx="1674648" cy="1255986"/>
          </a:xfrm>
          <a:prstGeom prst="rect">
            <a:avLst/>
          </a:prstGeom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id="{66AF93B8-2159-65DE-8873-87E5B5B39FB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8069" y="62572"/>
            <a:ext cx="9837455" cy="6509678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CACDA8AC-E9F1-B8FD-55CE-EDD1AF0BFB1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9134672" y="2655487"/>
            <a:ext cx="3057328" cy="4202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D03880-DAB5-2EEE-8085-76A70FD5E370}"/>
              </a:ext>
            </a:extLst>
          </p:cNvPr>
          <p:cNvSpPr txBox="1"/>
          <p:nvPr/>
        </p:nvSpPr>
        <p:spPr>
          <a:xfrm>
            <a:off x="1438275" y="67425"/>
            <a:ext cx="72580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nuôi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8DCB00-4BAB-5132-FADD-CE9D96ADAD3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52550" y="1357312"/>
            <a:ext cx="7429500" cy="3686175"/>
          </a:xfrm>
          <a:prstGeom prst="rect">
            <a:avLst/>
          </a:prstGeom>
        </p:spPr>
      </p:pic>
      <p:sp>
        <p:nvSpPr>
          <p:cNvPr id="15" name="Rectangle: Rounded Corners 17">
            <a:extLst>
              <a:ext uri="{FF2B5EF4-FFF2-40B4-BE49-F238E27FC236}">
                <a16:creationId xmlns:a16="http://schemas.microsoft.com/office/drawing/2014/main" id="{60E2D243-31B0-D910-F066-5402F59111D7}"/>
              </a:ext>
            </a:extLst>
          </p:cNvPr>
          <p:cNvSpPr/>
          <p:nvPr/>
        </p:nvSpPr>
        <p:spPr>
          <a:xfrm>
            <a:off x="3635305" y="5286375"/>
            <a:ext cx="3089345" cy="1000126"/>
          </a:xfrm>
          <a:custGeom>
            <a:avLst/>
            <a:gdLst>
              <a:gd name="connsiteX0" fmla="*/ 0 w 4422957"/>
              <a:gd name="connsiteY0" fmla="*/ 406685 h 2016086"/>
              <a:gd name="connsiteX1" fmla="*/ 406685 w 4422957"/>
              <a:gd name="connsiteY1" fmla="*/ 0 h 2016086"/>
              <a:gd name="connsiteX2" fmla="*/ 1044379 w 4422957"/>
              <a:gd name="connsiteY2" fmla="*/ 0 h 2016086"/>
              <a:gd name="connsiteX3" fmla="*/ 1718168 w 4422957"/>
              <a:gd name="connsiteY3" fmla="*/ 0 h 2016086"/>
              <a:gd name="connsiteX4" fmla="*/ 2391958 w 4422957"/>
              <a:gd name="connsiteY4" fmla="*/ 0 h 2016086"/>
              <a:gd name="connsiteX5" fmla="*/ 2957460 w 4422957"/>
              <a:gd name="connsiteY5" fmla="*/ 0 h 2016086"/>
              <a:gd name="connsiteX6" fmla="*/ 3450770 w 4422957"/>
              <a:gd name="connsiteY6" fmla="*/ 0 h 2016086"/>
              <a:gd name="connsiteX7" fmla="*/ 4016272 w 4422957"/>
              <a:gd name="connsiteY7" fmla="*/ 0 h 2016086"/>
              <a:gd name="connsiteX8" fmla="*/ 4422957 w 4422957"/>
              <a:gd name="connsiteY8" fmla="*/ 406685 h 2016086"/>
              <a:gd name="connsiteX9" fmla="*/ 4422957 w 4422957"/>
              <a:gd name="connsiteY9" fmla="*/ 971962 h 2016086"/>
              <a:gd name="connsiteX10" fmla="*/ 4422957 w 4422957"/>
              <a:gd name="connsiteY10" fmla="*/ 1609401 h 2016086"/>
              <a:gd name="connsiteX11" fmla="*/ 4016272 w 4422957"/>
              <a:gd name="connsiteY11" fmla="*/ 2016086 h 2016086"/>
              <a:gd name="connsiteX12" fmla="*/ 3378578 w 4422957"/>
              <a:gd name="connsiteY12" fmla="*/ 2016086 h 2016086"/>
              <a:gd name="connsiteX13" fmla="*/ 2885268 w 4422957"/>
              <a:gd name="connsiteY13" fmla="*/ 2016086 h 2016086"/>
              <a:gd name="connsiteX14" fmla="*/ 2283670 w 4422957"/>
              <a:gd name="connsiteY14" fmla="*/ 2016086 h 2016086"/>
              <a:gd name="connsiteX15" fmla="*/ 1682072 w 4422957"/>
              <a:gd name="connsiteY15" fmla="*/ 2016086 h 2016086"/>
              <a:gd name="connsiteX16" fmla="*/ 1080475 w 4422957"/>
              <a:gd name="connsiteY16" fmla="*/ 2016086 h 2016086"/>
              <a:gd name="connsiteX17" fmla="*/ 406685 w 4422957"/>
              <a:gd name="connsiteY17" fmla="*/ 2016086 h 2016086"/>
              <a:gd name="connsiteX18" fmla="*/ 0 w 4422957"/>
              <a:gd name="connsiteY18" fmla="*/ 1609401 h 2016086"/>
              <a:gd name="connsiteX19" fmla="*/ 0 w 4422957"/>
              <a:gd name="connsiteY19" fmla="*/ 1008043 h 2016086"/>
              <a:gd name="connsiteX20" fmla="*/ 0 w 4422957"/>
              <a:gd name="connsiteY20" fmla="*/ 406685 h 201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22957" h="2016086" fill="none" extrusionOk="0">
                <a:moveTo>
                  <a:pt x="0" y="406685"/>
                </a:moveTo>
                <a:cubicBezTo>
                  <a:pt x="13154" y="210639"/>
                  <a:pt x="147082" y="-13156"/>
                  <a:pt x="406685" y="0"/>
                </a:cubicBezTo>
                <a:cubicBezTo>
                  <a:pt x="595057" y="-24233"/>
                  <a:pt x="905967" y="-6228"/>
                  <a:pt x="1044379" y="0"/>
                </a:cubicBezTo>
                <a:cubicBezTo>
                  <a:pt x="1182791" y="6228"/>
                  <a:pt x="1409583" y="4539"/>
                  <a:pt x="1718168" y="0"/>
                </a:cubicBezTo>
                <a:cubicBezTo>
                  <a:pt x="2026753" y="-4539"/>
                  <a:pt x="2230250" y="-30828"/>
                  <a:pt x="2391958" y="0"/>
                </a:cubicBezTo>
                <a:cubicBezTo>
                  <a:pt x="2553666" y="30828"/>
                  <a:pt x="2788820" y="-21229"/>
                  <a:pt x="2957460" y="0"/>
                </a:cubicBezTo>
                <a:cubicBezTo>
                  <a:pt x="3126100" y="21229"/>
                  <a:pt x="3275220" y="161"/>
                  <a:pt x="3450770" y="0"/>
                </a:cubicBezTo>
                <a:cubicBezTo>
                  <a:pt x="3626320" y="-161"/>
                  <a:pt x="3755574" y="14585"/>
                  <a:pt x="4016272" y="0"/>
                </a:cubicBezTo>
                <a:cubicBezTo>
                  <a:pt x="4239683" y="9734"/>
                  <a:pt x="4408297" y="165850"/>
                  <a:pt x="4422957" y="406685"/>
                </a:cubicBezTo>
                <a:cubicBezTo>
                  <a:pt x="4417867" y="620707"/>
                  <a:pt x="4411937" y="827258"/>
                  <a:pt x="4422957" y="971962"/>
                </a:cubicBezTo>
                <a:cubicBezTo>
                  <a:pt x="4433977" y="1116666"/>
                  <a:pt x="4435027" y="1453455"/>
                  <a:pt x="4422957" y="1609401"/>
                </a:cubicBezTo>
                <a:cubicBezTo>
                  <a:pt x="4398984" y="1821486"/>
                  <a:pt x="4243484" y="2036120"/>
                  <a:pt x="4016272" y="2016086"/>
                </a:cubicBezTo>
                <a:cubicBezTo>
                  <a:pt x="3788754" y="2011349"/>
                  <a:pt x="3636269" y="2031813"/>
                  <a:pt x="3378578" y="2016086"/>
                </a:cubicBezTo>
                <a:cubicBezTo>
                  <a:pt x="3120887" y="2000359"/>
                  <a:pt x="3006526" y="2032668"/>
                  <a:pt x="2885268" y="2016086"/>
                </a:cubicBezTo>
                <a:cubicBezTo>
                  <a:pt x="2764010" y="1999505"/>
                  <a:pt x="2545056" y="1998468"/>
                  <a:pt x="2283670" y="2016086"/>
                </a:cubicBezTo>
                <a:cubicBezTo>
                  <a:pt x="2022284" y="2033704"/>
                  <a:pt x="1828832" y="2022271"/>
                  <a:pt x="1682072" y="2016086"/>
                </a:cubicBezTo>
                <a:cubicBezTo>
                  <a:pt x="1535312" y="2009901"/>
                  <a:pt x="1318521" y="1998282"/>
                  <a:pt x="1080475" y="2016086"/>
                </a:cubicBezTo>
                <a:cubicBezTo>
                  <a:pt x="842429" y="2033890"/>
                  <a:pt x="685207" y="2038144"/>
                  <a:pt x="406685" y="2016086"/>
                </a:cubicBezTo>
                <a:cubicBezTo>
                  <a:pt x="211176" y="2050596"/>
                  <a:pt x="-7644" y="1837629"/>
                  <a:pt x="0" y="1609401"/>
                </a:cubicBezTo>
                <a:cubicBezTo>
                  <a:pt x="-22729" y="1456136"/>
                  <a:pt x="-24633" y="1235551"/>
                  <a:pt x="0" y="1008043"/>
                </a:cubicBezTo>
                <a:cubicBezTo>
                  <a:pt x="24633" y="780535"/>
                  <a:pt x="-13054" y="530695"/>
                  <a:pt x="0" y="406685"/>
                </a:cubicBezTo>
                <a:close/>
              </a:path>
              <a:path w="4422957" h="2016086" stroke="0" extrusionOk="0">
                <a:moveTo>
                  <a:pt x="0" y="406685"/>
                </a:moveTo>
                <a:cubicBezTo>
                  <a:pt x="1741" y="235322"/>
                  <a:pt x="192014" y="17752"/>
                  <a:pt x="406685" y="0"/>
                </a:cubicBezTo>
                <a:cubicBezTo>
                  <a:pt x="626445" y="4348"/>
                  <a:pt x="880297" y="-203"/>
                  <a:pt x="1044379" y="0"/>
                </a:cubicBezTo>
                <a:cubicBezTo>
                  <a:pt x="1208461" y="203"/>
                  <a:pt x="1344345" y="2740"/>
                  <a:pt x="1573785" y="0"/>
                </a:cubicBezTo>
                <a:cubicBezTo>
                  <a:pt x="1803225" y="-2740"/>
                  <a:pt x="1912575" y="-23744"/>
                  <a:pt x="2103191" y="0"/>
                </a:cubicBezTo>
                <a:cubicBezTo>
                  <a:pt x="2293807" y="23744"/>
                  <a:pt x="2455542" y="-23486"/>
                  <a:pt x="2740885" y="0"/>
                </a:cubicBezTo>
                <a:cubicBezTo>
                  <a:pt x="3026228" y="23486"/>
                  <a:pt x="3100953" y="14268"/>
                  <a:pt x="3306387" y="0"/>
                </a:cubicBezTo>
                <a:cubicBezTo>
                  <a:pt x="3511821" y="-14268"/>
                  <a:pt x="3817280" y="11525"/>
                  <a:pt x="4016272" y="0"/>
                </a:cubicBezTo>
                <a:cubicBezTo>
                  <a:pt x="4252343" y="-34796"/>
                  <a:pt x="4455448" y="214141"/>
                  <a:pt x="4422957" y="406685"/>
                </a:cubicBezTo>
                <a:cubicBezTo>
                  <a:pt x="4422332" y="623019"/>
                  <a:pt x="4450503" y="865462"/>
                  <a:pt x="4422957" y="983989"/>
                </a:cubicBezTo>
                <a:cubicBezTo>
                  <a:pt x="4395411" y="1102516"/>
                  <a:pt x="4435869" y="1333571"/>
                  <a:pt x="4422957" y="1609401"/>
                </a:cubicBezTo>
                <a:cubicBezTo>
                  <a:pt x="4427284" y="1805707"/>
                  <a:pt x="4278733" y="2024000"/>
                  <a:pt x="4016272" y="2016086"/>
                </a:cubicBezTo>
                <a:cubicBezTo>
                  <a:pt x="3800462" y="2023999"/>
                  <a:pt x="3662477" y="2041177"/>
                  <a:pt x="3486866" y="2016086"/>
                </a:cubicBezTo>
                <a:cubicBezTo>
                  <a:pt x="3311255" y="1990995"/>
                  <a:pt x="3201277" y="1997883"/>
                  <a:pt x="2957460" y="2016086"/>
                </a:cubicBezTo>
                <a:cubicBezTo>
                  <a:pt x="2713643" y="2034289"/>
                  <a:pt x="2544645" y="1986137"/>
                  <a:pt x="2319766" y="2016086"/>
                </a:cubicBezTo>
                <a:cubicBezTo>
                  <a:pt x="2094887" y="2046035"/>
                  <a:pt x="1888412" y="1997661"/>
                  <a:pt x="1645977" y="2016086"/>
                </a:cubicBezTo>
                <a:cubicBezTo>
                  <a:pt x="1403542" y="2034511"/>
                  <a:pt x="1319638" y="1992936"/>
                  <a:pt x="1080475" y="2016086"/>
                </a:cubicBezTo>
                <a:cubicBezTo>
                  <a:pt x="841312" y="2039236"/>
                  <a:pt x="606362" y="2025300"/>
                  <a:pt x="406685" y="2016086"/>
                </a:cubicBezTo>
                <a:cubicBezTo>
                  <a:pt x="137870" y="2043818"/>
                  <a:pt x="1320" y="1816908"/>
                  <a:pt x="0" y="1609401"/>
                </a:cubicBezTo>
                <a:cubicBezTo>
                  <a:pt x="11957" y="1442989"/>
                  <a:pt x="-28557" y="1142147"/>
                  <a:pt x="0" y="1008043"/>
                </a:cubicBezTo>
                <a:cubicBezTo>
                  <a:pt x="28557" y="873939"/>
                  <a:pt x="11051" y="665147"/>
                  <a:pt x="0" y="406685"/>
                </a:cubicBezTo>
                <a:close/>
              </a:path>
            </a:pathLst>
          </a:custGeom>
          <a:solidFill>
            <a:sysClr val="window" lastClr="FFFFFF">
              <a:alpha val="85000"/>
            </a:sysClr>
          </a:solidFill>
          <a:ln w="38100" cap="flat" cmpd="sng" algn="ctr">
            <a:solidFill>
              <a:srgbClr val="00206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2129858240">
                  <a:custGeom>
                    <a:avLst/>
                    <a:gdLst>
                      <a:gd name="connsiteX0" fmla="*/ 0 w 3089345"/>
                      <a:gd name="connsiteY0" fmla="*/ 201745 h 1000126"/>
                      <a:gd name="connsiteX1" fmla="*/ 284061 w 3089345"/>
                      <a:gd name="connsiteY1" fmla="*/ 0 h 1000126"/>
                      <a:gd name="connsiteX2" fmla="*/ 729477 w 3089345"/>
                      <a:gd name="connsiteY2" fmla="*/ 0 h 1000126"/>
                      <a:gd name="connsiteX3" fmla="*/ 1200105 w 3089345"/>
                      <a:gd name="connsiteY3" fmla="*/ 0 h 1000126"/>
                      <a:gd name="connsiteX4" fmla="*/ 1670733 w 3089345"/>
                      <a:gd name="connsiteY4" fmla="*/ 0 h 1000126"/>
                      <a:gd name="connsiteX5" fmla="*/ 2065725 w 3089345"/>
                      <a:gd name="connsiteY5" fmla="*/ 0 h 1000126"/>
                      <a:gd name="connsiteX6" fmla="*/ 2410292 w 3089345"/>
                      <a:gd name="connsiteY6" fmla="*/ 0 h 1000126"/>
                      <a:gd name="connsiteX7" fmla="*/ 2805283 w 3089345"/>
                      <a:gd name="connsiteY7" fmla="*/ 0 h 1000126"/>
                      <a:gd name="connsiteX8" fmla="*/ 3089345 w 3089345"/>
                      <a:gd name="connsiteY8" fmla="*/ 201745 h 1000126"/>
                      <a:gd name="connsiteX9" fmla="*/ 3089345 w 3089345"/>
                      <a:gd name="connsiteY9" fmla="*/ 482164 h 1000126"/>
                      <a:gd name="connsiteX10" fmla="*/ 3089345 w 3089345"/>
                      <a:gd name="connsiteY10" fmla="*/ 798380 h 1000126"/>
                      <a:gd name="connsiteX11" fmla="*/ 2805283 w 3089345"/>
                      <a:gd name="connsiteY11" fmla="*/ 1000126 h 1000126"/>
                      <a:gd name="connsiteX12" fmla="*/ 2359867 w 3089345"/>
                      <a:gd name="connsiteY12" fmla="*/ 1000126 h 1000126"/>
                      <a:gd name="connsiteX13" fmla="*/ 2015300 w 3089345"/>
                      <a:gd name="connsiteY13" fmla="*/ 1000126 h 1000126"/>
                      <a:gd name="connsiteX14" fmla="*/ 1595096 w 3089345"/>
                      <a:gd name="connsiteY14" fmla="*/ 1000126 h 1000126"/>
                      <a:gd name="connsiteX15" fmla="*/ 1174892 w 3089345"/>
                      <a:gd name="connsiteY15" fmla="*/ 1000126 h 1000126"/>
                      <a:gd name="connsiteX16" fmla="*/ 754689 w 3089345"/>
                      <a:gd name="connsiteY16" fmla="*/ 1000126 h 1000126"/>
                      <a:gd name="connsiteX17" fmla="*/ 284061 w 3089345"/>
                      <a:gd name="connsiteY17" fmla="*/ 1000126 h 1000126"/>
                      <a:gd name="connsiteX18" fmla="*/ 0 w 3089345"/>
                      <a:gd name="connsiteY18" fmla="*/ 798380 h 1000126"/>
                      <a:gd name="connsiteX19" fmla="*/ 0 w 3089345"/>
                      <a:gd name="connsiteY19" fmla="*/ 500063 h 1000126"/>
                      <a:gd name="connsiteX20" fmla="*/ 0 w 3089345"/>
                      <a:gd name="connsiteY20" fmla="*/ 201745 h 1000126"/>
                      <a:gd name="connsiteX0" fmla="*/ 0 w 3089345"/>
                      <a:gd name="connsiteY0" fmla="*/ 201745 h 1000126"/>
                      <a:gd name="connsiteX1" fmla="*/ 284061 w 3089345"/>
                      <a:gd name="connsiteY1" fmla="*/ 0 h 1000126"/>
                      <a:gd name="connsiteX2" fmla="*/ 729477 w 3089345"/>
                      <a:gd name="connsiteY2" fmla="*/ 0 h 1000126"/>
                      <a:gd name="connsiteX3" fmla="*/ 1099256 w 3089345"/>
                      <a:gd name="connsiteY3" fmla="*/ 0 h 1000126"/>
                      <a:gd name="connsiteX4" fmla="*/ 1469035 w 3089345"/>
                      <a:gd name="connsiteY4" fmla="*/ 0 h 1000126"/>
                      <a:gd name="connsiteX5" fmla="*/ 1914452 w 3089345"/>
                      <a:gd name="connsiteY5" fmla="*/ 0 h 1000126"/>
                      <a:gd name="connsiteX6" fmla="*/ 2309443 w 3089345"/>
                      <a:gd name="connsiteY6" fmla="*/ 0 h 1000126"/>
                      <a:gd name="connsiteX7" fmla="*/ 2805283 w 3089345"/>
                      <a:gd name="connsiteY7" fmla="*/ 0 h 1000126"/>
                      <a:gd name="connsiteX8" fmla="*/ 3089345 w 3089345"/>
                      <a:gd name="connsiteY8" fmla="*/ 201745 h 1000126"/>
                      <a:gd name="connsiteX9" fmla="*/ 3089345 w 3089345"/>
                      <a:gd name="connsiteY9" fmla="*/ 488130 h 1000126"/>
                      <a:gd name="connsiteX10" fmla="*/ 3089345 w 3089345"/>
                      <a:gd name="connsiteY10" fmla="*/ 798380 h 1000126"/>
                      <a:gd name="connsiteX11" fmla="*/ 2805283 w 3089345"/>
                      <a:gd name="connsiteY11" fmla="*/ 1000126 h 1000126"/>
                      <a:gd name="connsiteX12" fmla="*/ 2435504 w 3089345"/>
                      <a:gd name="connsiteY12" fmla="*/ 1000126 h 1000126"/>
                      <a:gd name="connsiteX13" fmla="*/ 2065725 w 3089345"/>
                      <a:gd name="connsiteY13" fmla="*/ 1000126 h 1000126"/>
                      <a:gd name="connsiteX14" fmla="*/ 1620309 w 3089345"/>
                      <a:gd name="connsiteY14" fmla="*/ 1000126 h 1000126"/>
                      <a:gd name="connsiteX15" fmla="*/ 1149681 w 3089345"/>
                      <a:gd name="connsiteY15" fmla="*/ 1000126 h 1000126"/>
                      <a:gd name="connsiteX16" fmla="*/ 754689 w 3089345"/>
                      <a:gd name="connsiteY16" fmla="*/ 1000126 h 1000126"/>
                      <a:gd name="connsiteX17" fmla="*/ 284061 w 3089345"/>
                      <a:gd name="connsiteY17" fmla="*/ 1000126 h 1000126"/>
                      <a:gd name="connsiteX18" fmla="*/ 0 w 3089345"/>
                      <a:gd name="connsiteY18" fmla="*/ 798380 h 1000126"/>
                      <a:gd name="connsiteX19" fmla="*/ 0 w 3089345"/>
                      <a:gd name="connsiteY19" fmla="*/ 500063 h 1000126"/>
                      <a:gd name="connsiteX20" fmla="*/ 0 w 3089345"/>
                      <a:gd name="connsiteY20" fmla="*/ 201745 h 1000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089345" h="1000126" fill="none" extrusionOk="0">
                        <a:moveTo>
                          <a:pt x="0" y="201745"/>
                        </a:moveTo>
                        <a:cubicBezTo>
                          <a:pt x="-17224" y="128666"/>
                          <a:pt x="114749" y="-16043"/>
                          <a:pt x="284061" y="0"/>
                        </a:cubicBezTo>
                        <a:cubicBezTo>
                          <a:pt x="410984" y="-25892"/>
                          <a:pt x="646266" y="16625"/>
                          <a:pt x="729477" y="0"/>
                        </a:cubicBezTo>
                        <a:cubicBezTo>
                          <a:pt x="812173" y="11018"/>
                          <a:pt x="964760" y="605"/>
                          <a:pt x="1200105" y="0"/>
                        </a:cubicBezTo>
                        <a:cubicBezTo>
                          <a:pt x="1417353" y="2526"/>
                          <a:pt x="1543793" y="-4209"/>
                          <a:pt x="1670733" y="0"/>
                        </a:cubicBezTo>
                        <a:cubicBezTo>
                          <a:pt x="1782129" y="27955"/>
                          <a:pt x="1935012" y="-24835"/>
                          <a:pt x="2065725" y="0"/>
                        </a:cubicBezTo>
                        <a:cubicBezTo>
                          <a:pt x="2201300" y="6396"/>
                          <a:pt x="2303754" y="18615"/>
                          <a:pt x="2410292" y="0"/>
                        </a:cubicBezTo>
                        <a:cubicBezTo>
                          <a:pt x="2535097" y="-2659"/>
                          <a:pt x="2637765" y="1441"/>
                          <a:pt x="2805283" y="0"/>
                        </a:cubicBezTo>
                        <a:cubicBezTo>
                          <a:pt x="2941583" y="-5486"/>
                          <a:pt x="3081268" y="98899"/>
                          <a:pt x="3089345" y="201745"/>
                        </a:cubicBezTo>
                        <a:cubicBezTo>
                          <a:pt x="3091718" y="303470"/>
                          <a:pt x="3076828" y="416373"/>
                          <a:pt x="3089345" y="482164"/>
                        </a:cubicBezTo>
                        <a:cubicBezTo>
                          <a:pt x="3106754" y="559810"/>
                          <a:pt x="3100413" y="722936"/>
                          <a:pt x="3089345" y="798380"/>
                        </a:cubicBezTo>
                        <a:cubicBezTo>
                          <a:pt x="3056445" y="910894"/>
                          <a:pt x="2966434" y="998229"/>
                          <a:pt x="2805283" y="1000126"/>
                        </a:cubicBezTo>
                        <a:cubicBezTo>
                          <a:pt x="2627861" y="988335"/>
                          <a:pt x="2565985" y="1003294"/>
                          <a:pt x="2359867" y="1000126"/>
                        </a:cubicBezTo>
                        <a:cubicBezTo>
                          <a:pt x="2169583" y="981521"/>
                          <a:pt x="2093464" y="1023302"/>
                          <a:pt x="2015300" y="1000126"/>
                        </a:cubicBezTo>
                        <a:cubicBezTo>
                          <a:pt x="1948877" y="1013573"/>
                          <a:pt x="1756916" y="1001219"/>
                          <a:pt x="1595096" y="1000126"/>
                        </a:cubicBezTo>
                        <a:cubicBezTo>
                          <a:pt x="1410709" y="1006945"/>
                          <a:pt x="1269603" y="986726"/>
                          <a:pt x="1174892" y="1000126"/>
                        </a:cubicBezTo>
                        <a:cubicBezTo>
                          <a:pt x="1052390" y="1012789"/>
                          <a:pt x="939430" y="981495"/>
                          <a:pt x="754689" y="1000126"/>
                        </a:cubicBezTo>
                        <a:cubicBezTo>
                          <a:pt x="564697" y="1012769"/>
                          <a:pt x="499975" y="1009699"/>
                          <a:pt x="284061" y="1000126"/>
                        </a:cubicBezTo>
                        <a:cubicBezTo>
                          <a:pt x="140893" y="1037478"/>
                          <a:pt x="12833" y="897681"/>
                          <a:pt x="0" y="798380"/>
                        </a:cubicBezTo>
                        <a:cubicBezTo>
                          <a:pt x="-18140" y="719164"/>
                          <a:pt x="-26577" y="610924"/>
                          <a:pt x="0" y="500063"/>
                        </a:cubicBezTo>
                        <a:cubicBezTo>
                          <a:pt x="11229" y="389908"/>
                          <a:pt x="-4551" y="257797"/>
                          <a:pt x="0" y="201745"/>
                        </a:cubicBezTo>
                        <a:close/>
                      </a:path>
                      <a:path w="3089345" h="1000126" stroke="0" extrusionOk="0">
                        <a:moveTo>
                          <a:pt x="0" y="201745"/>
                        </a:moveTo>
                        <a:cubicBezTo>
                          <a:pt x="-15324" y="148042"/>
                          <a:pt x="128360" y="26379"/>
                          <a:pt x="284061" y="0"/>
                        </a:cubicBezTo>
                        <a:cubicBezTo>
                          <a:pt x="449570" y="18584"/>
                          <a:pt x="613826" y="-7864"/>
                          <a:pt x="729477" y="0"/>
                        </a:cubicBezTo>
                        <a:cubicBezTo>
                          <a:pt x="810245" y="-12343"/>
                          <a:pt x="921398" y="-9617"/>
                          <a:pt x="1099256" y="0"/>
                        </a:cubicBezTo>
                        <a:cubicBezTo>
                          <a:pt x="1259622" y="1397"/>
                          <a:pt x="1341967" y="-15750"/>
                          <a:pt x="1469035" y="0"/>
                        </a:cubicBezTo>
                        <a:cubicBezTo>
                          <a:pt x="1599627" y="31147"/>
                          <a:pt x="1718647" y="-10911"/>
                          <a:pt x="1914452" y="0"/>
                        </a:cubicBezTo>
                        <a:cubicBezTo>
                          <a:pt x="2122985" y="14743"/>
                          <a:pt x="2168717" y="-127"/>
                          <a:pt x="2309443" y="0"/>
                        </a:cubicBezTo>
                        <a:cubicBezTo>
                          <a:pt x="2437867" y="1817"/>
                          <a:pt x="2684149" y="8446"/>
                          <a:pt x="2805283" y="0"/>
                        </a:cubicBezTo>
                        <a:cubicBezTo>
                          <a:pt x="2962847" y="-26992"/>
                          <a:pt x="3121891" y="115606"/>
                          <a:pt x="3089345" y="201745"/>
                        </a:cubicBezTo>
                        <a:cubicBezTo>
                          <a:pt x="3088617" y="307155"/>
                          <a:pt x="3105224" y="434469"/>
                          <a:pt x="3089345" y="488130"/>
                        </a:cubicBezTo>
                        <a:cubicBezTo>
                          <a:pt x="3073995" y="566769"/>
                          <a:pt x="3071296" y="666566"/>
                          <a:pt x="3089345" y="798380"/>
                        </a:cubicBezTo>
                        <a:cubicBezTo>
                          <a:pt x="3101548" y="911391"/>
                          <a:pt x="2959325" y="1019577"/>
                          <a:pt x="2805283" y="1000126"/>
                        </a:cubicBezTo>
                        <a:cubicBezTo>
                          <a:pt x="2656523" y="988678"/>
                          <a:pt x="2546378" y="1016025"/>
                          <a:pt x="2435504" y="1000126"/>
                        </a:cubicBezTo>
                        <a:cubicBezTo>
                          <a:pt x="2314570" y="983509"/>
                          <a:pt x="2239095" y="991413"/>
                          <a:pt x="2065725" y="1000126"/>
                        </a:cubicBezTo>
                        <a:cubicBezTo>
                          <a:pt x="1891032" y="1000532"/>
                          <a:pt x="1795045" y="993137"/>
                          <a:pt x="1620309" y="1000126"/>
                        </a:cubicBezTo>
                        <a:cubicBezTo>
                          <a:pt x="1439423" y="1021304"/>
                          <a:pt x="1332693" y="984596"/>
                          <a:pt x="1149681" y="1000126"/>
                        </a:cubicBezTo>
                        <a:cubicBezTo>
                          <a:pt x="980368" y="1021423"/>
                          <a:pt x="908199" y="989530"/>
                          <a:pt x="754689" y="1000126"/>
                        </a:cubicBezTo>
                        <a:cubicBezTo>
                          <a:pt x="591901" y="1041967"/>
                          <a:pt x="419866" y="1004111"/>
                          <a:pt x="284061" y="1000126"/>
                        </a:cubicBezTo>
                        <a:cubicBezTo>
                          <a:pt x="74551" y="1008552"/>
                          <a:pt x="17205" y="893149"/>
                          <a:pt x="0" y="798380"/>
                        </a:cubicBezTo>
                        <a:cubicBezTo>
                          <a:pt x="6396" y="712155"/>
                          <a:pt x="-5753" y="561233"/>
                          <a:pt x="0" y="500063"/>
                        </a:cubicBezTo>
                        <a:cubicBezTo>
                          <a:pt x="444" y="429588"/>
                          <a:pt x="11591" y="313532"/>
                          <a:pt x="0" y="201745"/>
                        </a:cubicBezTo>
                        <a:close/>
                      </a:path>
                      <a:path w="3089345" h="1000126" fill="none" stroke="0" extrusionOk="0">
                        <a:moveTo>
                          <a:pt x="0" y="201745"/>
                        </a:moveTo>
                        <a:cubicBezTo>
                          <a:pt x="10324" y="139271"/>
                          <a:pt x="106831" y="796"/>
                          <a:pt x="284061" y="0"/>
                        </a:cubicBezTo>
                        <a:cubicBezTo>
                          <a:pt x="400125" y="-11701"/>
                          <a:pt x="629675" y="-981"/>
                          <a:pt x="729477" y="0"/>
                        </a:cubicBezTo>
                        <a:cubicBezTo>
                          <a:pt x="845972" y="-8548"/>
                          <a:pt x="971232" y="7532"/>
                          <a:pt x="1200105" y="0"/>
                        </a:cubicBezTo>
                        <a:cubicBezTo>
                          <a:pt x="1389948" y="-307"/>
                          <a:pt x="1569963" y="-26448"/>
                          <a:pt x="1670733" y="0"/>
                        </a:cubicBezTo>
                        <a:cubicBezTo>
                          <a:pt x="1807990" y="8988"/>
                          <a:pt x="1960735" y="-21286"/>
                          <a:pt x="2065725" y="0"/>
                        </a:cubicBezTo>
                        <a:cubicBezTo>
                          <a:pt x="2175883" y="-3997"/>
                          <a:pt x="2284265" y="4151"/>
                          <a:pt x="2410292" y="0"/>
                        </a:cubicBezTo>
                        <a:cubicBezTo>
                          <a:pt x="2538194" y="-16115"/>
                          <a:pt x="2632156" y="16081"/>
                          <a:pt x="2805283" y="0"/>
                        </a:cubicBezTo>
                        <a:cubicBezTo>
                          <a:pt x="2954337" y="4996"/>
                          <a:pt x="3056255" y="72007"/>
                          <a:pt x="3089345" y="201745"/>
                        </a:cubicBezTo>
                        <a:cubicBezTo>
                          <a:pt x="3077551" y="307844"/>
                          <a:pt x="3087377" y="406144"/>
                          <a:pt x="3089345" y="482164"/>
                        </a:cubicBezTo>
                        <a:cubicBezTo>
                          <a:pt x="3099883" y="535361"/>
                          <a:pt x="3109004" y="723367"/>
                          <a:pt x="3089345" y="798380"/>
                        </a:cubicBezTo>
                        <a:cubicBezTo>
                          <a:pt x="3039007" y="917219"/>
                          <a:pt x="2964753" y="1000112"/>
                          <a:pt x="2805283" y="1000126"/>
                        </a:cubicBezTo>
                        <a:cubicBezTo>
                          <a:pt x="2637027" y="980048"/>
                          <a:pt x="2534385" y="1033064"/>
                          <a:pt x="2359867" y="1000126"/>
                        </a:cubicBezTo>
                        <a:cubicBezTo>
                          <a:pt x="2197216" y="987258"/>
                          <a:pt x="2100723" y="1020672"/>
                          <a:pt x="2015300" y="1000126"/>
                        </a:cubicBezTo>
                        <a:cubicBezTo>
                          <a:pt x="1918374" y="999318"/>
                          <a:pt x="1788732" y="968442"/>
                          <a:pt x="1595096" y="1000126"/>
                        </a:cubicBezTo>
                        <a:cubicBezTo>
                          <a:pt x="1415069" y="1012201"/>
                          <a:pt x="1273671" y="996126"/>
                          <a:pt x="1174892" y="1000126"/>
                        </a:cubicBezTo>
                        <a:cubicBezTo>
                          <a:pt x="1042346" y="1015900"/>
                          <a:pt x="922711" y="968596"/>
                          <a:pt x="754689" y="1000126"/>
                        </a:cubicBezTo>
                        <a:cubicBezTo>
                          <a:pt x="579379" y="1024535"/>
                          <a:pt x="499499" y="1005385"/>
                          <a:pt x="284061" y="1000126"/>
                        </a:cubicBezTo>
                        <a:cubicBezTo>
                          <a:pt x="160641" y="1023934"/>
                          <a:pt x="14512" y="915208"/>
                          <a:pt x="0" y="798380"/>
                        </a:cubicBezTo>
                        <a:cubicBezTo>
                          <a:pt x="-4637" y="746751"/>
                          <a:pt x="-33280" y="606881"/>
                          <a:pt x="0" y="500063"/>
                        </a:cubicBezTo>
                        <a:cubicBezTo>
                          <a:pt x="11078" y="399661"/>
                          <a:pt x="-3400" y="271363"/>
                          <a:pt x="0" y="201745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Thỏ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030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572013" y="3088860"/>
            <a:ext cx="1923581" cy="295935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8480382" y="3852107"/>
            <a:ext cx="3282808" cy="25523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299186" y="3806723"/>
            <a:ext cx="1922893" cy="26431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856449" y="4837291"/>
            <a:ext cx="2150111" cy="16125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39536" y="3806723"/>
            <a:ext cx="1693185" cy="27615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732721" y="5882489"/>
            <a:ext cx="378905" cy="685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8868439" y="5747270"/>
            <a:ext cx="496106" cy="84986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7384792" y="5436532"/>
            <a:ext cx="738521" cy="126513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4540557" y="5084197"/>
            <a:ext cx="466003" cy="79829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6811116" y="5084197"/>
            <a:ext cx="399023" cy="68355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-180135" y="5483343"/>
            <a:ext cx="738521" cy="126513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11615581" y="5826243"/>
            <a:ext cx="466003" cy="798293"/>
          </a:xfrm>
          <a:prstGeom prst="rect">
            <a:avLst/>
          </a:prstGeom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BBA31996-1A6C-26C1-1C06-BB1D35358BB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3281012" y="127000"/>
            <a:ext cx="6054539" cy="67510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4C1867-DB23-51C1-2BCF-F554FC62E91E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007532" y="686054"/>
            <a:ext cx="4767485" cy="29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111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CE36E6-F78C-1B43-B6EA-505AA3D1A54C}"/>
              </a:ext>
            </a:extLst>
          </p:cNvPr>
          <p:cNvGrpSpPr/>
          <p:nvPr/>
        </p:nvGrpSpPr>
        <p:grpSpPr>
          <a:xfrm>
            <a:off x="338267" y="257387"/>
            <a:ext cx="11104261" cy="1241214"/>
            <a:chOff x="358" y="-76"/>
            <a:chExt cx="10824" cy="1466"/>
          </a:xfrm>
        </p:grpSpPr>
        <p:sp>
          <p:nvSpPr>
            <p:cNvPr id="3" name="Text Box 14">
              <a:extLst>
                <a:ext uri="{FF2B5EF4-FFF2-40B4-BE49-F238E27FC236}">
                  <a16:creationId xmlns:a16="http://schemas.microsoft.com/office/drawing/2014/main" id="{ECB2C5E7-C581-8111-9943-12B631EC3995}"/>
                </a:ext>
              </a:extLst>
            </p:cNvPr>
            <p:cNvSpPr txBox="1"/>
            <p:nvPr/>
          </p:nvSpPr>
          <p:spPr>
            <a:xfrm>
              <a:off x="1366" y="-76"/>
              <a:ext cx="9816" cy="1466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vi-VN" sz="3733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Biểu đồ bên nói về số ngày có mưa trong ba tháng đầu năm ở một tỉnh.</a:t>
              </a:r>
              <a:endPara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4A24AC6-70BB-DC7A-B449-58CDC8BAA172}"/>
                </a:ext>
              </a:extLst>
            </p:cNvPr>
            <p:cNvGrpSpPr/>
            <p:nvPr/>
          </p:nvGrpSpPr>
          <p:grpSpPr>
            <a:xfrm>
              <a:off x="358" y="251"/>
              <a:ext cx="1123" cy="1102"/>
              <a:chOff x="274" y="273"/>
              <a:chExt cx="1123" cy="1102"/>
            </a:xfrm>
          </p:grpSpPr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id="{396B5D4E-6183-C468-4EE8-5B4A9FB6BE86}"/>
                  </a:ext>
                </a:extLst>
              </p:cNvPr>
              <p:cNvSpPr/>
              <p:nvPr/>
            </p:nvSpPr>
            <p:spPr>
              <a:xfrm>
                <a:off x="274" y="273"/>
                <a:ext cx="1123" cy="95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200" kern="0">
                  <a:solidFill>
                    <a:srgbClr val="FFFFFF"/>
                  </a:solidFill>
                  <a:latin typeface="Arial"/>
                  <a:sym typeface="Arial" panose="020B0604020202020204"/>
                </a:endParaRPr>
              </a:p>
            </p:txBody>
          </p:sp>
          <p:sp>
            <p:nvSpPr>
              <p:cNvPr id="7" name="Text Box 10">
                <a:extLst>
                  <a:ext uri="{FF2B5EF4-FFF2-40B4-BE49-F238E27FC236}">
                    <a16:creationId xmlns:a16="http://schemas.microsoft.com/office/drawing/2014/main" id="{C7306711-1FBE-D907-4F15-5AA0CD4B1514}"/>
                  </a:ext>
                </a:extLst>
              </p:cNvPr>
              <p:cNvSpPr txBox="1"/>
              <p:nvPr/>
            </p:nvSpPr>
            <p:spPr>
              <a:xfrm>
                <a:off x="584" y="397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lnSpc>
                    <a:spcPct val="120000"/>
                  </a:lnSpc>
                  <a:buClr>
                    <a:srgbClr val="000000"/>
                  </a:buClr>
                </a:pPr>
                <a:r>
                  <a:rPr lang="en-US" sz="4267" b="1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 panose="020B0604020202020204"/>
                  </a:rPr>
                  <a:t>1</a:t>
                </a:r>
              </a:p>
            </p:txBody>
          </p:sp>
        </p:grp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A459EEE-8D3A-0857-025A-347AACDED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2011" y="1695450"/>
            <a:ext cx="4230914" cy="37719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BC354E-7887-17B7-F3B1-0EE9E63F7B7B}"/>
              </a:ext>
            </a:extLst>
          </p:cNvPr>
          <p:cNvSpPr txBox="1"/>
          <p:nvPr/>
        </p:nvSpPr>
        <p:spPr>
          <a:xfrm>
            <a:off x="685800" y="2009775"/>
            <a:ext cx="66960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Mỗi tháng có bao nhiêu ngày mưa?</a:t>
            </a:r>
          </a:p>
          <a:p>
            <a:pPr algn="just" latinLnBrk="0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Tháng 2 mưa nhiều hơn tháng 1 bao nhiêu ngày?</a:t>
            </a:r>
          </a:p>
          <a:p>
            <a:pPr algn="just" latinLnBrk="0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Trung bình mỗi tháng có bao nhiêu ngày mưa?</a:t>
            </a:r>
          </a:p>
        </p:txBody>
      </p:sp>
    </p:spTree>
    <p:extLst>
      <p:ext uri="{BB962C8B-B14F-4D97-AF65-F5344CB8AC3E}">
        <p14:creationId xmlns:p14="http://schemas.microsoft.com/office/powerpoint/2010/main" val="338894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459EEE-8D3A-0857-025A-347AACDED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0797" y="1047750"/>
            <a:ext cx="4978803" cy="44386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BC354E-7887-17B7-F3B1-0EE9E63F7B7B}"/>
              </a:ext>
            </a:extLst>
          </p:cNvPr>
          <p:cNvSpPr txBox="1"/>
          <p:nvPr/>
        </p:nvSpPr>
        <p:spPr>
          <a:xfrm>
            <a:off x="438150" y="1990725"/>
            <a:ext cx="6696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Mỗi tháng có bao nhiêu ngày mưa?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AA4C34-C959-248C-89C9-C059B2156028}"/>
              </a:ext>
            </a:extLst>
          </p:cNvPr>
          <p:cNvSpPr txBox="1"/>
          <p:nvPr/>
        </p:nvSpPr>
        <p:spPr>
          <a:xfrm>
            <a:off x="857250" y="2705100"/>
            <a:ext cx="6696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 1 có 20 ngày mưa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 2 có 25 ngày mưa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 3 có 15 ngày mưa</a:t>
            </a:r>
          </a:p>
        </p:txBody>
      </p:sp>
    </p:spTree>
    <p:extLst>
      <p:ext uri="{BB962C8B-B14F-4D97-AF65-F5344CB8AC3E}">
        <p14:creationId xmlns:p14="http://schemas.microsoft.com/office/powerpoint/2010/main" val="101700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783</Words>
  <Application>Microsoft Office PowerPoint</Application>
  <PresentationFormat>Widescreen</PresentationFormat>
  <Paragraphs>82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Berkshire Swash</vt:lpstr>
      <vt:lpstr>Arial</vt:lpstr>
      <vt:lpstr>Calibri</vt:lpstr>
      <vt:lpstr>Calibri Light</vt:lpstr>
      <vt:lpstr>Lato</vt:lpstr>
      <vt:lpstr>Livvic</vt:lpstr>
      <vt:lpstr>Open Sans</vt:lpstr>
      <vt:lpstr>Patrick Hand</vt:lpstr>
      <vt:lpstr>Roboto</vt:lpstr>
      <vt:lpstr>Roboto Condensed Light</vt:lpstr>
      <vt:lpstr>Wingdings</vt:lpstr>
      <vt:lpstr>1_Office Theme</vt:lpstr>
      <vt:lpstr>2_Office Theme</vt:lpstr>
      <vt:lpstr>Weltkindertag! by Slidego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26</cp:revision>
  <dcterms:created xsi:type="dcterms:W3CDTF">2023-12-06T04:37:33Z</dcterms:created>
  <dcterms:modified xsi:type="dcterms:W3CDTF">2023-12-06T05:02:57Z</dcterms:modified>
</cp:coreProperties>
</file>