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0" r:id="rId2"/>
    <p:sldId id="256" r:id="rId3"/>
    <p:sldId id="261" r:id="rId4"/>
    <p:sldId id="326" r:id="rId5"/>
    <p:sldId id="332" r:id="rId6"/>
    <p:sldId id="325" r:id="rId7"/>
    <p:sldId id="262" r:id="rId8"/>
    <p:sldId id="312" r:id="rId9"/>
    <p:sldId id="313" r:id="rId10"/>
    <p:sldId id="333" r:id="rId11"/>
    <p:sldId id="324" r:id="rId12"/>
    <p:sldId id="309" r:id="rId13"/>
    <p:sldId id="308" r:id="rId14"/>
    <p:sldId id="315" r:id="rId15"/>
    <p:sldId id="335" r:id="rId16"/>
    <p:sldId id="336" r:id="rId17"/>
    <p:sldId id="337" r:id="rId18"/>
    <p:sldId id="339" r:id="rId19"/>
    <p:sldId id="34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40"/>
            <p14:sldId id="256"/>
          </p14:sldIdLst>
        </p14:section>
        <p14:section name="Warm up" id="{D1495900-0294-4E4B-B222-42C1C4111C3B}">
          <p14:sldIdLst>
            <p14:sldId id="261"/>
          </p14:sldIdLst>
        </p14:section>
        <p14:section name="Listen and Repeat" id="{A19BAC87-BCFB-4574-8660-01CA430C80FC}">
          <p14:sldIdLst>
            <p14:sldId id="326"/>
            <p14:sldId id="332"/>
          </p14:sldIdLst>
        </p14:section>
        <p14:section name="Let's talk" id="{2BDD28A9-A492-4992-95B6-C3F323141136}">
          <p14:sldIdLst>
            <p14:sldId id="325"/>
            <p14:sldId id="262"/>
            <p14:sldId id="312"/>
            <p14:sldId id="313"/>
            <p14:sldId id="333"/>
          </p14:sldIdLst>
        </p14:section>
        <p14:section name="Let's sing" id="{2AEB3651-FF4D-4DA7-8B81-1630E3BFEF71}">
          <p14:sldIdLst>
            <p14:sldId id="324"/>
            <p14:sldId id="309"/>
          </p14:sldIdLst>
        </p14:section>
        <p14:section name="Game" id="{57DAB1AB-E4E8-4625-B006-57129C776835}">
          <p14:sldIdLst>
            <p14:sldId id="308"/>
            <p14:sldId id="315"/>
          </p14:sldIdLst>
        </p14:section>
        <p14:section name="Wrap up" id="{6D2004DD-EBF3-44B0-A348-5731FAB54851}">
          <p14:sldIdLst>
            <p14:sldId id="335"/>
            <p14:sldId id="336"/>
            <p14:sldId id="337"/>
            <p14:sldId id="339"/>
            <p14:sldId id="3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5274" autoAdjust="0"/>
  </p:normalViewPr>
  <p:slideViewPr>
    <p:cSldViewPr snapToGrid="0">
      <p:cViewPr varScale="1">
        <p:scale>
          <a:sx n="83" d="100"/>
          <a:sy n="83" d="100"/>
        </p:scale>
        <p:origin x="629" y="72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32D75-5D7A-4BE7-9F64-EF675D5D3F4A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43EDEE0-BBAB-41FD-A9FB-5B6E18D76A0D}">
      <dgm:prSet/>
      <dgm:spPr/>
      <dgm:t>
        <a:bodyPr/>
        <a:lstStyle/>
        <a:p>
          <a:r>
            <a:rPr lang="en-US"/>
            <a:t>Hi, I’m __________. </a:t>
          </a:r>
        </a:p>
      </dgm:t>
    </dgm:pt>
    <dgm:pt modelId="{73654FF3-60E5-481B-AD3E-E59811FB3C5D}" type="parTrans" cxnId="{9B6C01AB-27F4-483F-AC2C-706489D41AF8}">
      <dgm:prSet/>
      <dgm:spPr/>
      <dgm:t>
        <a:bodyPr/>
        <a:lstStyle/>
        <a:p>
          <a:endParaRPr lang="en-US"/>
        </a:p>
      </dgm:t>
    </dgm:pt>
    <dgm:pt modelId="{254CBBDC-5877-401A-B885-B9F1E66B2781}" type="sibTrans" cxnId="{9B6C01AB-27F4-483F-AC2C-706489D41AF8}">
      <dgm:prSet/>
      <dgm:spPr/>
      <dgm:t>
        <a:bodyPr/>
        <a:lstStyle/>
        <a:p>
          <a:endParaRPr lang="en-US"/>
        </a:p>
      </dgm:t>
    </dgm:pt>
    <dgm:pt modelId="{CDA43551-D3E7-48EB-B0B6-C36D7EA98692}">
      <dgm:prSet/>
      <dgm:spPr/>
      <dgm:t>
        <a:bodyPr/>
        <a:lstStyle/>
        <a:p>
          <a:r>
            <a:rPr lang="en-US" dirty="0"/>
            <a:t>Hi, ________. </a:t>
          </a:r>
          <a:br>
            <a:rPr lang="en-US" dirty="0"/>
          </a:br>
          <a:r>
            <a:rPr lang="en-US" dirty="0"/>
            <a:t>I’m _________. </a:t>
          </a:r>
        </a:p>
      </dgm:t>
    </dgm:pt>
    <dgm:pt modelId="{CA23D49A-9F79-4D3B-A307-866ABD5F670D}" type="parTrans" cxnId="{7307FCE4-A98C-47B9-B120-B8B2F8857C80}">
      <dgm:prSet/>
      <dgm:spPr/>
      <dgm:t>
        <a:bodyPr/>
        <a:lstStyle/>
        <a:p>
          <a:endParaRPr lang="en-US"/>
        </a:p>
      </dgm:t>
    </dgm:pt>
    <dgm:pt modelId="{F0EEB288-F634-4F90-A1B1-061F07E20F24}" type="sibTrans" cxnId="{7307FCE4-A98C-47B9-B120-B8B2F8857C80}">
      <dgm:prSet/>
      <dgm:spPr/>
      <dgm:t>
        <a:bodyPr/>
        <a:lstStyle/>
        <a:p>
          <a:endParaRPr lang="en-US"/>
        </a:p>
      </dgm:t>
    </dgm:pt>
    <dgm:pt modelId="{263ACB48-117D-4EA5-AC9C-B78E01AB12F6}" type="pres">
      <dgm:prSet presAssocID="{5CD32D75-5D7A-4BE7-9F64-EF675D5D3F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C4A3793-AB45-4A2B-9FB0-439C4338ED84}" type="pres">
      <dgm:prSet presAssocID="{843EDEE0-BBAB-41FD-A9FB-5B6E18D76A0D}" presName="hierRoot1" presStyleCnt="0"/>
      <dgm:spPr/>
    </dgm:pt>
    <dgm:pt modelId="{3E7FE071-304B-459C-9453-A95A04E10BA8}" type="pres">
      <dgm:prSet presAssocID="{843EDEE0-BBAB-41FD-A9FB-5B6E18D76A0D}" presName="composite" presStyleCnt="0"/>
      <dgm:spPr/>
    </dgm:pt>
    <dgm:pt modelId="{C3F64D92-A99F-4C1F-9B97-83F22FE1A487}" type="pres">
      <dgm:prSet presAssocID="{843EDEE0-BBAB-41FD-A9FB-5B6E18D76A0D}" presName="background" presStyleLbl="node0" presStyleIdx="0" presStyleCnt="2"/>
      <dgm:spPr/>
    </dgm:pt>
    <dgm:pt modelId="{35420710-8420-4076-B47A-C93BBCD6DA31}" type="pres">
      <dgm:prSet presAssocID="{843EDEE0-BBAB-41FD-A9FB-5B6E18D76A0D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00ABCA-E0F6-4FBA-A092-31934F5BE3DB}" type="pres">
      <dgm:prSet presAssocID="{843EDEE0-BBAB-41FD-A9FB-5B6E18D76A0D}" presName="hierChild2" presStyleCnt="0"/>
      <dgm:spPr/>
    </dgm:pt>
    <dgm:pt modelId="{2EC751CA-D10D-4BBF-9335-B8DA908B7F36}" type="pres">
      <dgm:prSet presAssocID="{CDA43551-D3E7-48EB-B0B6-C36D7EA98692}" presName="hierRoot1" presStyleCnt="0"/>
      <dgm:spPr/>
    </dgm:pt>
    <dgm:pt modelId="{96B98EF2-C575-48A5-B903-AC98D3E40F05}" type="pres">
      <dgm:prSet presAssocID="{CDA43551-D3E7-48EB-B0B6-C36D7EA98692}" presName="composite" presStyleCnt="0"/>
      <dgm:spPr/>
    </dgm:pt>
    <dgm:pt modelId="{E707B224-B954-43F7-990F-A14B28B1F2B3}" type="pres">
      <dgm:prSet presAssocID="{CDA43551-D3E7-48EB-B0B6-C36D7EA98692}" presName="background" presStyleLbl="node0" presStyleIdx="1" presStyleCnt="2"/>
      <dgm:spPr/>
    </dgm:pt>
    <dgm:pt modelId="{B906ED48-6FE9-4789-92E1-CA063839952D}" type="pres">
      <dgm:prSet presAssocID="{CDA43551-D3E7-48EB-B0B6-C36D7EA98692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3D1E4B-9EBA-4009-97F5-DEEE0D2AF250}" type="pres">
      <dgm:prSet presAssocID="{CDA43551-D3E7-48EB-B0B6-C36D7EA98692}" presName="hierChild2" presStyleCnt="0"/>
      <dgm:spPr/>
    </dgm:pt>
  </dgm:ptLst>
  <dgm:cxnLst>
    <dgm:cxn modelId="{1E4942FF-57DD-412F-A13C-1AE9BB06EA1A}" type="presOf" srcId="{CDA43551-D3E7-48EB-B0B6-C36D7EA98692}" destId="{B906ED48-6FE9-4789-92E1-CA063839952D}" srcOrd="0" destOrd="0" presId="urn:microsoft.com/office/officeart/2005/8/layout/hierarchy1"/>
    <dgm:cxn modelId="{9B6C01AB-27F4-483F-AC2C-706489D41AF8}" srcId="{5CD32D75-5D7A-4BE7-9F64-EF675D5D3F4A}" destId="{843EDEE0-BBAB-41FD-A9FB-5B6E18D76A0D}" srcOrd="0" destOrd="0" parTransId="{73654FF3-60E5-481B-AD3E-E59811FB3C5D}" sibTransId="{254CBBDC-5877-401A-B885-B9F1E66B2781}"/>
    <dgm:cxn modelId="{3F1FA9E5-2DDF-45C3-A0F1-E06EEC138157}" type="presOf" srcId="{843EDEE0-BBAB-41FD-A9FB-5B6E18D76A0D}" destId="{35420710-8420-4076-B47A-C93BBCD6DA31}" srcOrd="0" destOrd="0" presId="urn:microsoft.com/office/officeart/2005/8/layout/hierarchy1"/>
    <dgm:cxn modelId="{7307FCE4-A98C-47B9-B120-B8B2F8857C80}" srcId="{5CD32D75-5D7A-4BE7-9F64-EF675D5D3F4A}" destId="{CDA43551-D3E7-48EB-B0B6-C36D7EA98692}" srcOrd="1" destOrd="0" parTransId="{CA23D49A-9F79-4D3B-A307-866ABD5F670D}" sibTransId="{F0EEB288-F634-4F90-A1B1-061F07E20F24}"/>
    <dgm:cxn modelId="{6AFF5E8E-C20C-4500-BFED-A021D129AB74}" type="presOf" srcId="{5CD32D75-5D7A-4BE7-9F64-EF675D5D3F4A}" destId="{263ACB48-117D-4EA5-AC9C-B78E01AB12F6}" srcOrd="0" destOrd="0" presId="urn:microsoft.com/office/officeart/2005/8/layout/hierarchy1"/>
    <dgm:cxn modelId="{DAC8D282-D5F8-4AA2-BD24-254208FCD45B}" type="presParOf" srcId="{263ACB48-117D-4EA5-AC9C-B78E01AB12F6}" destId="{FC4A3793-AB45-4A2B-9FB0-439C4338ED84}" srcOrd="0" destOrd="0" presId="urn:microsoft.com/office/officeart/2005/8/layout/hierarchy1"/>
    <dgm:cxn modelId="{C2EB4B20-1485-4036-A9E7-A4CCC8353B68}" type="presParOf" srcId="{FC4A3793-AB45-4A2B-9FB0-439C4338ED84}" destId="{3E7FE071-304B-459C-9453-A95A04E10BA8}" srcOrd="0" destOrd="0" presId="urn:microsoft.com/office/officeart/2005/8/layout/hierarchy1"/>
    <dgm:cxn modelId="{CE461678-1045-4C9D-840C-0EBCE850CDDA}" type="presParOf" srcId="{3E7FE071-304B-459C-9453-A95A04E10BA8}" destId="{C3F64D92-A99F-4C1F-9B97-83F22FE1A487}" srcOrd="0" destOrd="0" presId="urn:microsoft.com/office/officeart/2005/8/layout/hierarchy1"/>
    <dgm:cxn modelId="{9AC8F910-B72A-4E68-897D-4B189A7B921F}" type="presParOf" srcId="{3E7FE071-304B-459C-9453-A95A04E10BA8}" destId="{35420710-8420-4076-B47A-C93BBCD6DA31}" srcOrd="1" destOrd="0" presId="urn:microsoft.com/office/officeart/2005/8/layout/hierarchy1"/>
    <dgm:cxn modelId="{05D08909-F4B2-4174-8CC6-D67854BF0E89}" type="presParOf" srcId="{FC4A3793-AB45-4A2B-9FB0-439C4338ED84}" destId="{A800ABCA-E0F6-4FBA-A092-31934F5BE3DB}" srcOrd="1" destOrd="0" presId="urn:microsoft.com/office/officeart/2005/8/layout/hierarchy1"/>
    <dgm:cxn modelId="{DB14F6B1-D8DC-4179-A423-F4AF0A1F771E}" type="presParOf" srcId="{263ACB48-117D-4EA5-AC9C-B78E01AB12F6}" destId="{2EC751CA-D10D-4BBF-9335-B8DA908B7F36}" srcOrd="1" destOrd="0" presId="urn:microsoft.com/office/officeart/2005/8/layout/hierarchy1"/>
    <dgm:cxn modelId="{5FF717AC-B867-470B-9D3B-40A5B37AB765}" type="presParOf" srcId="{2EC751CA-D10D-4BBF-9335-B8DA908B7F36}" destId="{96B98EF2-C575-48A5-B903-AC98D3E40F05}" srcOrd="0" destOrd="0" presId="urn:microsoft.com/office/officeart/2005/8/layout/hierarchy1"/>
    <dgm:cxn modelId="{B51726D4-64AD-4A06-B5E8-3C2FAFD52CD6}" type="presParOf" srcId="{96B98EF2-C575-48A5-B903-AC98D3E40F05}" destId="{E707B224-B954-43F7-990F-A14B28B1F2B3}" srcOrd="0" destOrd="0" presId="urn:microsoft.com/office/officeart/2005/8/layout/hierarchy1"/>
    <dgm:cxn modelId="{883A1D0A-4D96-468A-8B53-A55532B117E7}" type="presParOf" srcId="{96B98EF2-C575-48A5-B903-AC98D3E40F05}" destId="{B906ED48-6FE9-4789-92E1-CA063839952D}" srcOrd="1" destOrd="0" presId="urn:microsoft.com/office/officeart/2005/8/layout/hierarchy1"/>
    <dgm:cxn modelId="{B9E0A114-7274-4E6B-A444-619CF445E19D}" type="presParOf" srcId="{2EC751CA-D10D-4BBF-9335-B8DA908B7F36}" destId="{853D1E4B-9EBA-4009-97F5-DEEE0D2AF2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32D75-5D7A-4BE7-9F64-EF675D5D3F4A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43EDEE0-BBAB-41FD-A9FB-5B6E18D76A0D}">
      <dgm:prSet/>
      <dgm:spPr/>
      <dgm:t>
        <a:bodyPr/>
        <a:lstStyle/>
        <a:p>
          <a:r>
            <a:rPr lang="en-US"/>
            <a:t>Hi, I’m __________. </a:t>
          </a:r>
        </a:p>
      </dgm:t>
    </dgm:pt>
    <dgm:pt modelId="{73654FF3-60E5-481B-AD3E-E59811FB3C5D}" type="parTrans" cxnId="{9B6C01AB-27F4-483F-AC2C-706489D41AF8}">
      <dgm:prSet/>
      <dgm:spPr/>
      <dgm:t>
        <a:bodyPr/>
        <a:lstStyle/>
        <a:p>
          <a:endParaRPr lang="en-US"/>
        </a:p>
      </dgm:t>
    </dgm:pt>
    <dgm:pt modelId="{254CBBDC-5877-401A-B885-B9F1E66B2781}" type="sibTrans" cxnId="{9B6C01AB-27F4-483F-AC2C-706489D41AF8}">
      <dgm:prSet/>
      <dgm:spPr/>
      <dgm:t>
        <a:bodyPr/>
        <a:lstStyle/>
        <a:p>
          <a:endParaRPr lang="en-US"/>
        </a:p>
      </dgm:t>
    </dgm:pt>
    <dgm:pt modelId="{CDA43551-D3E7-48EB-B0B6-C36D7EA98692}">
      <dgm:prSet/>
      <dgm:spPr/>
      <dgm:t>
        <a:bodyPr/>
        <a:lstStyle/>
        <a:p>
          <a:r>
            <a:rPr lang="en-US" dirty="0"/>
            <a:t>Hi, ________. </a:t>
          </a:r>
          <a:br>
            <a:rPr lang="en-US" dirty="0"/>
          </a:br>
          <a:r>
            <a:rPr lang="en-US" dirty="0"/>
            <a:t>I’m _________. </a:t>
          </a:r>
        </a:p>
      </dgm:t>
    </dgm:pt>
    <dgm:pt modelId="{CA23D49A-9F79-4D3B-A307-866ABD5F670D}" type="parTrans" cxnId="{7307FCE4-A98C-47B9-B120-B8B2F8857C80}">
      <dgm:prSet/>
      <dgm:spPr/>
      <dgm:t>
        <a:bodyPr/>
        <a:lstStyle/>
        <a:p>
          <a:endParaRPr lang="en-US"/>
        </a:p>
      </dgm:t>
    </dgm:pt>
    <dgm:pt modelId="{F0EEB288-F634-4F90-A1B1-061F07E20F24}" type="sibTrans" cxnId="{7307FCE4-A98C-47B9-B120-B8B2F8857C80}">
      <dgm:prSet/>
      <dgm:spPr/>
      <dgm:t>
        <a:bodyPr/>
        <a:lstStyle/>
        <a:p>
          <a:endParaRPr lang="en-US"/>
        </a:p>
      </dgm:t>
    </dgm:pt>
    <dgm:pt modelId="{263ACB48-117D-4EA5-AC9C-B78E01AB12F6}" type="pres">
      <dgm:prSet presAssocID="{5CD32D75-5D7A-4BE7-9F64-EF675D5D3F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C4A3793-AB45-4A2B-9FB0-439C4338ED84}" type="pres">
      <dgm:prSet presAssocID="{843EDEE0-BBAB-41FD-A9FB-5B6E18D76A0D}" presName="hierRoot1" presStyleCnt="0"/>
      <dgm:spPr/>
    </dgm:pt>
    <dgm:pt modelId="{3E7FE071-304B-459C-9453-A95A04E10BA8}" type="pres">
      <dgm:prSet presAssocID="{843EDEE0-BBAB-41FD-A9FB-5B6E18D76A0D}" presName="composite" presStyleCnt="0"/>
      <dgm:spPr/>
    </dgm:pt>
    <dgm:pt modelId="{C3F64D92-A99F-4C1F-9B97-83F22FE1A487}" type="pres">
      <dgm:prSet presAssocID="{843EDEE0-BBAB-41FD-A9FB-5B6E18D76A0D}" presName="background" presStyleLbl="node0" presStyleIdx="0" presStyleCnt="2"/>
      <dgm:spPr/>
    </dgm:pt>
    <dgm:pt modelId="{35420710-8420-4076-B47A-C93BBCD6DA31}" type="pres">
      <dgm:prSet presAssocID="{843EDEE0-BBAB-41FD-A9FB-5B6E18D76A0D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00ABCA-E0F6-4FBA-A092-31934F5BE3DB}" type="pres">
      <dgm:prSet presAssocID="{843EDEE0-BBAB-41FD-A9FB-5B6E18D76A0D}" presName="hierChild2" presStyleCnt="0"/>
      <dgm:spPr/>
    </dgm:pt>
    <dgm:pt modelId="{2EC751CA-D10D-4BBF-9335-B8DA908B7F36}" type="pres">
      <dgm:prSet presAssocID="{CDA43551-D3E7-48EB-B0B6-C36D7EA98692}" presName="hierRoot1" presStyleCnt="0"/>
      <dgm:spPr/>
    </dgm:pt>
    <dgm:pt modelId="{96B98EF2-C575-48A5-B903-AC98D3E40F05}" type="pres">
      <dgm:prSet presAssocID="{CDA43551-D3E7-48EB-B0B6-C36D7EA98692}" presName="composite" presStyleCnt="0"/>
      <dgm:spPr/>
    </dgm:pt>
    <dgm:pt modelId="{E707B224-B954-43F7-990F-A14B28B1F2B3}" type="pres">
      <dgm:prSet presAssocID="{CDA43551-D3E7-48EB-B0B6-C36D7EA98692}" presName="background" presStyleLbl="node0" presStyleIdx="1" presStyleCnt="2"/>
      <dgm:spPr/>
    </dgm:pt>
    <dgm:pt modelId="{B906ED48-6FE9-4789-92E1-CA063839952D}" type="pres">
      <dgm:prSet presAssocID="{CDA43551-D3E7-48EB-B0B6-C36D7EA98692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3D1E4B-9EBA-4009-97F5-DEEE0D2AF250}" type="pres">
      <dgm:prSet presAssocID="{CDA43551-D3E7-48EB-B0B6-C36D7EA98692}" presName="hierChild2" presStyleCnt="0"/>
      <dgm:spPr/>
    </dgm:pt>
  </dgm:ptLst>
  <dgm:cxnLst>
    <dgm:cxn modelId="{1E4942FF-57DD-412F-A13C-1AE9BB06EA1A}" type="presOf" srcId="{CDA43551-D3E7-48EB-B0B6-C36D7EA98692}" destId="{B906ED48-6FE9-4789-92E1-CA063839952D}" srcOrd="0" destOrd="0" presId="urn:microsoft.com/office/officeart/2005/8/layout/hierarchy1"/>
    <dgm:cxn modelId="{9B6C01AB-27F4-483F-AC2C-706489D41AF8}" srcId="{5CD32D75-5D7A-4BE7-9F64-EF675D5D3F4A}" destId="{843EDEE0-BBAB-41FD-A9FB-5B6E18D76A0D}" srcOrd="0" destOrd="0" parTransId="{73654FF3-60E5-481B-AD3E-E59811FB3C5D}" sibTransId="{254CBBDC-5877-401A-B885-B9F1E66B2781}"/>
    <dgm:cxn modelId="{3F1FA9E5-2DDF-45C3-A0F1-E06EEC138157}" type="presOf" srcId="{843EDEE0-BBAB-41FD-A9FB-5B6E18D76A0D}" destId="{35420710-8420-4076-B47A-C93BBCD6DA31}" srcOrd="0" destOrd="0" presId="urn:microsoft.com/office/officeart/2005/8/layout/hierarchy1"/>
    <dgm:cxn modelId="{7307FCE4-A98C-47B9-B120-B8B2F8857C80}" srcId="{5CD32D75-5D7A-4BE7-9F64-EF675D5D3F4A}" destId="{CDA43551-D3E7-48EB-B0B6-C36D7EA98692}" srcOrd="1" destOrd="0" parTransId="{CA23D49A-9F79-4D3B-A307-866ABD5F670D}" sibTransId="{F0EEB288-F634-4F90-A1B1-061F07E20F24}"/>
    <dgm:cxn modelId="{6AFF5E8E-C20C-4500-BFED-A021D129AB74}" type="presOf" srcId="{5CD32D75-5D7A-4BE7-9F64-EF675D5D3F4A}" destId="{263ACB48-117D-4EA5-AC9C-B78E01AB12F6}" srcOrd="0" destOrd="0" presId="urn:microsoft.com/office/officeart/2005/8/layout/hierarchy1"/>
    <dgm:cxn modelId="{DAC8D282-D5F8-4AA2-BD24-254208FCD45B}" type="presParOf" srcId="{263ACB48-117D-4EA5-AC9C-B78E01AB12F6}" destId="{FC4A3793-AB45-4A2B-9FB0-439C4338ED84}" srcOrd="0" destOrd="0" presId="urn:microsoft.com/office/officeart/2005/8/layout/hierarchy1"/>
    <dgm:cxn modelId="{C2EB4B20-1485-4036-A9E7-A4CCC8353B68}" type="presParOf" srcId="{FC4A3793-AB45-4A2B-9FB0-439C4338ED84}" destId="{3E7FE071-304B-459C-9453-A95A04E10BA8}" srcOrd="0" destOrd="0" presId="urn:microsoft.com/office/officeart/2005/8/layout/hierarchy1"/>
    <dgm:cxn modelId="{CE461678-1045-4C9D-840C-0EBCE850CDDA}" type="presParOf" srcId="{3E7FE071-304B-459C-9453-A95A04E10BA8}" destId="{C3F64D92-A99F-4C1F-9B97-83F22FE1A487}" srcOrd="0" destOrd="0" presId="urn:microsoft.com/office/officeart/2005/8/layout/hierarchy1"/>
    <dgm:cxn modelId="{9AC8F910-B72A-4E68-897D-4B189A7B921F}" type="presParOf" srcId="{3E7FE071-304B-459C-9453-A95A04E10BA8}" destId="{35420710-8420-4076-B47A-C93BBCD6DA31}" srcOrd="1" destOrd="0" presId="urn:microsoft.com/office/officeart/2005/8/layout/hierarchy1"/>
    <dgm:cxn modelId="{05D08909-F4B2-4174-8CC6-D67854BF0E89}" type="presParOf" srcId="{FC4A3793-AB45-4A2B-9FB0-439C4338ED84}" destId="{A800ABCA-E0F6-4FBA-A092-31934F5BE3DB}" srcOrd="1" destOrd="0" presId="urn:microsoft.com/office/officeart/2005/8/layout/hierarchy1"/>
    <dgm:cxn modelId="{DB14F6B1-D8DC-4179-A423-F4AF0A1F771E}" type="presParOf" srcId="{263ACB48-117D-4EA5-AC9C-B78E01AB12F6}" destId="{2EC751CA-D10D-4BBF-9335-B8DA908B7F36}" srcOrd="1" destOrd="0" presId="urn:microsoft.com/office/officeart/2005/8/layout/hierarchy1"/>
    <dgm:cxn modelId="{5FF717AC-B867-470B-9D3B-40A5B37AB765}" type="presParOf" srcId="{2EC751CA-D10D-4BBF-9335-B8DA908B7F36}" destId="{96B98EF2-C575-48A5-B903-AC98D3E40F05}" srcOrd="0" destOrd="0" presId="urn:microsoft.com/office/officeart/2005/8/layout/hierarchy1"/>
    <dgm:cxn modelId="{B51726D4-64AD-4A06-B5E8-3C2FAFD52CD6}" type="presParOf" srcId="{96B98EF2-C575-48A5-B903-AC98D3E40F05}" destId="{E707B224-B954-43F7-990F-A14B28B1F2B3}" srcOrd="0" destOrd="0" presId="urn:microsoft.com/office/officeart/2005/8/layout/hierarchy1"/>
    <dgm:cxn modelId="{883A1D0A-4D96-468A-8B53-A55532B117E7}" type="presParOf" srcId="{96B98EF2-C575-48A5-B903-AC98D3E40F05}" destId="{B906ED48-6FE9-4789-92E1-CA063839952D}" srcOrd="1" destOrd="0" presId="urn:microsoft.com/office/officeart/2005/8/layout/hierarchy1"/>
    <dgm:cxn modelId="{B9E0A114-7274-4E6B-A444-619CF445E19D}" type="presParOf" srcId="{2EC751CA-D10D-4BBF-9335-B8DA908B7F36}" destId="{853D1E4B-9EBA-4009-97F5-DEEE0D2AF2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64D92-A99F-4C1F-9B97-83F22FE1A487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20710-8420-4076-B47A-C93BBCD6DA31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/>
            <a:t>Hi, I’m __________. </a:t>
          </a:r>
        </a:p>
      </dsp:txBody>
      <dsp:txXfrm>
        <a:off x="678914" y="525899"/>
        <a:ext cx="4067491" cy="2525499"/>
      </dsp:txXfrm>
    </dsp:sp>
    <dsp:sp modelId="{E707B224-B954-43F7-990F-A14B28B1F2B3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6ED48-6FE9-4789-92E1-CA063839952D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Hi, ________. </a:t>
          </a:r>
          <a:br>
            <a:rPr lang="en-US" sz="5100" kern="1200" dirty="0"/>
          </a:br>
          <a:r>
            <a:rPr lang="en-US" sz="5100" kern="1200" dirty="0"/>
            <a:t>I’m _________. </a:t>
          </a:r>
        </a:p>
      </dsp:txBody>
      <dsp:txXfrm>
        <a:off x="5842357" y="525899"/>
        <a:ext cx="4067491" cy="2525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64D92-A99F-4C1F-9B97-83F22FE1A487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20710-8420-4076-B47A-C93BBCD6DA31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/>
            <a:t>Hi, I’m __________. </a:t>
          </a:r>
        </a:p>
      </dsp:txBody>
      <dsp:txXfrm>
        <a:off x="678914" y="525899"/>
        <a:ext cx="4067491" cy="2525499"/>
      </dsp:txXfrm>
    </dsp:sp>
    <dsp:sp modelId="{E707B224-B954-43F7-990F-A14B28B1F2B3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6ED48-6FE9-4789-92E1-CA063839952D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Hi, ________. </a:t>
          </a:r>
          <a:br>
            <a:rPr lang="en-US" sz="5100" kern="1200" dirty="0"/>
          </a:br>
          <a:r>
            <a:rPr lang="en-US" sz="5100" kern="1200" dirty="0"/>
            <a:t>I’m _________. </a:t>
          </a:r>
        </a:p>
      </dsp:txBody>
      <dsp:txXfrm>
        <a:off x="5842357" y="525899"/>
        <a:ext cx="4067491" cy="2525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Goals:</a:t>
            </a:r>
          </a:p>
          <a:p>
            <a:r>
              <a:rPr lang="en-US" b="0" dirty="0"/>
              <a:t>By the end of the lesson, pupils</a:t>
            </a:r>
            <a:r>
              <a:rPr lang="en-US" dirty="0"/>
              <a:t> will be able to:</a:t>
            </a:r>
          </a:p>
          <a:p>
            <a:r>
              <a:rPr lang="en-US" dirty="0"/>
              <a:t>- introduce themselves with the structure </a:t>
            </a:r>
            <a:r>
              <a:rPr lang="en-US" i="1" dirty="0"/>
              <a:t>Hi, I’m</a:t>
            </a:r>
            <a:r>
              <a:rPr lang="en-US" dirty="0"/>
              <a:t> </a:t>
            </a:r>
            <a:r>
              <a:rPr lang="en-US" dirty="0" smtClean="0"/>
              <a:t>____ and say goodbye</a:t>
            </a:r>
            <a:r>
              <a:rPr lang="en-US" baseline="0" dirty="0" smtClean="0"/>
              <a:t> to each other, using </a:t>
            </a:r>
            <a:r>
              <a:rPr lang="en-US" i="1" baseline="0" dirty="0" smtClean="0"/>
              <a:t>Bye, ____.</a:t>
            </a:r>
            <a:endParaRPr lang="en-US" dirty="0"/>
          </a:p>
          <a:p>
            <a:r>
              <a:rPr lang="en-US" dirty="0"/>
              <a:t>- sing </a:t>
            </a:r>
            <a:r>
              <a:rPr lang="en-US" dirty="0" smtClean="0"/>
              <a:t>along </a:t>
            </a:r>
            <a:r>
              <a:rPr lang="en-US" dirty="0"/>
              <a:t>the unit song. </a:t>
            </a:r>
          </a:p>
          <a:p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203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03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keywords, the song and the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Memory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flashcards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i="1" dirty="0"/>
              <a:t>Bill, </a:t>
            </a:r>
            <a:r>
              <a:rPr lang="en-US" i="1" dirty="0" smtClean="0"/>
              <a:t>ball</a:t>
            </a:r>
            <a:r>
              <a:rPr lang="en-US" i="1" dirty="0"/>
              <a:t>, bike, book </a:t>
            </a:r>
            <a:r>
              <a:rPr lang="en-US" i="0" dirty="0"/>
              <a:t>on </a:t>
            </a:r>
            <a:r>
              <a:rPr lang="en-US" i="0" dirty="0" smtClean="0"/>
              <a:t>the board.</a:t>
            </a:r>
            <a:endParaRPr lang="en-US" i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Turn over </a:t>
            </a:r>
            <a:r>
              <a:rPr lang="en-US" dirty="0"/>
              <a:t>the </a:t>
            </a:r>
            <a:r>
              <a:rPr lang="en-US" dirty="0" smtClean="0"/>
              <a:t>flashcards, </a:t>
            </a:r>
            <a:r>
              <a:rPr lang="en-US" dirty="0"/>
              <a:t>change their </a:t>
            </a:r>
            <a:r>
              <a:rPr lang="en-US" dirty="0" smtClean="0"/>
              <a:t>places.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a flashcard and have pupils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pupil give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 answer, the class will sing or chant the paragraph that has this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If flashcard is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book, t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whole class will chant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b, b,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book.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flashcard is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Bill,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class will sing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Hi, I’m Ba. Hi, I’m Bill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dirty="0" smtClean="0"/>
              <a:t>goodbye to </a:t>
            </a:r>
            <a:r>
              <a:rPr lang="en-US" dirty="0"/>
              <a:t>the words.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35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133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285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49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class sing the chant or play the game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Slap the board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unit keywords.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</a:t>
            </a:r>
            <a:r>
              <a:rPr lang="en-US" dirty="0"/>
              <a:t> is divided in to 2 steps.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to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Hi, I’m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understand the meaning.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structure and have pupils listen and repeat.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the book and introduce the picture. Have pupils point to Bill and Ba.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the flashcard for Bill, say </a:t>
            </a:r>
            <a:r>
              <a:rPr lang="en-US" i="1" dirty="0"/>
              <a:t>I’m Bill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Ba.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recording, and have pupils listen and repeat.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and repeat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Hi, I’m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Bill; Bye,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open the book, listen and repeat.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49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talk </a:t>
            </a:r>
            <a:r>
              <a:rPr lang="en-US" dirty="0"/>
              <a:t>is divided into 2 steps.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Pupils will be able to say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sentences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Hi, I’m Bill; Bye,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say the sentences in chorus.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Half of the class is Bill, the other is Ba. For example, groups 1 and 2 pretend to be Bill, and groups 3 and 4 pretend to be Ba. Practice the sentences. </a:t>
            </a:r>
          </a:p>
          <a:p>
            <a:endParaRPr lang="en-US" b="1" dirty="0"/>
          </a:p>
          <a:p>
            <a:r>
              <a:rPr lang="en-US" b="1" dirty="0"/>
              <a:t>Step 2</a:t>
            </a:r>
          </a:p>
          <a:p>
            <a:r>
              <a:rPr lang="en-US" b="1" dirty="0"/>
              <a:t>Goal: </a:t>
            </a:r>
            <a:r>
              <a:rPr lang="en-US" dirty="0"/>
              <a:t>Pupils use the </a:t>
            </a:r>
            <a:r>
              <a:rPr lang="en-US" dirty="0" smtClean="0"/>
              <a:t>structures </a:t>
            </a:r>
            <a:r>
              <a:rPr lang="en-US" dirty="0"/>
              <a:t>to greet and say goodbye to each other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two pupils practice in front of the class. </a:t>
            </a:r>
          </a:p>
          <a:p>
            <a:r>
              <a:rPr lang="en-US" dirty="0"/>
              <a:t>P1: </a:t>
            </a:r>
            <a:r>
              <a:rPr lang="en-US" i="1" dirty="0"/>
              <a:t>Hi, I’m </a:t>
            </a:r>
            <a:r>
              <a:rPr lang="en-US" i="0" dirty="0"/>
              <a:t>(name that he likes)</a:t>
            </a:r>
          </a:p>
          <a:p>
            <a:r>
              <a:rPr lang="en-US" i="0" dirty="0"/>
              <a:t>P2: </a:t>
            </a:r>
            <a:r>
              <a:rPr lang="en-US" i="1" dirty="0"/>
              <a:t>Hi, I’m </a:t>
            </a:r>
            <a:r>
              <a:rPr lang="en-US" i="0" dirty="0"/>
              <a:t>(name that he likes)</a:t>
            </a:r>
          </a:p>
          <a:p>
            <a:r>
              <a:rPr lang="en-US" i="0" dirty="0"/>
              <a:t>P1:</a:t>
            </a:r>
            <a:r>
              <a:rPr lang="en-US" i="1" dirty="0"/>
              <a:t> Bye, </a:t>
            </a:r>
            <a:r>
              <a:rPr lang="en-US" i="0" dirty="0"/>
              <a:t>(his friend’s name)</a:t>
            </a:r>
          </a:p>
          <a:p>
            <a:r>
              <a:rPr lang="en-US" i="0" dirty="0"/>
              <a:t>P2: </a:t>
            </a:r>
            <a:r>
              <a:rPr lang="en-US" i="1" dirty="0"/>
              <a:t>Bye</a:t>
            </a:r>
            <a:r>
              <a:rPr lang="en-US" i="0" dirty="0"/>
              <a:t>, (his friend’s name).</a:t>
            </a:r>
          </a:p>
          <a:p>
            <a:r>
              <a:rPr lang="en-US" i="0" dirty="0"/>
              <a:t>Then they</a:t>
            </a:r>
            <a:r>
              <a:rPr lang="en-US" i="1" dirty="0"/>
              <a:t> </a:t>
            </a:r>
            <a:r>
              <a:rPr lang="en-US" dirty="0"/>
              <a:t>do high five or fist bump.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practice in </a:t>
            </a:r>
            <a:r>
              <a:rPr lang="en-US" dirty="0" smtClean="0"/>
              <a:t>pairs.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96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03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sing 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song.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read the lyric of the song, sentence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say with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TPR 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Suggested TPR actions. </a:t>
            </a:r>
          </a:p>
          <a:p>
            <a:r>
              <a:rPr lang="en-US" dirty="0"/>
              <a:t>Hi (</a:t>
            </a:r>
            <a:r>
              <a:rPr lang="en-SG" dirty="0"/>
              <a:t>wave hand)</a:t>
            </a:r>
            <a:r>
              <a:rPr lang="en-US" dirty="0"/>
              <a:t>, I’m Ba. (point to yourself)</a:t>
            </a:r>
          </a:p>
          <a:p>
            <a:r>
              <a:rPr lang="en-US" dirty="0"/>
              <a:t>Hi (</a:t>
            </a:r>
            <a:r>
              <a:rPr lang="en-SG" dirty="0"/>
              <a:t>wave hand</a:t>
            </a:r>
            <a:r>
              <a:rPr lang="en-US" dirty="0"/>
              <a:t>), I’m </a:t>
            </a:r>
            <a:r>
              <a:rPr lang="en-US" dirty="0" smtClean="0"/>
              <a:t>Bill. </a:t>
            </a:r>
            <a:r>
              <a:rPr lang="en-US" dirty="0"/>
              <a:t>(point to yourself)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Finish the song with the TRP for High five and fist bump.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sing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to the song and sing with TPR in chorus then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0DCBD-57C7-4A27-AEFA-F1B570C65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Let’s talk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04EF3B-F03F-41AA-8645-C0ADF9933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52" y="1825625"/>
            <a:ext cx="9992295" cy="4351338"/>
          </a:xfrm>
        </p:spPr>
      </p:pic>
    </p:spTree>
    <p:extLst>
      <p:ext uri="{BB962C8B-B14F-4D97-AF65-F5344CB8AC3E}">
        <p14:creationId xmlns:p14="http://schemas.microsoft.com/office/powerpoint/2010/main" val="10387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</a:rPr>
              <a:t>Let’s 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5CDB4C-1FD0-4585-A020-27F2D836B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5D246F4A-EE8D-4FFF-A21C-202C4438F1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id="{5180AFC1-C335-42D8-9689-AC48BB446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FF9AC15C-CDE3-45BB-A2AE-EE0E230F5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735BDF49-0DA5-4D84-9CAF-17F182587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A563694-96C1-4491-968C-ABC2B33A79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C07B463F-74C8-4F4F-AC01-383416E24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2580532B-17A2-44ED-97F7-237749F43F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DB8FEB59-52CF-42B0-8E2B-2937ADFE0F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4D262DB1-7CDF-4000-89BF-C998FC8B5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8A5DC86C-E98B-4C88-949E-1FB7A33F0F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7356204C-A31B-4E4F-806F-FE560545D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23833741-7ACC-4589-8CCF-C149F26F96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BB0E58F6-C893-4850-B8B5-3BBB1B22D0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17CA43F-9341-492F-AE85-5FC1926F7B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997D9B52-713B-4194-A09B-CD2088D27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0D245476-F617-4E5B-9F44-3E2B8CF857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CF3A6471-5289-4A16-923A-975AADC360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DF8E022-DC4D-4636-A382-EB9545C8F3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929E99F3-B006-4247-9DF4-83A7ED50E8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B4E4F171-F161-4941-8980-7CF8A5BEDD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33" y="3434689"/>
            <a:ext cx="2098342" cy="23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7165-E314-4C2A-A1F3-17433DEF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.VnAvant" panose="020B7200000000000000" pitchFamily="34" charset="0"/>
              </a:rPr>
              <a:t>Let’s sing!</a:t>
            </a:r>
          </a:p>
        </p:txBody>
      </p:sp>
      <p:pic>
        <p:nvPicPr>
          <p:cNvPr id="3" name="Track 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86207" y="858754"/>
            <a:ext cx="307665" cy="307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1690687"/>
            <a:ext cx="9724592" cy="4924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2457450"/>
            <a:ext cx="376577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.VnAvant" panose="020B7200000000000000" pitchFamily="34" charset="0"/>
              </a:rPr>
              <a:t>Hi, I’m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400" dirty="0" smtClean="0">
                <a:latin typeface=".VnAvant" panose="020B7200000000000000" pitchFamily="34" charset="0"/>
              </a:rPr>
              <a:t>a.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Hi, I’m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400" dirty="0" smtClean="0">
                <a:latin typeface=".VnAvant" panose="020B7200000000000000" pitchFamily="34" charset="0"/>
              </a:rPr>
              <a:t>ill.</a:t>
            </a:r>
          </a:p>
          <a:p>
            <a:endParaRPr lang="en-US" sz="4400" dirty="0">
              <a:latin typeface=".VnAvant" panose="020B7200000000000000" pitchFamily="34" charset="0"/>
            </a:endParaRPr>
          </a:p>
          <a:p>
            <a:r>
              <a:rPr lang="en-US" sz="4400" dirty="0" smtClean="0">
                <a:latin typeface=".VnAvant" panose="020B7200000000000000" pitchFamily="34" charset="0"/>
              </a:rPr>
              <a:t>Hi,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400" dirty="0" smtClean="0">
                <a:latin typeface=".VnAvant" panose="020B7200000000000000" pitchFamily="34" charset="0"/>
              </a:rPr>
              <a:t>ill. I’m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400" dirty="0" smtClean="0">
                <a:latin typeface=".VnAvant" panose="020B7200000000000000" pitchFamily="34" charset="0"/>
              </a:rPr>
              <a:t>a.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Hi,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400" dirty="0" smtClean="0">
                <a:latin typeface=".VnAvant" panose="020B7200000000000000" pitchFamily="34" charset="0"/>
              </a:rPr>
              <a:t>a. I’m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400" dirty="0" smtClean="0">
                <a:latin typeface=".VnAvant" panose="020B7200000000000000" pitchFamily="34" charset="0"/>
              </a:rPr>
              <a:t>ill.</a:t>
            </a:r>
          </a:p>
        </p:txBody>
      </p:sp>
    </p:spTree>
    <p:extLst>
      <p:ext uri="{BB962C8B-B14F-4D97-AF65-F5344CB8AC3E}">
        <p14:creationId xmlns:p14="http://schemas.microsoft.com/office/powerpoint/2010/main" val="12924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184E84-6176-4DB7-BD90-FFE775289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09" y="745041"/>
            <a:ext cx="2665695" cy="32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808784AC-346B-4B23-A58F-C90A47E6D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898" y="745041"/>
            <a:ext cx="4263233" cy="19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47A41060-1F65-4BAB-8F36-ED8A7001D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08" y="3017436"/>
            <a:ext cx="2093198" cy="31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923384" y="3017436"/>
            <a:ext cx="3052594" cy="3411299"/>
            <a:chOff x="8050650" y="1951958"/>
            <a:chExt cx="3052594" cy="3411299"/>
          </a:xfrm>
        </p:grpSpPr>
        <p:sp>
          <p:nvSpPr>
            <p:cNvPr id="11" name="TextBox 10"/>
            <p:cNvSpPr txBox="1"/>
            <p:nvPr/>
          </p:nvSpPr>
          <p:spPr>
            <a:xfrm>
              <a:off x="8768306" y="1951958"/>
              <a:ext cx="20856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7200" b="1" dirty="0" smtClean="0"/>
                <a:t>ike</a:t>
              </a:r>
              <a:endParaRPr lang="en-US" sz="7200" b="1" dirty="0"/>
            </a:p>
          </p:txBody>
        </p:sp>
        <p:pic>
          <p:nvPicPr>
            <p:cNvPr id="12" name="Picture 11"/>
            <p:cNvPicPr/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0650" y="3111428"/>
              <a:ext cx="3052594" cy="2251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284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050650" y="2128838"/>
            <a:ext cx="3052594" cy="3234419"/>
            <a:chOff x="8050650" y="2128838"/>
            <a:chExt cx="3052594" cy="3234419"/>
          </a:xfrm>
        </p:grpSpPr>
        <p:sp>
          <p:nvSpPr>
            <p:cNvPr id="10" name="TextBox 9"/>
            <p:cNvSpPr txBox="1"/>
            <p:nvPr/>
          </p:nvSpPr>
          <p:spPr>
            <a:xfrm>
              <a:off x="8886825" y="2128838"/>
              <a:ext cx="18002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7200" b="1" dirty="0" smtClean="0"/>
                <a:t>ike</a:t>
              </a:r>
              <a:endParaRPr lang="en-US" sz="7200" b="1" dirty="0"/>
            </a:p>
          </p:txBody>
        </p:sp>
        <p:pic>
          <p:nvPicPr>
            <p:cNvPr id="11" name="Picture 10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0650" y="3111428"/>
              <a:ext cx="3052594" cy="2251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2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BB23F87-8A37-4B22-A3D5-D548C9D4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044" y="2068742"/>
            <a:ext cx="2093198" cy="31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9AFF202-A034-40C0-95B6-A6078033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67" y="2692400"/>
            <a:ext cx="3537447" cy="16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CB617-BB44-4569-81F1-5604FF40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90" y="1796676"/>
            <a:ext cx="2665695" cy="32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2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4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14F5F3B-E538-4F74-BECE-B2CD83628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b="1" dirty="0"/>
              <a:t>Unit 1 – Lesson 3</a:t>
            </a:r>
            <a:br>
              <a:rPr lang="en-US" sz="4000" b="1" dirty="0"/>
            </a:br>
            <a:r>
              <a:rPr lang="en-US" sz="4000" b="1" dirty="0"/>
              <a:t>In the school playground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.VnAvant" panose="020B7200000000000000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D0B05F-C57E-40E5-9EAA-2FA922541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5381120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7A465B-6667-4FD4-AA8F-F394C2D3C9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AF9581-3CC8-4E19-BB29-4FBCB0F3E1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1B13D0-916A-4B34-AD9F-C5691567B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43" y="1357959"/>
            <a:ext cx="1990262" cy="1986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77" y="3505521"/>
            <a:ext cx="1997090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20B9-C80B-4AD7-9EE9-9E3A3355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Listen and repeat</a:t>
            </a:r>
          </a:p>
        </p:txBody>
      </p:sp>
      <p:pic>
        <p:nvPicPr>
          <p:cNvPr id="3" name="Track 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4761" y="880946"/>
            <a:ext cx="333769" cy="33376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8824"/>
            <a:ext cx="10515600" cy="3164939"/>
          </a:xfrm>
        </p:spPr>
      </p:pic>
    </p:spTree>
    <p:extLst>
      <p:ext uri="{BB962C8B-B14F-4D97-AF65-F5344CB8AC3E}">
        <p14:creationId xmlns:p14="http://schemas.microsoft.com/office/powerpoint/2010/main" val="55611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97" y="3424348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rgbClr val="1B1B1B"/>
                </a:solidFill>
              </a:rPr>
              <a:t>Let’s talk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723712"/>
            <a:ext cx="2853446" cy="2848163"/>
          </a:xfrm>
        </p:spPr>
      </p:pic>
    </p:spTree>
    <p:extLst>
      <p:ext uri="{BB962C8B-B14F-4D97-AF65-F5344CB8AC3E}">
        <p14:creationId xmlns:p14="http://schemas.microsoft.com/office/powerpoint/2010/main" val="33953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ED51-6AAE-46D8-B31D-CCB3A1DD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4AC126-BAF6-49E6-82B9-563E172FF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96" y="1374604"/>
            <a:ext cx="5169504" cy="384281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F50303-F908-49C8-B928-09DDCCC2D260}"/>
              </a:ext>
            </a:extLst>
          </p:cNvPr>
          <p:cNvSpPr txBox="1"/>
          <p:nvPr/>
        </p:nvSpPr>
        <p:spPr>
          <a:xfrm>
            <a:off x="838200" y="5245480"/>
            <a:ext cx="48124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High five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ED9CB1E9-241C-4081-AFCF-CF1F0174B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40" b="14261"/>
          <a:stretch/>
        </p:blipFill>
        <p:spPr bwMode="auto">
          <a:xfrm>
            <a:off x="580179" y="770498"/>
            <a:ext cx="4911483" cy="44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9358F4-999F-4182-A40A-4BE74AD36C96}"/>
              </a:ext>
            </a:extLst>
          </p:cNvPr>
          <p:cNvSpPr txBox="1"/>
          <p:nvPr/>
        </p:nvSpPr>
        <p:spPr>
          <a:xfrm>
            <a:off x="6799368" y="5245480"/>
            <a:ext cx="48124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Fist bump</a:t>
            </a:r>
          </a:p>
        </p:txBody>
      </p:sp>
    </p:spTree>
    <p:extLst>
      <p:ext uri="{BB962C8B-B14F-4D97-AF65-F5344CB8AC3E}">
        <p14:creationId xmlns:p14="http://schemas.microsoft.com/office/powerpoint/2010/main" val="4841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5208E-3A0D-44CF-BE3F-3959E885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AFFD15-3889-4EB9-AE65-F989A2E0B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2499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08937D-9D8E-4C2E-B846-03C1AF9098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28" y="602717"/>
            <a:ext cx="3090333" cy="229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5208E-3A0D-44CF-BE3F-3959E885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AFFD15-3889-4EB9-AE65-F989A2E0B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26852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4" descr="Related image">
            <a:extLst>
              <a:ext uri="{FF2B5EF4-FFF2-40B4-BE49-F238E27FC236}">
                <a16:creationId xmlns:a16="http://schemas.microsoft.com/office/drawing/2014/main" id="{E93FB950-6AE8-41A5-A979-4A64AFD03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40" b="14261"/>
          <a:stretch/>
        </p:blipFill>
        <p:spPr bwMode="auto">
          <a:xfrm>
            <a:off x="4976781" y="388500"/>
            <a:ext cx="2756430" cy="251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481</Words>
  <Application>Microsoft Office PowerPoint</Application>
  <PresentationFormat>Widescreen</PresentationFormat>
  <Paragraphs>146</Paragraphs>
  <Slides>19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Office Theme</vt:lpstr>
      <vt:lpstr>PowerPoint Presentation</vt:lpstr>
      <vt:lpstr>Unit 1 – Lesson 3 In the school playground</vt:lpstr>
      <vt:lpstr>Warm-up</vt:lpstr>
      <vt:lpstr>Listen and repeat</vt:lpstr>
      <vt:lpstr>Listen and repeat</vt:lpstr>
      <vt:lpstr>Let’s talk</vt:lpstr>
      <vt:lpstr>PowerPoint Presentation</vt:lpstr>
      <vt:lpstr>PowerPoint Presentation</vt:lpstr>
      <vt:lpstr>PowerPoint Presentation</vt:lpstr>
      <vt:lpstr>Let’s talk</vt:lpstr>
      <vt:lpstr>Let’s sing</vt:lpstr>
      <vt:lpstr>Let’s sing!</vt:lpstr>
      <vt:lpstr>Game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In the dining room</dc:title>
  <dc:creator>Huong Quynh Tran</dc:creator>
  <cp:lastModifiedBy>Duyen Ngoc</cp:lastModifiedBy>
  <cp:revision>69</cp:revision>
  <dcterms:created xsi:type="dcterms:W3CDTF">2020-02-18T08:21:18Z</dcterms:created>
  <dcterms:modified xsi:type="dcterms:W3CDTF">2023-04-14T03:09:41Z</dcterms:modified>
</cp:coreProperties>
</file>