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8"/>
  </p:notesMasterIdLst>
  <p:sldIdLst>
    <p:sldId id="320" r:id="rId3"/>
    <p:sldId id="3226" r:id="rId4"/>
    <p:sldId id="3214" r:id="rId5"/>
    <p:sldId id="260" r:id="rId6"/>
    <p:sldId id="286" r:id="rId7"/>
    <p:sldId id="3215" r:id="rId8"/>
    <p:sldId id="3213" r:id="rId9"/>
    <p:sldId id="3194" r:id="rId10"/>
    <p:sldId id="3212" r:id="rId11"/>
    <p:sldId id="3216" r:id="rId12"/>
    <p:sldId id="3227" r:id="rId13"/>
    <p:sldId id="321" r:id="rId14"/>
    <p:sldId id="311" r:id="rId15"/>
    <p:sldId id="3218" r:id="rId16"/>
    <p:sldId id="3229" r:id="rId17"/>
    <p:sldId id="3230" r:id="rId18"/>
    <p:sldId id="3231" r:id="rId19"/>
    <p:sldId id="3232" r:id="rId20"/>
    <p:sldId id="3228" r:id="rId21"/>
    <p:sldId id="3219" r:id="rId22"/>
    <p:sldId id="3221" r:id="rId23"/>
    <p:sldId id="3222" r:id="rId24"/>
    <p:sldId id="3224" r:id="rId25"/>
    <p:sldId id="3225" r:id="rId26"/>
    <p:sldId id="321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112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802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2023/10/15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image" Target="../media/image1.jp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16000" b="-16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96411581-E6A5-2599-F4A6-C10172A014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72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46CE2727-99A5-ADF9-587A-CB5313BA8D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8.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3.xml"/><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9.gi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44.emf"/><Relationship Id="rId5" Type="http://schemas.openxmlformats.org/officeDocument/2006/relationships/image" Target="../media/image32.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28.png"/><Relationship Id="rId7" Type="http://schemas.openxmlformats.org/officeDocument/2006/relationships/image" Target="../media/image48.gi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png"/><Relationship Id="rId10" Type="http://schemas.openxmlformats.org/officeDocument/2006/relationships/image" Target="../media/image49.png"/><Relationship Id="rId4" Type="http://schemas.openxmlformats.org/officeDocument/2006/relationships/image" Target="../media/image29.png"/><Relationship Id="rId9" Type="http://schemas.openxmlformats.org/officeDocument/2006/relationships/image" Target="../media/image10.gif"/></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8.xml"/><Relationship Id="rId5" Type="http://schemas.openxmlformats.org/officeDocument/2006/relationships/image" Target="../media/image10.gi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a16="http://schemas.microsoft.com/office/drawing/2014/main"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3B1729-B45C-B1CC-4F6F-0090C4AE4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70F5141-9E71-B13F-71F2-C5386E490C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id="{455B1669-148E-269F-1D5A-DFDD78D575C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16B4C8F-0E56-3799-44BF-8B405BE5030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793235A4-5AE1-1FCB-D35C-14B2E9ED992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B85A26C7-CA71-FB1A-D543-8D349E2F53E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3627E61B-630E-ABAA-9729-D1F01E7F62C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258717C-3AFF-DD3F-4B36-8374E196A4F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809F438-87C2-1F87-89C5-6CD3BC83729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6F7AE941-45D8-2E77-4765-D02E6E59A7F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974F2632-B079-49C8-BDC6-B14255DDEE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5" name="Group 34">
            <a:extLst>
              <a:ext uri="{FF2B5EF4-FFF2-40B4-BE49-F238E27FC236}">
                <a16:creationId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541" y="2949873"/>
            <a:ext cx="12265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4042" y="4293443"/>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7">
            <a:extLst>
              <a:ext uri="{FF2B5EF4-FFF2-40B4-BE49-F238E27FC236}">
                <a16:creationId xmlns:a16="http://schemas.microsoft.com/office/drawing/2014/main" id="{51E0E5FC-4158-2A7C-E384-945A1DFF0344}"/>
              </a:ext>
            </a:extLst>
          </p:cNvPr>
          <p:cNvSpPr txBox="1">
            <a:spLocks/>
          </p:cNvSpPr>
          <p:nvPr/>
        </p:nvSpPr>
        <p:spPr>
          <a:xfrm>
            <a:off x="891850" y="1796527"/>
            <a:ext cx="10296456" cy="171052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571500" lvl="0" indent="-571500" algn="just">
              <a:lnSpc>
                <a:spcPct val="120000"/>
              </a:lnSpc>
              <a:spcBef>
                <a:spcPts val="600"/>
              </a:spcBef>
              <a:buFont typeface="Wingdings" panose="05000000000000000000" pitchFamily="2" charset="2"/>
              <a:buChar char="v"/>
            </a:pPr>
            <a:r>
              <a:rPr lang="en-US" altLang="zh-CN" sz="4000" dirty="0" err="1">
                <a:solidFill>
                  <a:prstClr val="black"/>
                </a:solidFill>
                <a:latin typeface="Calibri" panose="020F0502020204030204" pitchFamily="34" charset="0"/>
                <a:cs typeface="Calibri" panose="020F0502020204030204" pitchFamily="34" charset="0"/>
                <a:sym typeface="+mn-lt"/>
              </a:rPr>
              <a:t>Làm</a:t>
            </a:r>
            <a:r>
              <a:rPr lang="en-US" altLang="zh-CN" sz="4000" dirty="0">
                <a:solidFill>
                  <a:prstClr val="black"/>
                </a:solidFill>
                <a:latin typeface="Calibri" panose="020F0502020204030204" pitchFamily="34" charset="0"/>
                <a:cs typeface="Calibri" panose="020F0502020204030204" pitchFamily="34" charset="0"/>
                <a:sym typeface="+mn-lt"/>
              </a:rPr>
              <a:t> </a:t>
            </a:r>
            <a:r>
              <a:rPr lang="vi-VN" altLang="zh-CN" sz="4000" dirty="0">
                <a:solidFill>
                  <a:prstClr val="black"/>
                </a:solidFill>
                <a:latin typeface="Calibri" panose="020F0502020204030204" pitchFamily="34" charset="0"/>
                <a:cs typeface="Calibri" panose="020F0502020204030204" pitchFamily="34" charset="0"/>
                <a:sym typeface="+mn-lt"/>
              </a:rPr>
              <a:t>quen với các đơn vị giây và thế kỉ.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việc chuyển đổi và tính toán với đơn vị thời gian đã học.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bài toán  thực tế liên quan đến đơn vị thời gian. </a:t>
            </a:r>
          </a:p>
        </p:txBody>
      </p:sp>
      <p:pic>
        <p:nvPicPr>
          <p:cNvPr id="16" name="Picture 15">
            <a:extLst>
              <a:ext uri="{FF2B5EF4-FFF2-40B4-BE49-F238E27FC236}">
                <a16:creationId xmlns:a16="http://schemas.microsoft.com/office/drawing/2014/main" id="{22135172-A2E3-77F7-A9AF-4D4D6F4806B5}"/>
              </a:ext>
            </a:extLst>
          </p:cNvPr>
          <p:cNvPicPr>
            <a:picLocks noChangeAspect="1"/>
          </p:cNvPicPr>
          <p:nvPr/>
        </p:nvPicPr>
        <p:blipFill>
          <a:blip r:embed="rId2"/>
          <a:stretch>
            <a:fillRect/>
          </a:stretch>
        </p:blipFill>
        <p:spPr>
          <a:xfrm>
            <a:off x="2890787" y="562560"/>
            <a:ext cx="6389162" cy="1012024"/>
          </a:xfrm>
          <a:prstGeom prst="rect">
            <a:avLst/>
          </a:prstGeom>
        </p:spPr>
      </p:pic>
    </p:spTree>
    <p:extLst>
      <p:ext uri="{BB962C8B-B14F-4D97-AF65-F5344CB8AC3E}">
        <p14:creationId xmlns:p14="http://schemas.microsoft.com/office/powerpoint/2010/main" val="12940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223284"/>
            <a:ext cx="11914510" cy="6557388"/>
          </a:xfrm>
          <a:prstGeom prst="rect">
            <a:avLst/>
          </a:prstGeom>
        </p:spPr>
      </p:pic>
      <p:grpSp>
        <p:nvGrpSpPr>
          <p:cNvPr id="2" name="Group 1">
            <a:extLst>
              <a:ext uri="{FF2B5EF4-FFF2-40B4-BE49-F238E27FC236}">
                <a16:creationId xmlns:a16="http://schemas.microsoft.com/office/drawing/2014/main" id="{8E24B145-B962-8CAF-2F07-7373D254B4D7}"/>
              </a:ext>
            </a:extLst>
          </p:cNvPr>
          <p:cNvGrpSpPr/>
          <p:nvPr/>
        </p:nvGrpSpPr>
        <p:grpSpPr>
          <a:xfrm>
            <a:off x="8142960" y="2782069"/>
            <a:ext cx="3614082" cy="3799866"/>
            <a:chOff x="8001897" y="2517912"/>
            <a:chExt cx="3807499" cy="4003226"/>
          </a:xfrm>
        </p:grpSpPr>
        <p:sp>
          <p:nvSpPr>
            <p:cNvPr id="3" name="Rectangle: Rounded Corners 2">
              <a:extLst>
                <a:ext uri="{FF2B5EF4-FFF2-40B4-BE49-F238E27FC236}">
                  <a16:creationId xmlns:a16="http://schemas.microsoft.com/office/drawing/2014/main"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a16="http://schemas.microsoft.com/office/drawing/2014/main"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9E3F-FF8D-702C-35AD-1EC721157834}"/>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0738B32-F02F-61E9-FCD6-293D634C0FD1}"/>
              </a:ext>
            </a:extLst>
          </p:cNvPr>
          <p:cNvSpPr/>
          <p:nvPr/>
        </p:nvSpPr>
        <p:spPr>
          <a:xfrm>
            <a:off x="329380" y="20336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60" name="任意多边形 82">
            <a:extLst>
              <a:ext uri="{FF2B5EF4-FFF2-40B4-BE49-F238E27FC236}">
                <a16:creationId xmlns:a16="http://schemas.microsoft.com/office/drawing/2014/main" id="{E8CE96C4-9A5A-2644-2824-42ECCA909F14}"/>
              </a:ext>
            </a:extLst>
          </p:cNvPr>
          <p:cNvSpPr/>
          <p:nvPr/>
        </p:nvSpPr>
        <p:spPr>
          <a:xfrm rot="5400000">
            <a:off x="1592671" y="40832"/>
            <a:ext cx="1388203" cy="3931244"/>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61" name="组合 3">
            <a:extLst>
              <a:ext uri="{FF2B5EF4-FFF2-40B4-BE49-F238E27FC236}">
                <a16:creationId xmlns:a16="http://schemas.microsoft.com/office/drawing/2014/main"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a16="http://schemas.microsoft.com/office/drawing/2014/main"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a16="http://schemas.microsoft.com/office/drawing/2014/main"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67" name="Text Placeholder 7">
            <a:extLst>
              <a:ext uri="{FF2B5EF4-FFF2-40B4-BE49-F238E27FC236}">
                <a16:creationId xmlns:a16="http://schemas.microsoft.com/office/drawing/2014/main" id="{C4AB01DC-D725-6E59-B5B5-5DABEBF5CF82}"/>
              </a:ext>
            </a:extLst>
          </p:cNvPr>
          <p:cNvSpPr txBox="1">
            <a:spLocks/>
          </p:cNvSpPr>
          <p:nvPr/>
        </p:nvSpPr>
        <p:spPr>
          <a:xfrm>
            <a:off x="1849742" y="3114943"/>
            <a:ext cx="4561691" cy="126885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giờ</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Text Placeholder 7">
            <a:extLst>
              <a:ext uri="{FF2B5EF4-FFF2-40B4-BE49-F238E27FC236}">
                <a16:creationId xmlns:a16="http://schemas.microsoft.com/office/drawing/2014/main" id="{45149360-016B-B3B3-D2B3-91A091E79DB5}"/>
              </a:ext>
            </a:extLst>
          </p:cNvPr>
          <p:cNvSpPr txBox="1">
            <a:spLocks/>
          </p:cNvSpPr>
          <p:nvPr/>
        </p:nvSpPr>
        <p:spPr>
          <a:xfrm>
            <a:off x="1796990" y="4699409"/>
            <a:ext cx="5714153" cy="128493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HS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xoay</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kim</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đồng</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hồ</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theo</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yêu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cầu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GV</a:t>
            </a:r>
          </a:p>
        </p:txBody>
      </p:sp>
      <p:grpSp>
        <p:nvGrpSpPr>
          <p:cNvPr id="69" name="组合 32">
            <a:extLst>
              <a:ext uri="{FF2B5EF4-FFF2-40B4-BE49-F238E27FC236}">
                <a16:creationId xmlns:a16="http://schemas.microsoft.com/office/drawing/2014/main" id="{FFF0BEC9-4EDB-D248-9DAA-67EAF7EA85E4}"/>
              </a:ext>
            </a:extLst>
          </p:cNvPr>
          <p:cNvGrpSpPr/>
          <p:nvPr/>
        </p:nvGrpSpPr>
        <p:grpSpPr>
          <a:xfrm>
            <a:off x="502059" y="3026837"/>
            <a:ext cx="1228122" cy="1183134"/>
            <a:chOff x="5309122" y="3164740"/>
            <a:chExt cx="1228122" cy="1183134"/>
          </a:xfrm>
        </p:grpSpPr>
        <p:grpSp>
          <p:nvGrpSpPr>
            <p:cNvPr id="70" name="组合 41">
              <a:extLst>
                <a:ext uri="{FF2B5EF4-FFF2-40B4-BE49-F238E27FC236}">
                  <a16:creationId xmlns:a16="http://schemas.microsoft.com/office/drawing/2014/main" id="{82D97256-AB06-1BC3-7B1C-F90D4DCC9EEC}"/>
                </a:ext>
              </a:extLst>
            </p:cNvPr>
            <p:cNvGrpSpPr/>
            <p:nvPr/>
          </p:nvGrpSpPr>
          <p:grpSpPr>
            <a:xfrm>
              <a:off x="5309122" y="3164740"/>
              <a:ext cx="1228122" cy="1183134"/>
              <a:chOff x="6194242" y="728765"/>
              <a:chExt cx="1666064" cy="1605033"/>
            </a:xfrm>
          </p:grpSpPr>
          <p:sp>
            <p:nvSpPr>
              <p:cNvPr id="72" name="椭圆 42">
                <a:extLst>
                  <a:ext uri="{FF2B5EF4-FFF2-40B4-BE49-F238E27FC236}">
                    <a16:creationId xmlns:a16="http://schemas.microsoft.com/office/drawing/2014/main" id="{FE123F10-6004-5BDD-A9EE-7BDAD3E63D40}"/>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3" name="组合 43">
                <a:extLst>
                  <a:ext uri="{FF2B5EF4-FFF2-40B4-BE49-F238E27FC236}">
                    <a16:creationId xmlns:a16="http://schemas.microsoft.com/office/drawing/2014/main" id="{E7FBE358-6908-8BCD-23B4-673B1977F58A}"/>
                  </a:ext>
                </a:extLst>
              </p:cNvPr>
              <p:cNvGrpSpPr/>
              <p:nvPr/>
            </p:nvGrpSpPr>
            <p:grpSpPr>
              <a:xfrm>
                <a:off x="6194242" y="728765"/>
                <a:ext cx="1666064" cy="1605033"/>
                <a:chOff x="6081947" y="4771376"/>
                <a:chExt cx="1666064" cy="1605033"/>
              </a:xfrm>
            </p:grpSpPr>
            <p:grpSp>
              <p:nvGrpSpPr>
                <p:cNvPr id="74" name="组合 44">
                  <a:extLst>
                    <a:ext uri="{FF2B5EF4-FFF2-40B4-BE49-F238E27FC236}">
                      <a16:creationId xmlns:a16="http://schemas.microsoft.com/office/drawing/2014/main" id="{AA972991-548B-3C86-5C0F-6872DFA6DE3F}"/>
                    </a:ext>
                  </a:extLst>
                </p:cNvPr>
                <p:cNvGrpSpPr/>
                <p:nvPr/>
              </p:nvGrpSpPr>
              <p:grpSpPr>
                <a:xfrm>
                  <a:off x="6081947" y="4771376"/>
                  <a:ext cx="1604351" cy="1605033"/>
                  <a:chOff x="9426725" y="1554934"/>
                  <a:chExt cx="1604351" cy="1605033"/>
                </a:xfrm>
              </p:grpSpPr>
              <p:sp>
                <p:nvSpPr>
                  <p:cNvPr id="76" name="椭圆 46">
                    <a:extLst>
                      <a:ext uri="{FF2B5EF4-FFF2-40B4-BE49-F238E27FC236}">
                        <a16:creationId xmlns:a16="http://schemas.microsoft.com/office/drawing/2014/main" id="{216ED5D1-AF07-98E1-00A2-212F5242035F}"/>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7" name="椭圆 47">
                    <a:extLst>
                      <a:ext uri="{FF2B5EF4-FFF2-40B4-BE49-F238E27FC236}">
                        <a16:creationId xmlns:a16="http://schemas.microsoft.com/office/drawing/2014/main" id="{4F529FAE-26E5-C7CC-D7BC-92D02927DF2B}"/>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8" name="弧形 48">
                    <a:extLst>
                      <a:ext uri="{FF2B5EF4-FFF2-40B4-BE49-F238E27FC236}">
                        <a16:creationId xmlns:a16="http://schemas.microsoft.com/office/drawing/2014/main" id="{8410B001-AFD0-1F94-531C-C6E9FA1A87A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9" name="弧形 49">
                    <a:extLst>
                      <a:ext uri="{FF2B5EF4-FFF2-40B4-BE49-F238E27FC236}">
                        <a16:creationId xmlns:a16="http://schemas.microsoft.com/office/drawing/2014/main" id="{AF2820EE-B988-C8F5-0631-4FC7B77387C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75" name="TextBox 322">
                  <a:extLst>
                    <a:ext uri="{FF2B5EF4-FFF2-40B4-BE49-F238E27FC236}">
                      <a16:creationId xmlns:a16="http://schemas.microsoft.com/office/drawing/2014/main" id="{EF37B6A9-31DD-EB38-F1B4-6734BA735800}"/>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sp>
          <p:nvSpPr>
            <p:cNvPr id="71" name="文本框 57">
              <a:extLst>
                <a:ext uri="{FF2B5EF4-FFF2-40B4-BE49-F238E27FC236}">
                  <a16:creationId xmlns:a16="http://schemas.microsoft.com/office/drawing/2014/main" id="{C8EB3770-A3EF-E89C-5360-2A9F03BF169D}"/>
                </a:ext>
              </a:extLst>
            </p:cNvPr>
            <p:cNvSpPr txBox="1"/>
            <p:nvPr/>
          </p:nvSpPr>
          <p:spPr>
            <a:xfrm>
              <a:off x="5501489" y="3353321"/>
              <a:ext cx="87395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01</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grpSp>
        <p:nvGrpSpPr>
          <p:cNvPr id="80" name="组合 33">
            <a:extLst>
              <a:ext uri="{FF2B5EF4-FFF2-40B4-BE49-F238E27FC236}">
                <a16:creationId xmlns:a16="http://schemas.microsoft.com/office/drawing/2014/main" id="{D676F59E-9573-1988-3887-1F2B3949ACC7}"/>
              </a:ext>
            </a:extLst>
          </p:cNvPr>
          <p:cNvGrpSpPr/>
          <p:nvPr/>
        </p:nvGrpSpPr>
        <p:grpSpPr>
          <a:xfrm>
            <a:off x="503080" y="4727477"/>
            <a:ext cx="1177219" cy="1194956"/>
            <a:chOff x="5327184" y="4853017"/>
            <a:chExt cx="1177219" cy="1194956"/>
          </a:xfrm>
        </p:grpSpPr>
        <p:grpSp>
          <p:nvGrpSpPr>
            <p:cNvPr id="81" name="组合 16">
              <a:extLst>
                <a:ext uri="{FF2B5EF4-FFF2-40B4-BE49-F238E27FC236}">
                  <a16:creationId xmlns:a16="http://schemas.microsoft.com/office/drawing/2014/main" id="{744F57F3-445A-809D-AB62-C26026B3B166}"/>
                </a:ext>
              </a:extLst>
            </p:cNvPr>
            <p:cNvGrpSpPr/>
            <p:nvPr/>
          </p:nvGrpSpPr>
          <p:grpSpPr>
            <a:xfrm>
              <a:off x="5327184" y="4853017"/>
              <a:ext cx="1177219" cy="1194956"/>
              <a:chOff x="9272337" y="-1404832"/>
              <a:chExt cx="1597009" cy="1621072"/>
            </a:xfrm>
          </p:grpSpPr>
          <p:sp>
            <p:nvSpPr>
              <p:cNvPr id="83" name="椭圆 17">
                <a:extLst>
                  <a:ext uri="{FF2B5EF4-FFF2-40B4-BE49-F238E27FC236}">
                    <a16:creationId xmlns:a16="http://schemas.microsoft.com/office/drawing/2014/main" id="{64AE4479-2836-CE3C-A2B9-8DC7353FBC0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84" name="组合 18">
                <a:extLst>
                  <a:ext uri="{FF2B5EF4-FFF2-40B4-BE49-F238E27FC236}">
                    <a16:creationId xmlns:a16="http://schemas.microsoft.com/office/drawing/2014/main" id="{0125DEA8-3558-D960-EB91-7C730552B3B0}"/>
                  </a:ext>
                </a:extLst>
              </p:cNvPr>
              <p:cNvGrpSpPr/>
              <p:nvPr/>
            </p:nvGrpSpPr>
            <p:grpSpPr>
              <a:xfrm>
                <a:off x="9272337" y="-1404832"/>
                <a:ext cx="1597009" cy="1597009"/>
                <a:chOff x="9437178" y="1562958"/>
                <a:chExt cx="1597009" cy="1597009"/>
              </a:xfrm>
            </p:grpSpPr>
            <p:sp>
              <p:nvSpPr>
                <p:cNvPr id="86" name="椭圆 20">
                  <a:extLst>
                    <a:ext uri="{FF2B5EF4-FFF2-40B4-BE49-F238E27FC236}">
                      <a16:creationId xmlns:a16="http://schemas.microsoft.com/office/drawing/2014/main" id="{DF0B5A68-0FE8-D789-1ACE-58ED3C77EA39}"/>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7" name="椭圆 21">
                  <a:extLst>
                    <a:ext uri="{FF2B5EF4-FFF2-40B4-BE49-F238E27FC236}">
                      <a16:creationId xmlns:a16="http://schemas.microsoft.com/office/drawing/2014/main" id="{EA747044-4EC1-0BE0-952F-9FA4E32C5E4A}"/>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8" name="弧形 22">
                  <a:extLst>
                    <a:ext uri="{FF2B5EF4-FFF2-40B4-BE49-F238E27FC236}">
                      <a16:creationId xmlns:a16="http://schemas.microsoft.com/office/drawing/2014/main" id="{8205C783-4F7B-AA0A-844D-61B098E91CC4}"/>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89" name="弧形 23">
                  <a:extLst>
                    <a:ext uri="{FF2B5EF4-FFF2-40B4-BE49-F238E27FC236}">
                      <a16:creationId xmlns:a16="http://schemas.microsoft.com/office/drawing/2014/main" id="{7D3EFB58-7DE7-446B-290F-6A0A5A17C51A}"/>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85" name="TextBox 1">
                <a:extLst>
                  <a:ext uri="{FF2B5EF4-FFF2-40B4-BE49-F238E27FC236}">
                    <a16:creationId xmlns:a16="http://schemas.microsoft.com/office/drawing/2014/main" id="{8EB21754-ED9C-6B2D-9C3F-D4B12372DB35}"/>
                  </a:ext>
                </a:extLst>
              </p:cNvPr>
              <p:cNvSpPr txBox="1"/>
              <p:nvPr/>
            </p:nvSpPr>
            <p:spPr>
              <a:xfrm>
                <a:off x="9541021" y="-1197528"/>
                <a:ext cx="1286735" cy="62629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FFFF00"/>
                  </a:solidFill>
                  <a:effectLst>
                    <a:outerShdw blurRad="177800" dist="50800" dir="16620000" sx="93000" sy="93000" rotWithShape="0">
                      <a:srgbClr val="20B6BE"/>
                    </a:outerShdw>
                  </a:effectLst>
                  <a:uLnTx/>
                  <a:uFillTx/>
                  <a:latin typeface="Calibri" panose="020F0502020204030204"/>
                  <a:ea typeface="等线" panose="02010600030101010101" pitchFamily="2" charset="-122"/>
                  <a:cs typeface="+mn-ea"/>
                  <a:sym typeface="+mn-lt"/>
                </a:endParaRPr>
              </a:p>
            </p:txBody>
          </p:sp>
        </p:grpSp>
        <p:sp>
          <p:nvSpPr>
            <p:cNvPr id="82" name="文本框 58">
              <a:extLst>
                <a:ext uri="{FF2B5EF4-FFF2-40B4-BE49-F238E27FC236}">
                  <a16:creationId xmlns:a16="http://schemas.microsoft.com/office/drawing/2014/main" id="{B897CC9C-2BE3-A291-284E-2BECD9C52F95}"/>
                </a:ext>
              </a:extLst>
            </p:cNvPr>
            <p:cNvSpPr txBox="1"/>
            <p:nvPr/>
          </p:nvSpPr>
          <p:spPr>
            <a:xfrm>
              <a:off x="5511844" y="5055758"/>
              <a:ext cx="87395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02</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sp>
        <p:nvSpPr>
          <p:cNvPr id="90" name="TextBox 89">
            <a:extLst>
              <a:ext uri="{FF2B5EF4-FFF2-40B4-BE49-F238E27FC236}">
                <a16:creationId xmlns:a16="http://schemas.microsoft.com/office/drawing/2014/main" id="{91F45091-8D76-8EF9-7590-45191F2B456A}"/>
              </a:ext>
            </a:extLst>
          </p:cNvPr>
          <p:cNvSpPr txBox="1"/>
          <p:nvPr/>
        </p:nvSpPr>
        <p:spPr>
          <a:xfrm>
            <a:off x="361814" y="1567731"/>
            <a:ext cx="303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LUẬT CHƠI</a:t>
            </a:r>
          </a:p>
        </p:txBody>
      </p:sp>
      <p:pic>
        <p:nvPicPr>
          <p:cNvPr id="2" name="Picture 1">
            <a:extLst>
              <a:ext uri="{FF2B5EF4-FFF2-40B4-BE49-F238E27FC236}">
                <a16:creationId xmlns:a16="http://schemas.microsoft.com/office/drawing/2014/main" id="{D4B16397-BFA0-0D49-8B98-21690302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10" y="2838893"/>
            <a:ext cx="3522740" cy="3522740"/>
          </a:xfrm>
          <a:prstGeom prst="rect">
            <a:avLst/>
          </a:prstGeom>
        </p:spPr>
      </p:pic>
      <p:pic>
        <p:nvPicPr>
          <p:cNvPr id="4" name="Picture 3">
            <a:extLst>
              <a:ext uri="{FF2B5EF4-FFF2-40B4-BE49-F238E27FC236}">
                <a16:creationId xmlns:a16="http://schemas.microsoft.com/office/drawing/2014/main" id="{62EDF3A4-3935-27EA-BAE3-E60D548BD276}"/>
              </a:ext>
            </a:extLst>
          </p:cNvPr>
          <p:cNvPicPr>
            <a:picLocks noChangeAspect="1"/>
          </p:cNvPicPr>
          <p:nvPr/>
        </p:nvPicPr>
        <p:blipFill>
          <a:blip r:embed="rId5"/>
          <a:stretch>
            <a:fillRect/>
          </a:stretch>
        </p:blipFill>
        <p:spPr>
          <a:xfrm>
            <a:off x="6555508" y="561938"/>
            <a:ext cx="3993226" cy="2267909"/>
          </a:xfrm>
          <a:prstGeom prst="rect">
            <a:avLst/>
          </a:prstGeom>
        </p:spPr>
      </p:pic>
    </p:spTree>
    <p:extLst>
      <p:ext uri="{BB962C8B-B14F-4D97-AF65-F5344CB8AC3E}">
        <p14:creationId xmlns:p14="http://schemas.microsoft.com/office/powerpoint/2010/main" val="38233002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14:presetBounceEnd="80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80000">
                                          <p:cBhvr additive="base">
                                            <p:cTn id="15" dur="1000" fill="hold"/>
                                            <p:tgtEl>
                                              <p:spTgt spid="69"/>
                                            </p:tgtEl>
                                            <p:attrNameLst>
                                              <p:attrName>ppt_x</p:attrName>
                                            </p:attrNameLst>
                                          </p:cBhvr>
                                          <p:tavLst>
                                            <p:tav tm="0">
                                              <p:val>
                                                <p:strVal val="0-#ppt_w/2"/>
                                              </p:val>
                                            </p:tav>
                                            <p:tav tm="100000">
                                              <p:val>
                                                <p:strVal val="#ppt_x"/>
                                              </p:val>
                                            </p:tav>
                                          </p:tavLst>
                                        </p:anim>
                                        <p:anim calcmode="lin" valueType="num" p14:bounceEnd="80000">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80000">
                                          <p:cBhvr additive="base">
                                            <p:cTn id="19" dur="1000" fill="hold"/>
                                            <p:tgtEl>
                                              <p:spTgt spid="67"/>
                                            </p:tgtEl>
                                            <p:attrNameLst>
                                              <p:attrName>ppt_x</p:attrName>
                                            </p:attrNameLst>
                                          </p:cBhvr>
                                          <p:tavLst>
                                            <p:tav tm="0">
                                              <p:val>
                                                <p:strVal val="0-#ppt_w/2"/>
                                              </p:val>
                                            </p:tav>
                                            <p:tav tm="100000">
                                              <p:val>
                                                <p:strVal val="#ppt_x"/>
                                              </p:val>
                                            </p:tav>
                                          </p:tavLst>
                                        </p:anim>
                                        <p:anim calcmode="lin" valueType="num" p14:bounceEnd="80000">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14:presetBounceEnd="80000">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14:bounceEnd="80000">
                                          <p:cBhvr additive="base">
                                            <p:cTn id="24" dur="1000" fill="hold"/>
                                            <p:tgtEl>
                                              <p:spTgt spid="80"/>
                                            </p:tgtEl>
                                            <p:attrNameLst>
                                              <p:attrName>ppt_x</p:attrName>
                                            </p:attrNameLst>
                                          </p:cBhvr>
                                          <p:tavLst>
                                            <p:tav tm="0">
                                              <p:val>
                                                <p:strVal val="#ppt_x"/>
                                              </p:val>
                                            </p:tav>
                                            <p:tav tm="100000">
                                              <p:val>
                                                <p:strVal val="#ppt_x"/>
                                              </p:val>
                                            </p:tav>
                                          </p:tavLst>
                                        </p:anim>
                                        <p:anim calcmode="lin" valueType="num" p14:bounceEnd="80000">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80000">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14:bounceEnd="80000">
                                          <p:cBhvr additive="base">
                                            <p:cTn id="28" dur="1000" fill="hold"/>
                                            <p:tgtEl>
                                              <p:spTgt spid="68"/>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0" fill="hold"/>
                                            <p:tgtEl>
                                              <p:spTgt spid="69"/>
                                            </p:tgtEl>
                                            <p:attrNameLst>
                                              <p:attrName>ppt_x</p:attrName>
                                            </p:attrNameLst>
                                          </p:cBhvr>
                                          <p:tavLst>
                                            <p:tav tm="0">
                                              <p:val>
                                                <p:strVal val="0-#ppt_w/2"/>
                                              </p:val>
                                            </p:tav>
                                            <p:tav tm="100000">
                                              <p:val>
                                                <p:strVal val="#ppt_x"/>
                                              </p:val>
                                            </p:tav>
                                          </p:tavLst>
                                        </p:anim>
                                        <p:anim calcmode="lin" valueType="num">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0-#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1000" fill="hold"/>
                                            <p:tgtEl>
                                              <p:spTgt spid="80"/>
                                            </p:tgtEl>
                                            <p:attrNameLst>
                                              <p:attrName>ppt_x</p:attrName>
                                            </p:attrNameLst>
                                          </p:cBhvr>
                                          <p:tavLst>
                                            <p:tav tm="0">
                                              <p:val>
                                                <p:strVal val="#ppt_x"/>
                                              </p:val>
                                            </p:tav>
                                            <p:tav tm="100000">
                                              <p:val>
                                                <p:strVal val="#ppt_x"/>
                                              </p:val>
                                            </p:tav>
                                          </p:tavLst>
                                        </p:anim>
                                        <p:anim calcmode="lin" valueType="num">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1000" fill="hold"/>
                                            <p:tgtEl>
                                              <p:spTgt spid="68"/>
                                            </p:tgtEl>
                                            <p:attrNameLst>
                                              <p:attrName>ppt_x</p:attrName>
                                            </p:attrNameLst>
                                          </p:cBhvr>
                                          <p:tavLst>
                                            <p:tav tm="0">
                                              <p:val>
                                                <p:strVal val="#ppt_x"/>
                                              </p:val>
                                            </p:tav>
                                            <p:tav tm="100000">
                                              <p:val>
                                                <p:strVal val="#ppt_x"/>
                                              </p:val>
                                            </p:tav>
                                          </p:tavLst>
                                        </p:anim>
                                        <p:anim calcmode="lin" valueType="num">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BB6DCAA5-6233-C6D4-1AF4-C764B26BCF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a16="http://schemas.microsoft.com/office/drawing/2014/main"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a16="http://schemas.microsoft.com/office/drawing/2014/main"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a16="http://schemas.microsoft.com/office/drawing/2014/main"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a16="http://schemas.microsoft.com/office/drawing/2014/main" id="{5C1E1310-3037-2270-4E0A-A7759FF1DE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a16="http://schemas.microsoft.com/office/drawing/2014/main" id="{EB052D5C-71D5-D555-8D5A-4074AC9524A0}"/>
              </a:ext>
            </a:extLst>
          </p:cNvPr>
          <p:cNvSpPr/>
          <p:nvPr/>
        </p:nvSpPr>
        <p:spPr>
          <a:xfrm>
            <a:off x="1466851" y="2295525"/>
            <a:ext cx="2343150" cy="952500"/>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a16="http://schemas.microsoft.com/office/drawing/2014/main"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a16="http://schemas.microsoft.com/office/drawing/2014/main"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a16="http://schemas.microsoft.com/office/drawing/2014/main"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0EFB36E-EECC-2B71-24C9-0ACE7B130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TotalTime>
  <Words>608</Words>
  <Application>Microsoft Office PowerPoint</Application>
  <PresentationFormat>Widescreen</PresentationFormat>
  <Paragraphs>92</Paragraphs>
  <Slides>25</Slides>
  <Notes>7</Notes>
  <HiddenSlides>0</HiddenSlides>
  <MMClips>12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Calibri</vt:lpstr>
      <vt:lpstr>Calibri Light</vt:lpstr>
      <vt:lpstr>Cambria</vt:lpstr>
      <vt:lpstr>UTM Cookies</vt:lpstr>
      <vt:lpstr>Wingdings</vt:lpstr>
      <vt:lpstr>庞门正道标题体</vt:lpstr>
      <vt:lpstr>千图网海量PPT模板www.58pic.com​​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22</cp:revision>
  <dcterms:created xsi:type="dcterms:W3CDTF">2023-08-13T14:57:56Z</dcterms:created>
  <dcterms:modified xsi:type="dcterms:W3CDTF">2023-10-15T05:01:33Z</dcterms:modified>
  <cp:category>9Slide.vn</cp:category>
</cp:coreProperties>
</file>