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925" r="7123"/>
          <a:stretch/>
        </p:blipFill>
        <p:spPr>
          <a:xfrm>
            <a:off x="5268097" y="-5041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02959" y="89711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61837" y="874282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601" y="1870776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6849" y="-84021"/>
            <a:ext cx="525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7989" y="-43609"/>
            <a:ext cx="57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973</Words>
  <Application>Microsoft Office PowerPoint</Application>
  <PresentationFormat>Widescreen</PresentationFormat>
  <Paragraphs>76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2005_iannnnnMTV</vt:lpstr>
      <vt:lpstr>Arial</vt:lpstr>
      <vt:lpstr>Calibri</vt:lpstr>
      <vt:lpstr>Calibri Light</vt:lpstr>
      <vt:lpstr>Cambria</vt:lpstr>
      <vt:lpstr>Coiny</vt:lpstr>
      <vt:lpstr>等线</vt:lpstr>
      <vt:lpstr>等线 Light</vt:lpstr>
      <vt:lpstr>iCiel Pony</vt:lpstr>
      <vt:lpstr>Sukhumvit Set</vt:lpstr>
      <vt:lpstr>SVN-SAF</vt:lpstr>
      <vt:lpstr>Tahoma</vt:lpstr>
      <vt:lpstr>Times New Roman</vt:lpstr>
      <vt:lpstr>字魂105号-简雅黑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2023-08-09T12:18:31Z</dcterms:created>
  <dcterms:modified xsi:type="dcterms:W3CDTF">2024-11-08T13:19:45Z</dcterms:modified>
</cp:coreProperties>
</file>