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93" r:id="rId2"/>
    <p:sldMasterId id="2147483731" r:id="rId3"/>
    <p:sldMasterId id="2147483759" r:id="rId4"/>
    <p:sldMasterId id="2147483800" r:id="rId5"/>
    <p:sldMasterId id="2147483814" r:id="rId6"/>
    <p:sldMasterId id="2147483829" r:id="rId7"/>
    <p:sldMasterId id="2147483844" r:id="rId8"/>
    <p:sldMasterId id="2147483858" r:id="rId9"/>
    <p:sldMasterId id="2147483872" r:id="rId10"/>
    <p:sldMasterId id="2147483901" r:id="rId11"/>
    <p:sldMasterId id="2147483914" r:id="rId12"/>
  </p:sldMasterIdLst>
  <p:notesMasterIdLst>
    <p:notesMasterId r:id="rId41"/>
  </p:notesMasterIdLst>
  <p:sldIdLst>
    <p:sldId id="638" r:id="rId13"/>
    <p:sldId id="658" r:id="rId14"/>
    <p:sldId id="641" r:id="rId15"/>
    <p:sldId id="668" r:id="rId16"/>
    <p:sldId id="667" r:id="rId17"/>
    <p:sldId id="661" r:id="rId18"/>
    <p:sldId id="662" r:id="rId19"/>
    <p:sldId id="663" r:id="rId20"/>
    <p:sldId id="664" r:id="rId21"/>
    <p:sldId id="655" r:id="rId22"/>
    <p:sldId id="646" r:id="rId23"/>
    <p:sldId id="647" r:id="rId24"/>
    <p:sldId id="665" r:id="rId25"/>
    <p:sldId id="634" r:id="rId26"/>
    <p:sldId id="336" r:id="rId27"/>
    <p:sldId id="332" r:id="rId28"/>
    <p:sldId id="341" r:id="rId29"/>
    <p:sldId id="333" r:id="rId30"/>
    <p:sldId id="636" r:id="rId31"/>
    <p:sldId id="334" r:id="rId32"/>
    <p:sldId id="637" r:id="rId33"/>
    <p:sldId id="657" r:id="rId34"/>
    <p:sldId id="669" r:id="rId35"/>
    <p:sldId id="650" r:id="rId36"/>
    <p:sldId id="651" r:id="rId37"/>
    <p:sldId id="666" r:id="rId38"/>
    <p:sldId id="342" r:id="rId39"/>
    <p:sldId id="653" r:id="rId40"/>
  </p:sldIdLst>
  <p:sldSz cx="12161838" cy="6858000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Hind" panose="020B0604020202020204" charset="0"/>
      <p:regular r:id="rId46"/>
      <p:bold r:id="rId47"/>
    </p:embeddedFont>
    <p:embeddedFont>
      <p:font typeface="Laila" panose="020B0604020202020204" charset="0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.VnBodoniH" panose="020B7200000000000000" pitchFamily="34" charset="0"/>
      <p:regular r:id="rId52"/>
    </p:embeddedFont>
    <p:embeddedFont>
      <p:font typeface="SimSun" panose="02010600030101010101" pitchFamily="2" charset="-122"/>
      <p:regular r:id="rId53"/>
    </p:embeddedFont>
    <p:embeddedFont>
      <p:font typeface="Cambria Math" panose="02040503050406030204" pitchFamily="18" charset="0"/>
      <p:regular r:id="rId54"/>
    </p:embeddedFont>
    <p:embeddedFont>
      <p:font typeface="Karla" panose="020B0604020202020204" charset="0"/>
      <p:regular r:id="rId55"/>
      <p:bold r:id="rId56"/>
    </p:embeddedFont>
    <p:embeddedFont>
      <p:font typeface="SimSun" panose="02010600030101010101" pitchFamily="2" charset="-122"/>
      <p:regular r:id="rId53"/>
    </p:embeddedFont>
    <p:embeddedFont>
      <p:font typeface="Microsoft YaHei" panose="020B0503020204020204" pitchFamily="34" charset="-122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hau Philomene One" panose="020B0604020202020204" charset="0"/>
      <p:regular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CF"/>
    <a:srgbClr val="FEBAF1"/>
    <a:srgbClr val="CAECF6"/>
    <a:srgbClr val="FFFF99"/>
    <a:srgbClr val="FFFFCC"/>
    <a:srgbClr val="B4E3F2"/>
    <a:srgbClr val="90D6EC"/>
    <a:srgbClr val="FF3300"/>
    <a:srgbClr val="FFC679"/>
    <a:srgbClr val="FFD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87199" autoAdjust="0"/>
  </p:normalViewPr>
  <p:slideViewPr>
    <p:cSldViewPr snapToGrid="0">
      <p:cViewPr varScale="1">
        <p:scale>
          <a:sx n="79" d="100"/>
          <a:sy n="79" d="100"/>
        </p:scale>
        <p:origin x="1416" y="91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0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là kẹo hoặc sticker cho HS vì đây là ô số may mắn nên k cần trả lời câu hỏi hay làm bài gì cả</a:t>
            </a:r>
          </a:p>
        </p:txBody>
      </p:sp>
    </p:spTree>
    <p:extLst>
      <p:ext uri="{BB962C8B-B14F-4D97-AF65-F5344CB8AC3E}">
        <p14:creationId xmlns:p14="http://schemas.microsoft.com/office/powerpoint/2010/main" val="357011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tl đúng sẽ đc nhận kẹo hoặc sticker hoặc đc cả lớp vỗ tay khen thưởng</a:t>
            </a:r>
          </a:p>
        </p:txBody>
      </p:sp>
    </p:spTree>
    <p:extLst>
      <p:ext uri="{BB962C8B-B14F-4D97-AF65-F5344CB8AC3E}">
        <p14:creationId xmlns:p14="http://schemas.microsoft.com/office/powerpoint/2010/main" val="338966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695148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601899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b4d32ebc5e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b4d32ebc5e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Phần này GV cho HS viết cảm xúc vào bảng con. HS sẽ thấy VUI VẺ, HỨNG THÚ, THÍCH THÚ, XÚC ĐỘNG,…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8950" y="1279525"/>
            <a:ext cx="612457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2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làm vào bảng con để GV kiểm tra cách trình bày</a:t>
            </a:r>
          </a:p>
        </p:txBody>
      </p:sp>
    </p:spTree>
    <p:extLst>
      <p:ext uri="{BB962C8B-B14F-4D97-AF65-F5344CB8AC3E}">
        <p14:creationId xmlns:p14="http://schemas.microsoft.com/office/powerpoint/2010/main" val="13613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SỐ ĐỂ TỚI CÂU HỎI</a:t>
            </a:r>
          </a:p>
          <a:p>
            <a:r>
              <a:rPr lang="en-US"/>
              <a:t>TẠI SLIDE CÂU HỎI, CLICK VÀO HÌNH Ở GÓC ĐỂ QUAY VỀ SLIDE NÀY</a:t>
            </a:r>
          </a:p>
          <a:p>
            <a:r>
              <a:rPr lang="en-US"/>
              <a:t>KHI CHƠI XONG CLICK VÀO HÌNH Ở GÓC ĐỂ ĐI TỚI KẾT LUẬN</a:t>
            </a:r>
          </a:p>
        </p:txBody>
      </p:sp>
    </p:spTree>
    <p:extLst>
      <p:ext uri="{BB962C8B-B14F-4D97-AF65-F5344CB8AC3E}">
        <p14:creationId xmlns:p14="http://schemas.microsoft.com/office/powerpoint/2010/main" val="124606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tl đúng sẽ đc nhận kẹo hoặc sticker hoặc đc cả lớp vỗ tay khen thưởng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14A6E-4D84-7443-9DC3-6A7DDB9B8212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031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tl đúng sẽ đc nhận kẹo hoặc sticker hoặc đc cả lớp vỗ tay khen thưởng</a:t>
            </a:r>
          </a:p>
        </p:txBody>
      </p:sp>
    </p:spTree>
    <p:extLst>
      <p:ext uri="{BB962C8B-B14F-4D97-AF65-F5344CB8AC3E}">
        <p14:creationId xmlns:p14="http://schemas.microsoft.com/office/powerpoint/2010/main" val="50087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là kẹo hoặc sticker cho HS vì đây là ô số may mắn nên k cần trả lời câu hỏi hay làm bài gì cả</a:t>
            </a:r>
          </a:p>
        </p:txBody>
      </p:sp>
    </p:spTree>
    <p:extLst>
      <p:ext uri="{BB962C8B-B14F-4D97-AF65-F5344CB8AC3E}">
        <p14:creationId xmlns:p14="http://schemas.microsoft.com/office/powerpoint/2010/main" val="28672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tl đúng sẽ đc nhận kẹo hoặc sticker hoặc đc cả lớp vỗ tay khen thưởng</a:t>
            </a:r>
          </a:p>
        </p:txBody>
      </p:sp>
    </p:spTree>
    <p:extLst>
      <p:ext uri="{BB962C8B-B14F-4D97-AF65-F5344CB8AC3E}">
        <p14:creationId xmlns:p14="http://schemas.microsoft.com/office/powerpoint/2010/main" val="2238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757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309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76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154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35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357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068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5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695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7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194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668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0203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411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074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8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8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67" y="5437468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0825770" y="4992506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094796" y="59407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90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5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84267" y="64966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38309" y="57326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13663" y="254739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0389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6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2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8461101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135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2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4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6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7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6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40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2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1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7" name="Google Shape;417;p17"/>
          <p:cNvSpPr/>
          <p:nvPr/>
        </p:nvSpPr>
        <p:spPr>
          <a:xfrm flipH="1">
            <a:off x="116193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8" y="4497351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1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4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935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6556" lvl="0" indent="-438068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3"/>
            </a:lvl1pPr>
            <a:lvl2pPr marL="1213112" lvl="1" indent="-421219" rtl="0">
              <a:spcBef>
                <a:spcPts val="212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19667" lvl="2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26223" lvl="3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32779" lvl="4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39335" lvl="5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45891" lvl="6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52446" lvl="7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59002" lvl="8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2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2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0653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6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7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611117" y="2326854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7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4" y="5745259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7" y="293841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868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350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2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1"/>
          <p:cNvSpPr/>
          <p:nvPr/>
        </p:nvSpPr>
        <p:spPr>
          <a:xfrm>
            <a:off x="2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1457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2"/>
          <p:cNvGrpSpPr/>
          <p:nvPr/>
        </p:nvGrpSpPr>
        <p:grpSpPr>
          <a:xfrm>
            <a:off x="161676" y="160988"/>
            <a:ext cx="1496203" cy="1069207"/>
            <a:chOff x="280391" y="932622"/>
            <a:chExt cx="1471465" cy="1048928"/>
          </a:xfrm>
        </p:grpSpPr>
        <p:sp>
          <p:nvSpPr>
            <p:cNvPr id="768" name="Google Shape;768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32"/>
          <p:cNvGrpSpPr/>
          <p:nvPr/>
        </p:nvGrpSpPr>
        <p:grpSpPr>
          <a:xfrm flipH="1">
            <a:off x="359002" y="-73799"/>
            <a:ext cx="1771194" cy="1181572"/>
            <a:chOff x="4077583" y="5869600"/>
            <a:chExt cx="999242" cy="665000"/>
          </a:xfrm>
        </p:grpSpPr>
        <p:sp>
          <p:nvSpPr>
            <p:cNvPr id="776" name="Google Shape;776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077583" y="6158102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32"/>
          <p:cNvGrpSpPr/>
          <p:nvPr/>
        </p:nvGrpSpPr>
        <p:grpSpPr>
          <a:xfrm rot="10800000" flipH="1">
            <a:off x="161676" y="5627821"/>
            <a:ext cx="1496203" cy="1069207"/>
            <a:chOff x="280391" y="932622"/>
            <a:chExt cx="1471465" cy="1048928"/>
          </a:xfrm>
        </p:grpSpPr>
        <p:sp>
          <p:nvSpPr>
            <p:cNvPr id="784" name="Google Shape;784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32"/>
          <p:cNvGrpSpPr/>
          <p:nvPr/>
        </p:nvGrpSpPr>
        <p:grpSpPr>
          <a:xfrm flipH="1">
            <a:off x="10503960" y="160988"/>
            <a:ext cx="1496203" cy="1069207"/>
            <a:chOff x="280391" y="932622"/>
            <a:chExt cx="1471465" cy="1048928"/>
          </a:xfrm>
        </p:grpSpPr>
        <p:sp>
          <p:nvSpPr>
            <p:cNvPr id="792" name="Google Shape;792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32"/>
          <p:cNvGrpSpPr/>
          <p:nvPr/>
        </p:nvGrpSpPr>
        <p:grpSpPr>
          <a:xfrm rot="10800000">
            <a:off x="10503960" y="5627821"/>
            <a:ext cx="1496203" cy="1069207"/>
            <a:chOff x="280391" y="932622"/>
            <a:chExt cx="1471465" cy="1048928"/>
          </a:xfrm>
        </p:grpSpPr>
        <p:sp>
          <p:nvSpPr>
            <p:cNvPr id="800" name="Google Shape;800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2"/>
          <p:cNvGrpSpPr/>
          <p:nvPr/>
        </p:nvGrpSpPr>
        <p:grpSpPr>
          <a:xfrm rot="-5400000" flipH="1">
            <a:off x="10709562" y="82608"/>
            <a:ext cx="1308111" cy="1273117"/>
            <a:chOff x="4621400" y="5625525"/>
            <a:chExt cx="736162" cy="718300"/>
          </a:xfrm>
        </p:grpSpPr>
        <p:sp>
          <p:nvSpPr>
            <p:cNvPr id="808" name="Google Shape;808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142042" y="62571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249212" y="6036704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809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5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5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2" y="5898910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8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434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3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2" y="5593688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1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3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627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4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7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6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8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8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5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6502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8820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8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7549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11646294" y="6419817"/>
            <a:ext cx="234448" cy="232635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11427486" y="210757"/>
            <a:ext cx="400217" cy="232635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33624" y="5496458"/>
            <a:ext cx="722202" cy="538867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586273" y="419182"/>
            <a:ext cx="348090" cy="29673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1107172" y="203177"/>
            <a:ext cx="319679" cy="199408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626501" y="6096993"/>
            <a:ext cx="454650" cy="351347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657301" y="1266549"/>
            <a:ext cx="206037" cy="458171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11345554" y="5185480"/>
            <a:ext cx="393093" cy="315767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1173464" y="5767027"/>
            <a:ext cx="419156" cy="89966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784371" y="5843017"/>
            <a:ext cx="374153" cy="50563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10770181" y="6315347"/>
            <a:ext cx="423891" cy="38696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10405541" y="6208564"/>
            <a:ext cx="213161" cy="315725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11118271" y="5555773"/>
            <a:ext cx="850049" cy="351347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10817532" y="5731444"/>
            <a:ext cx="724590" cy="709752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07365" y="592132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1706222" y="6365209"/>
            <a:ext cx="146869" cy="11635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323416" y="1534806"/>
            <a:ext cx="146869" cy="113965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321068" y="5688723"/>
            <a:ext cx="210772" cy="166180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226367" y="5945053"/>
            <a:ext cx="435709" cy="208943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11330438" y="1074760"/>
            <a:ext cx="625112" cy="415449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10778741" y="1010655"/>
            <a:ext cx="376500" cy="178068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93469" y="208360"/>
            <a:ext cx="447567" cy="605323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1566515" y="210278"/>
            <a:ext cx="281840" cy="379828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11003678" y="588147"/>
            <a:ext cx="760082" cy="34660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202692" y="803712"/>
            <a:ext cx="845313" cy="602928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029024" y="440521"/>
            <a:ext cx="627541" cy="422549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11245166" y="1207671"/>
            <a:ext cx="165810" cy="142487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950917" y="1022067"/>
            <a:ext cx="175239" cy="175715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0324092" y="457591"/>
            <a:ext cx="284187" cy="403603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10468531" y="21311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2004462" y="274633"/>
            <a:ext cx="8152980" cy="11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2114"/>
            <a:fld id="{00000000-1234-1234-1234-123412341234}" type="slidenum">
              <a:rPr lang="en" sz="1859" smtClean="0">
                <a:ea typeface="+mn-ea"/>
              </a:rPr>
              <a:pPr defTabSz="912114"/>
              <a:t>‹#›</a:t>
            </a:fld>
            <a:endParaRPr lang="en" sz="1859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73870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084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9788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CBAA51-4BBA-42D0-92B4-0E195B3B02A3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A10C0-DF56-42B3-AA69-9DF7037A881F}"/>
              </a:ext>
            </a:extLst>
          </p:cNvPr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</p:spTree>
    <p:extLst>
      <p:ext uri="{BB962C8B-B14F-4D97-AF65-F5344CB8AC3E}">
        <p14:creationId xmlns:p14="http://schemas.microsoft.com/office/powerpoint/2010/main" val="34014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1363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9"/>
            <a:ext cx="9121379" cy="1655763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4BDF68E2-58F2-4D09-BE8B-E3BD0653305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430632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28FC5F6-F338-4AE4-BB23-26385BCFC423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767394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4" y="1709744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4" y="4589466"/>
            <a:ext cx="10489585" cy="1500187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043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86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12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7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21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2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9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342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20EBB0C4-6273-4C6E-B9BD-2EDC30F1CD52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877424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7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19AB4D41-86C1-4908-B66A-0B50CEB3BF2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7722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2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7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4" y="2505077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E6426E2C-56C1-4E0D-A793-0088A7FDD37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895177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C8C39B41-D8B5-4052-B551-9B5525EAA8B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130806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4D94136C-8742-45B2-AF27-D93DF72833A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2101439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11" cy="160020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8" y="987431"/>
            <a:ext cx="6156931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3"/>
            <a:ext cx="3922511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32ABBEA6-7C60-4B02-AE87-00D78D8422AF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450090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11" cy="160020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8" y="987431"/>
            <a:ext cx="6156931" cy="4873625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3"/>
            <a:ext cx="3922511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C9CAD897-D46E-4AD2-BD9B-49DD3E640873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064511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2E2D6473-DF6D-4702-B328-E0DD40540A4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392800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698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7" y="365131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9" y="365131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E26F7E3A-B166-407D-9866-32884E7D5B37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213755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0629" y="2655767"/>
            <a:ext cx="5140451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788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973941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6127" y="1122680"/>
            <a:ext cx="10489585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6127" y="3602360"/>
            <a:ext cx="10489585" cy="1655445"/>
          </a:xfrm>
        </p:spPr>
        <p:txBody>
          <a:bodyPr/>
          <a:lstStyle>
            <a:lvl1pPr marL="0" indent="0" algn="ctr">
              <a:buNone/>
              <a:defRPr sz="239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197485"/>
            <a:ext cx="10489585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702440"/>
            <a:ext cx="10489585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2959100"/>
            <a:ext cx="10489585" cy="2781300"/>
          </a:xfrm>
        </p:spPr>
        <p:txBody>
          <a:bodyPr anchor="t" anchorCtr="0"/>
          <a:lstStyle>
            <a:lvl1pPr>
              <a:defRPr sz="47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722125"/>
            <a:ext cx="10489585" cy="1102995"/>
          </a:xfrm>
        </p:spPr>
        <p:txBody>
          <a:bodyPr lIns="144145" anchor="b" anchorCtr="0"/>
          <a:lstStyle>
            <a:lvl1pPr marL="0" indent="0">
              <a:buNone/>
              <a:defRPr sz="239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27" y="365125"/>
            <a:ext cx="10489585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393" y="1482091"/>
            <a:ext cx="5208055" cy="823595"/>
          </a:xfrm>
        </p:spPr>
        <p:txBody>
          <a:bodyPr anchor="ctr" anchorCtr="0"/>
          <a:lstStyle>
            <a:lvl1pPr marL="0" indent="0">
              <a:buNone/>
              <a:defRPr sz="3192">
                <a:solidFill>
                  <a:srgbClr val="0070C0"/>
                </a:solidFill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6126" y="2368555"/>
            <a:ext cx="5209321" cy="3820795"/>
          </a:xfrm>
        </p:spPr>
        <p:txBody>
          <a:bodyPr/>
          <a:lstStyle>
            <a:lvl1pPr>
              <a:defRPr sz="2793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180" y="1482091"/>
            <a:ext cx="5084535" cy="823595"/>
          </a:xfrm>
        </p:spPr>
        <p:txBody>
          <a:bodyPr anchor="ctr" anchorCtr="0"/>
          <a:lstStyle>
            <a:lvl1pPr marL="0" indent="0">
              <a:buNone/>
              <a:defRPr sz="3192">
                <a:solidFill>
                  <a:srgbClr val="0070C0"/>
                </a:solidFill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180" y="2368555"/>
            <a:ext cx="5084535" cy="3820795"/>
          </a:xfrm>
        </p:spPr>
        <p:txBody>
          <a:bodyPr/>
          <a:lstStyle>
            <a:lvl1pPr>
              <a:defRPr sz="2793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51226" y="4439041"/>
            <a:ext cx="7732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5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197485"/>
            <a:ext cx="10489585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66" y="-1905"/>
            <a:ext cx="700002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79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31944" y="457200"/>
            <a:ext cx="4381429" cy="1055370"/>
          </a:xfrm>
        </p:spPr>
        <p:txBody>
          <a:bodyPr anchor="b" anchorCtr="0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31310" y="1694180"/>
            <a:ext cx="4382696" cy="4480560"/>
          </a:xfrm>
        </p:spPr>
        <p:txBody>
          <a:bodyPr/>
          <a:lstStyle>
            <a:lvl1pPr marL="0" indent="0">
              <a:buNone/>
              <a:defRPr sz="2793">
                <a:solidFill>
                  <a:schemeClr val="tx1"/>
                </a:solidFill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685" y="-7620"/>
            <a:ext cx="700002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79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562" y="457200"/>
            <a:ext cx="4269312" cy="1055370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8565" y="1694180"/>
            <a:ext cx="4269945" cy="4480560"/>
          </a:xfrm>
        </p:spPr>
        <p:txBody>
          <a:bodyPr/>
          <a:lstStyle>
            <a:lvl1pPr marL="0" indent="0">
              <a:buNone/>
              <a:defRPr sz="2793">
                <a:solidFill>
                  <a:schemeClr val="tx1"/>
                </a:solidFill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526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03317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8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49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327030"/>
            <a:ext cx="10489585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82F288E0-7875-42C4-84C8-98DBBD3BF4D2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7D9BB5D0-35E4-459D-AEF3-FE4D7C45CC1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FB475AF3-A322-416E-99D7-29F5A7799ECC}" type="datetimeFigureOut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2024/11/8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</p:spPr>
        <p:txBody>
          <a:bodyPr/>
          <a:lstStyle/>
          <a:p>
            <a:pPr defTabSz="912114">
              <a:buClrTx/>
            </a:pPr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</p:spPr>
        <p:txBody>
          <a:bodyPr/>
          <a:lstStyle/>
          <a:p>
            <a:pPr defTabSz="912114">
              <a:buClrTx/>
            </a:pPr>
            <a:fld id="{10B49C96-558A-49EC-AD52-79C3D5970B39}" type="slidenum">
              <a:rPr lang="zh-CN" altLang="en-US" sz="1795" kern="1200" smtClean="0">
                <a:solidFill>
                  <a:prstClr val="black"/>
                </a:solidFill>
                <a:cs typeface="+mn-cs"/>
              </a:rPr>
              <a:pPr defTabSz="912114">
                <a:buClrTx/>
              </a:pPr>
              <a:t>‹#›</a:t>
            </a:fld>
            <a:endParaRPr lang="zh-CN" altLang="en-US" sz="1795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0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1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7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17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7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57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7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1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626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317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113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62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180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62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740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00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29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80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769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08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48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75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5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2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601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701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00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1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01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37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7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169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1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63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76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29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32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668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96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71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8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56367"/>
            <a:ext cx="4989838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2383" y="1049796"/>
            <a:ext cx="752847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7122" y="4085590"/>
            <a:ext cx="2415899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6733" y="408940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17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71105ECC-05DB-4A25-8E6A-E61FCA6F561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2024/11/8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35A56C03-FDBE-437B-B3E2-8C9625E2827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114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60966" y="136525"/>
            <a:ext cx="11844378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8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67" y="5437468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0825770" y="4992506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094796" y="59407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90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5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84267" y="64966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38309" y="57326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13663" y="254739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395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6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2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8461101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968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2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4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6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7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6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40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2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1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7" name="Google Shape;417;p17"/>
          <p:cNvSpPr/>
          <p:nvPr/>
        </p:nvSpPr>
        <p:spPr>
          <a:xfrm flipH="1">
            <a:off x="116193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8" y="4497351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1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4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786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6556" lvl="0" indent="-438068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3"/>
            </a:lvl1pPr>
            <a:lvl2pPr marL="1213112" lvl="1" indent="-421219" rtl="0">
              <a:spcBef>
                <a:spcPts val="212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19667" lvl="2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26223" lvl="3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32779" lvl="4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39335" lvl="5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45891" lvl="6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52446" lvl="7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59002" lvl="8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2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2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867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6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7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611117" y="2326854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7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4" y="5745259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7" y="293841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147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2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1"/>
          <p:cNvSpPr/>
          <p:nvPr/>
        </p:nvSpPr>
        <p:spPr>
          <a:xfrm>
            <a:off x="2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73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2"/>
          <p:cNvGrpSpPr/>
          <p:nvPr/>
        </p:nvGrpSpPr>
        <p:grpSpPr>
          <a:xfrm>
            <a:off x="161676" y="160988"/>
            <a:ext cx="1496203" cy="1069207"/>
            <a:chOff x="280391" y="932622"/>
            <a:chExt cx="1471465" cy="1048928"/>
          </a:xfrm>
        </p:grpSpPr>
        <p:sp>
          <p:nvSpPr>
            <p:cNvPr id="768" name="Google Shape;768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32"/>
          <p:cNvGrpSpPr/>
          <p:nvPr/>
        </p:nvGrpSpPr>
        <p:grpSpPr>
          <a:xfrm flipH="1">
            <a:off x="359002" y="-73799"/>
            <a:ext cx="1771194" cy="1181572"/>
            <a:chOff x="4077583" y="5869600"/>
            <a:chExt cx="999242" cy="665000"/>
          </a:xfrm>
        </p:grpSpPr>
        <p:sp>
          <p:nvSpPr>
            <p:cNvPr id="776" name="Google Shape;776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077583" y="6158102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32"/>
          <p:cNvGrpSpPr/>
          <p:nvPr/>
        </p:nvGrpSpPr>
        <p:grpSpPr>
          <a:xfrm rot="10800000" flipH="1">
            <a:off x="161676" y="5627821"/>
            <a:ext cx="1496203" cy="1069207"/>
            <a:chOff x="280391" y="932622"/>
            <a:chExt cx="1471465" cy="1048928"/>
          </a:xfrm>
        </p:grpSpPr>
        <p:sp>
          <p:nvSpPr>
            <p:cNvPr id="784" name="Google Shape;784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32"/>
          <p:cNvGrpSpPr/>
          <p:nvPr/>
        </p:nvGrpSpPr>
        <p:grpSpPr>
          <a:xfrm flipH="1">
            <a:off x="10503960" y="160988"/>
            <a:ext cx="1496203" cy="1069207"/>
            <a:chOff x="280391" y="932622"/>
            <a:chExt cx="1471465" cy="1048928"/>
          </a:xfrm>
        </p:grpSpPr>
        <p:sp>
          <p:nvSpPr>
            <p:cNvPr id="792" name="Google Shape;792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32"/>
          <p:cNvGrpSpPr/>
          <p:nvPr/>
        </p:nvGrpSpPr>
        <p:grpSpPr>
          <a:xfrm rot="10800000">
            <a:off x="10503960" y="5627821"/>
            <a:ext cx="1496203" cy="1069207"/>
            <a:chOff x="280391" y="932622"/>
            <a:chExt cx="1471465" cy="1048928"/>
          </a:xfrm>
        </p:grpSpPr>
        <p:sp>
          <p:nvSpPr>
            <p:cNvPr id="800" name="Google Shape;800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2"/>
          <p:cNvGrpSpPr/>
          <p:nvPr/>
        </p:nvGrpSpPr>
        <p:grpSpPr>
          <a:xfrm rot="-5400000" flipH="1">
            <a:off x="10709562" y="82608"/>
            <a:ext cx="1308111" cy="1273117"/>
            <a:chOff x="4621400" y="5625525"/>
            <a:chExt cx="736162" cy="718300"/>
          </a:xfrm>
        </p:grpSpPr>
        <p:sp>
          <p:nvSpPr>
            <p:cNvPr id="808" name="Google Shape;808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142042" y="62571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249212" y="6036704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12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5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5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2" y="5898910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8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97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8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47895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3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2" y="5593688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1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3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673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4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7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6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8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8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5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603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90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8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30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11646294" y="6419817"/>
            <a:ext cx="234448" cy="232635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11427486" y="210757"/>
            <a:ext cx="400217" cy="232635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33624" y="5496458"/>
            <a:ext cx="722202" cy="538867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586273" y="419182"/>
            <a:ext cx="348090" cy="29673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1107172" y="203177"/>
            <a:ext cx="319679" cy="199408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626501" y="6096993"/>
            <a:ext cx="454650" cy="351347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657301" y="1266549"/>
            <a:ext cx="206037" cy="458171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11345554" y="5185480"/>
            <a:ext cx="393093" cy="315767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1173464" y="5767027"/>
            <a:ext cx="419156" cy="89966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784371" y="5843017"/>
            <a:ext cx="374153" cy="50563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10770181" y="6315347"/>
            <a:ext cx="423891" cy="38696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10405541" y="6208564"/>
            <a:ext cx="213161" cy="315725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11118271" y="5555773"/>
            <a:ext cx="850049" cy="351347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10817532" y="5731444"/>
            <a:ext cx="724590" cy="709752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07365" y="592132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1706222" y="6365209"/>
            <a:ext cx="146869" cy="11635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323416" y="1534806"/>
            <a:ext cx="146869" cy="113965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321068" y="5688723"/>
            <a:ext cx="210772" cy="166180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226367" y="5945053"/>
            <a:ext cx="435709" cy="208943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11330438" y="1074760"/>
            <a:ext cx="625112" cy="415449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10778741" y="1010655"/>
            <a:ext cx="376500" cy="178068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93469" y="208360"/>
            <a:ext cx="447567" cy="605323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1566515" y="210278"/>
            <a:ext cx="281840" cy="379828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11003678" y="588147"/>
            <a:ext cx="760082" cy="34660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202692" y="803712"/>
            <a:ext cx="845313" cy="602928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029024" y="440521"/>
            <a:ext cx="627541" cy="422549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11245166" y="1207671"/>
            <a:ext cx="165810" cy="142487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950917" y="1022067"/>
            <a:ext cx="175239" cy="175715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0324092" y="457591"/>
            <a:ext cx="284187" cy="403603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10468531" y="21311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2004462" y="274633"/>
            <a:ext cx="8152980" cy="11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2114"/>
            <a:fld id="{00000000-1234-1234-1234-123412341234}" type="slidenum">
              <a:rPr lang="en" sz="1859" smtClean="0">
                <a:ea typeface="+mn-ea"/>
              </a:rPr>
              <a:pPr defTabSz="912114"/>
              <a:t>‹#›</a:t>
            </a:fld>
            <a:endParaRPr lang="en" sz="1859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7576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084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780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8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67" y="5437468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0825770" y="4992506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094796" y="59407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3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90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5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84267" y="64966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38309" y="57326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13663" y="254739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7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68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6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2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8461101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374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2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4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6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7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6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88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3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40" y="2907727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2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1" y="626048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6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7" name="Google Shape;417;p17"/>
          <p:cNvSpPr/>
          <p:nvPr/>
        </p:nvSpPr>
        <p:spPr>
          <a:xfrm flipH="1">
            <a:off x="116193" y="42396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8" y="4497351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1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4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718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6556" lvl="0" indent="-438068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3"/>
            </a:lvl1pPr>
            <a:lvl2pPr marL="1213112" lvl="1" indent="-421219" rtl="0">
              <a:spcBef>
                <a:spcPts val="212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19667" lvl="2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26223" lvl="3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32779" lvl="4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39335" lvl="5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45891" lvl="6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52446" lvl="7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59002" lvl="8" indent="-421219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2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2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45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11646293" y="6419815"/>
            <a:ext cx="234448" cy="232635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8" name="Google Shape;218;p8"/>
          <p:cNvSpPr/>
          <p:nvPr/>
        </p:nvSpPr>
        <p:spPr>
          <a:xfrm>
            <a:off x="11427486" y="210755"/>
            <a:ext cx="400217" cy="232635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9" name="Google Shape;219;p8"/>
          <p:cNvSpPr/>
          <p:nvPr/>
        </p:nvSpPr>
        <p:spPr>
          <a:xfrm>
            <a:off x="633624" y="5496456"/>
            <a:ext cx="722202" cy="538867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8"/>
          <p:cNvSpPr/>
          <p:nvPr/>
        </p:nvSpPr>
        <p:spPr>
          <a:xfrm>
            <a:off x="586273" y="419180"/>
            <a:ext cx="348090" cy="29673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1" name="Google Shape;221;p8"/>
          <p:cNvSpPr/>
          <p:nvPr/>
        </p:nvSpPr>
        <p:spPr>
          <a:xfrm>
            <a:off x="1107172" y="203177"/>
            <a:ext cx="319679" cy="199408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2" name="Google Shape;222;p8"/>
          <p:cNvSpPr/>
          <p:nvPr/>
        </p:nvSpPr>
        <p:spPr>
          <a:xfrm>
            <a:off x="626501" y="6096991"/>
            <a:ext cx="454650" cy="351347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3" name="Google Shape;223;p8"/>
          <p:cNvSpPr/>
          <p:nvPr/>
        </p:nvSpPr>
        <p:spPr>
          <a:xfrm>
            <a:off x="657300" y="1266547"/>
            <a:ext cx="206037" cy="458171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4" name="Google Shape;224;p8"/>
          <p:cNvSpPr/>
          <p:nvPr/>
        </p:nvSpPr>
        <p:spPr>
          <a:xfrm>
            <a:off x="11345554" y="5185478"/>
            <a:ext cx="393093" cy="315767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5" name="Google Shape;225;p8"/>
          <p:cNvSpPr/>
          <p:nvPr/>
        </p:nvSpPr>
        <p:spPr>
          <a:xfrm>
            <a:off x="1173464" y="5767025"/>
            <a:ext cx="419156" cy="89966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8"/>
          <p:cNvSpPr/>
          <p:nvPr/>
        </p:nvSpPr>
        <p:spPr>
          <a:xfrm>
            <a:off x="1784370" y="5843015"/>
            <a:ext cx="374153" cy="50563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7" name="Google Shape;227;p8"/>
          <p:cNvSpPr/>
          <p:nvPr/>
        </p:nvSpPr>
        <p:spPr>
          <a:xfrm>
            <a:off x="10770181" y="6315345"/>
            <a:ext cx="423891" cy="38696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8"/>
          <p:cNvSpPr/>
          <p:nvPr/>
        </p:nvSpPr>
        <p:spPr>
          <a:xfrm>
            <a:off x="10405540" y="6208562"/>
            <a:ext cx="213161" cy="315725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8"/>
          <p:cNvSpPr/>
          <p:nvPr/>
        </p:nvSpPr>
        <p:spPr>
          <a:xfrm>
            <a:off x="11118270" y="5555771"/>
            <a:ext cx="850049" cy="351347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8"/>
          <p:cNvSpPr/>
          <p:nvPr/>
        </p:nvSpPr>
        <p:spPr>
          <a:xfrm>
            <a:off x="10817532" y="5731444"/>
            <a:ext cx="724590" cy="709752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1" name="Google Shape;231;p8"/>
          <p:cNvSpPr/>
          <p:nvPr/>
        </p:nvSpPr>
        <p:spPr>
          <a:xfrm>
            <a:off x="10507364" y="5921318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2" name="Google Shape;232;p8"/>
          <p:cNvSpPr/>
          <p:nvPr/>
        </p:nvSpPr>
        <p:spPr>
          <a:xfrm>
            <a:off x="1706221" y="6365207"/>
            <a:ext cx="146869" cy="11635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3" name="Google Shape;233;p8"/>
          <p:cNvSpPr/>
          <p:nvPr/>
        </p:nvSpPr>
        <p:spPr>
          <a:xfrm>
            <a:off x="323415" y="1534804"/>
            <a:ext cx="146869" cy="113965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4" name="Google Shape;234;p8"/>
          <p:cNvSpPr/>
          <p:nvPr/>
        </p:nvSpPr>
        <p:spPr>
          <a:xfrm>
            <a:off x="321068" y="5688723"/>
            <a:ext cx="210772" cy="166180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5" name="Google Shape;235;p8"/>
          <p:cNvSpPr/>
          <p:nvPr/>
        </p:nvSpPr>
        <p:spPr>
          <a:xfrm>
            <a:off x="226366" y="5945051"/>
            <a:ext cx="435709" cy="208943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" name="Google Shape;236;p8"/>
          <p:cNvSpPr/>
          <p:nvPr/>
        </p:nvSpPr>
        <p:spPr>
          <a:xfrm>
            <a:off x="11330438" y="1074758"/>
            <a:ext cx="625112" cy="415449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8"/>
          <p:cNvSpPr/>
          <p:nvPr/>
        </p:nvSpPr>
        <p:spPr>
          <a:xfrm>
            <a:off x="10778741" y="1010655"/>
            <a:ext cx="376500" cy="178068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8"/>
          <p:cNvSpPr/>
          <p:nvPr/>
        </p:nvSpPr>
        <p:spPr>
          <a:xfrm>
            <a:off x="10693468" y="208360"/>
            <a:ext cx="447567" cy="605323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9" name="Google Shape;239;p8"/>
          <p:cNvSpPr/>
          <p:nvPr/>
        </p:nvSpPr>
        <p:spPr>
          <a:xfrm>
            <a:off x="1566515" y="210278"/>
            <a:ext cx="281840" cy="379828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8"/>
          <p:cNvSpPr/>
          <p:nvPr/>
        </p:nvSpPr>
        <p:spPr>
          <a:xfrm>
            <a:off x="11003677" y="588147"/>
            <a:ext cx="760082" cy="34660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1" name="Google Shape;241;p8"/>
          <p:cNvSpPr/>
          <p:nvPr/>
        </p:nvSpPr>
        <p:spPr>
          <a:xfrm>
            <a:off x="202691" y="803712"/>
            <a:ext cx="845313" cy="602928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2" name="Google Shape;242;p8"/>
          <p:cNvSpPr/>
          <p:nvPr/>
        </p:nvSpPr>
        <p:spPr>
          <a:xfrm>
            <a:off x="1029023" y="440519"/>
            <a:ext cx="627541" cy="422549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3" name="Google Shape;243;p8"/>
          <p:cNvSpPr/>
          <p:nvPr/>
        </p:nvSpPr>
        <p:spPr>
          <a:xfrm>
            <a:off x="11245165" y="1207669"/>
            <a:ext cx="165810" cy="142487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8"/>
          <p:cNvSpPr/>
          <p:nvPr/>
        </p:nvSpPr>
        <p:spPr>
          <a:xfrm>
            <a:off x="950916" y="1022065"/>
            <a:ext cx="175239" cy="175715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5" name="Google Shape;245;p8"/>
          <p:cNvSpPr/>
          <p:nvPr/>
        </p:nvSpPr>
        <p:spPr>
          <a:xfrm>
            <a:off x="10324091" y="457589"/>
            <a:ext cx="284187" cy="403603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6" name="Google Shape;246;p8"/>
          <p:cNvSpPr/>
          <p:nvPr/>
        </p:nvSpPr>
        <p:spPr>
          <a:xfrm>
            <a:off x="10468531" y="213108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2004462" y="274633"/>
            <a:ext cx="8152980" cy="11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3030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6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7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611117" y="2326854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7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20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6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4" y="5745259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3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7" y="293841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3586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2"/>
          <p:cNvGrpSpPr/>
          <p:nvPr/>
        </p:nvGrpSpPr>
        <p:grpSpPr>
          <a:xfrm>
            <a:off x="161676" y="160988"/>
            <a:ext cx="1496203" cy="1069207"/>
            <a:chOff x="280391" y="932622"/>
            <a:chExt cx="1471465" cy="1048928"/>
          </a:xfrm>
        </p:grpSpPr>
        <p:sp>
          <p:nvSpPr>
            <p:cNvPr id="768" name="Google Shape;768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32"/>
          <p:cNvGrpSpPr/>
          <p:nvPr/>
        </p:nvGrpSpPr>
        <p:grpSpPr>
          <a:xfrm flipH="1">
            <a:off x="359002" y="-73799"/>
            <a:ext cx="1771194" cy="1181572"/>
            <a:chOff x="4077583" y="5869600"/>
            <a:chExt cx="999242" cy="665000"/>
          </a:xfrm>
        </p:grpSpPr>
        <p:sp>
          <p:nvSpPr>
            <p:cNvPr id="776" name="Google Shape;776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077583" y="6158102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32"/>
          <p:cNvGrpSpPr/>
          <p:nvPr/>
        </p:nvGrpSpPr>
        <p:grpSpPr>
          <a:xfrm rot="10800000" flipH="1">
            <a:off x="161676" y="5627821"/>
            <a:ext cx="1496203" cy="1069207"/>
            <a:chOff x="280391" y="932622"/>
            <a:chExt cx="1471465" cy="1048928"/>
          </a:xfrm>
        </p:grpSpPr>
        <p:sp>
          <p:nvSpPr>
            <p:cNvPr id="784" name="Google Shape;784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32"/>
          <p:cNvGrpSpPr/>
          <p:nvPr/>
        </p:nvGrpSpPr>
        <p:grpSpPr>
          <a:xfrm flipH="1">
            <a:off x="10503960" y="160988"/>
            <a:ext cx="1496203" cy="1069207"/>
            <a:chOff x="280391" y="932622"/>
            <a:chExt cx="1471465" cy="1048928"/>
          </a:xfrm>
        </p:grpSpPr>
        <p:sp>
          <p:nvSpPr>
            <p:cNvPr id="792" name="Google Shape;792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32"/>
          <p:cNvGrpSpPr/>
          <p:nvPr/>
        </p:nvGrpSpPr>
        <p:grpSpPr>
          <a:xfrm rot="10800000">
            <a:off x="10503960" y="5627821"/>
            <a:ext cx="1496203" cy="1069207"/>
            <a:chOff x="280391" y="932622"/>
            <a:chExt cx="1471465" cy="1048928"/>
          </a:xfrm>
        </p:grpSpPr>
        <p:sp>
          <p:nvSpPr>
            <p:cNvPr id="800" name="Google Shape;800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2"/>
          <p:cNvGrpSpPr/>
          <p:nvPr/>
        </p:nvGrpSpPr>
        <p:grpSpPr>
          <a:xfrm rot="-5400000" flipH="1">
            <a:off x="10709562" y="82608"/>
            <a:ext cx="1308111" cy="1273117"/>
            <a:chOff x="4621400" y="5625525"/>
            <a:chExt cx="736162" cy="718300"/>
          </a:xfrm>
        </p:grpSpPr>
        <p:sp>
          <p:nvSpPr>
            <p:cNvPr id="808" name="Google Shape;808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142042" y="62571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249212" y="6036704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258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5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6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5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2" y="5898910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8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109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3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2" y="5593688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1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3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6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902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3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4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7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6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8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8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5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5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305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154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76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8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7622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11646294" y="6419817"/>
            <a:ext cx="234448" cy="232635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11427486" y="210757"/>
            <a:ext cx="400217" cy="232635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33624" y="5496458"/>
            <a:ext cx="722202" cy="538867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586273" y="419182"/>
            <a:ext cx="348090" cy="29673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1107172" y="203177"/>
            <a:ext cx="319679" cy="199408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626501" y="6096993"/>
            <a:ext cx="454650" cy="351347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657301" y="1266549"/>
            <a:ext cx="206037" cy="458171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11345554" y="5185480"/>
            <a:ext cx="393093" cy="315767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1173464" y="5767027"/>
            <a:ext cx="419156" cy="89966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784371" y="5843017"/>
            <a:ext cx="374153" cy="50563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10770181" y="6315347"/>
            <a:ext cx="423891" cy="38696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10405541" y="6208564"/>
            <a:ext cx="213161" cy="315725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11118271" y="5555773"/>
            <a:ext cx="850049" cy="351347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10817532" y="5731444"/>
            <a:ext cx="724590" cy="709752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07365" y="592132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1706222" y="6365209"/>
            <a:ext cx="146869" cy="11635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323416" y="1534806"/>
            <a:ext cx="146869" cy="113965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321068" y="5688723"/>
            <a:ext cx="210772" cy="166180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226367" y="5945053"/>
            <a:ext cx="435709" cy="208943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11330438" y="1074760"/>
            <a:ext cx="625112" cy="415449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10778741" y="1010655"/>
            <a:ext cx="376500" cy="178068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93469" y="208360"/>
            <a:ext cx="447567" cy="605323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1566515" y="210278"/>
            <a:ext cx="281840" cy="379828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11003678" y="588147"/>
            <a:ext cx="760082" cy="34660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202692" y="803712"/>
            <a:ext cx="845313" cy="602928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029024" y="440521"/>
            <a:ext cx="627541" cy="422549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11245166" y="1207671"/>
            <a:ext cx="165810" cy="142487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950917" y="1022067"/>
            <a:ext cx="175239" cy="175715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0324092" y="457591"/>
            <a:ext cx="284187" cy="403603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10468531" y="213110"/>
            <a:ext cx="210772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2004462" y="274633"/>
            <a:ext cx="8152980" cy="11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2114"/>
            <a:fld id="{00000000-1234-1234-1234-123412341234}" type="slidenum">
              <a:rPr lang="en" sz="1859" smtClean="0">
                <a:ea typeface="+mn-ea"/>
              </a:rPr>
              <a:pPr defTabSz="912114"/>
              <a:t>‹#›</a:t>
            </a:fld>
            <a:endParaRPr lang="en" sz="1859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0065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0846" y="4591569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188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2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7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2" name="Google Shape;112;p15"/>
          <p:cNvSpPr/>
          <p:nvPr/>
        </p:nvSpPr>
        <p:spPr>
          <a:xfrm>
            <a:off x="-2540846" y="4591567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9211020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65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17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12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837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127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360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815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061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029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1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3" r:id="rId2"/>
    <p:sldLayoutId id="2147483668" r:id="rId3"/>
    <p:sldLayoutId id="2147483673" r:id="rId4"/>
    <p:sldLayoutId id="2147483677" r:id="rId5"/>
    <p:sldLayoutId id="2147483685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037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92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7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98624D31-43A5-475A-80CF-332C9F6DCF35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9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2114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259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ransition spd="slow">
    <p:push dir="u"/>
  </p:transition>
  <p:hf sldNum="0" hdr="0" ftr="0" dt="0"/>
  <p:txStyles>
    <p:titleStyle>
      <a:lvl1pPr algn="l" defTabSz="684086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1" indent="-171021" algn="l" defTabSz="684086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4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2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120000"/>
        </a:lnSpc>
        <a:spcBef>
          <a:spcPts val="998"/>
        </a:spcBef>
        <a:buSzPct val="75000"/>
        <a:buFont typeface="Arial" panose="020B0604020202020204" pitchFamily="34" charset="0"/>
        <a:buChar char="•"/>
        <a:defRPr sz="2793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4505" indent="-228029" algn="l" defTabSz="912114" rtl="0" eaLnBrk="1" fontAlgn="auto" latinLnBrk="0" hangingPunct="1">
        <a:lnSpc>
          <a:spcPct val="120000"/>
        </a:lnSpc>
        <a:spcBef>
          <a:spcPts val="499"/>
        </a:spcBef>
        <a:buSzPct val="75000"/>
        <a:buFont typeface="Arial" panose="020B0604020202020204" pitchFamily="34" charset="0"/>
        <a:buChar char="•"/>
        <a:defRPr sz="2195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5226" indent="-228029" algn="l" defTabSz="912114" rtl="0" eaLnBrk="1" fontAlgn="auto" latinLnBrk="0" hangingPunct="1">
        <a:lnSpc>
          <a:spcPct val="120000"/>
        </a:lnSpc>
        <a:spcBef>
          <a:spcPts val="499"/>
        </a:spcBef>
        <a:buSzPct val="75000"/>
        <a:buFont typeface="Arial" panose="020B0604020202020204" pitchFamily="34" charset="0"/>
        <a:buChar char="‒"/>
        <a:defRPr sz="1995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08155" indent="-228029" algn="l" defTabSz="912114" rtl="0" eaLnBrk="1" fontAlgn="auto" latinLnBrk="0" hangingPunct="1">
        <a:lnSpc>
          <a:spcPct val="100000"/>
        </a:lnSpc>
        <a:spcBef>
          <a:spcPts val="499"/>
        </a:spcBef>
        <a:buSzPct val="75000"/>
        <a:buFont typeface="Arial" panose="020B0604020202020204" pitchFamily="34" charset="0"/>
        <a:buChar char="˃"/>
        <a:defRPr sz="1795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38876" indent="-228029" algn="l" defTabSz="912114" rtl="0" eaLnBrk="1" fontAlgn="auto" latinLnBrk="0" hangingPunct="1">
        <a:lnSpc>
          <a:spcPct val="90000"/>
        </a:lnSpc>
        <a:spcBef>
          <a:spcPts val="499"/>
        </a:spcBef>
        <a:buSzPct val="75000"/>
        <a:buFont typeface="Arial" panose="020B0604020202020204" pitchFamily="34" charset="0"/>
        <a:buChar char="˃"/>
        <a:defRPr sz="1795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7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3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8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153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737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9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FD62A3AF-205C-4BD6-A4C0-8516ED2F70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11/8/2024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0C3BD30-2B87-4F47-A400-2C11594FFF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2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5" Type="http://schemas.openxmlformats.org/officeDocument/2006/relationships/slide" Target="slide21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18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7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slide" Target="slide14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37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2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10" y="32237"/>
            <a:ext cx="3623215" cy="19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11" y="8483"/>
            <a:ext cx="1968381" cy="32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2" y="3429000"/>
            <a:ext cx="1968381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49" y="5101253"/>
            <a:ext cx="3876586" cy="1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01" y="692586"/>
            <a:ext cx="3192482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WordArt 9">
            <a:extLst>
              <a:ext uri="{FF2B5EF4-FFF2-40B4-BE49-F238E27FC236}">
                <a16:creationId xmlns:a16="http://schemas.microsoft.com/office/drawing/2014/main" id="{77B38C50-90EB-43A0-BF07-5ABB9CDC8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2311" y="616575"/>
            <a:ext cx="8057217" cy="58528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4932"/>
              </a:avLst>
            </a:prstTxWarp>
          </a:bodyPr>
          <a:lstStyle/>
          <a:p>
            <a:pPr algn="ctr" defTabSz="912114">
              <a:buClrTx/>
            </a:pPr>
            <a:r>
              <a:rPr lang="en-US" sz="3990" kern="1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BodoniH" panose="020B7200000000000000" pitchFamily="34" charset="0"/>
                <a:ea typeface="+mn-ea"/>
                <a:cs typeface="+mn-cs"/>
              </a:rPr>
              <a:t>   NhiÖt liÖt chµo mõng c¸c thÇy c« gi¸o  </a:t>
            </a: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593" y="5584242"/>
            <a:ext cx="5320804" cy="85964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lang="en-US" alt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lang="en-US" altLang="en-US" sz="1995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1995" b="1" kern="120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Ninh Thị Hiển</a:t>
            </a:r>
            <a:endParaRPr lang="en-US" altLang="en-US" sz="1995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lang="en-US" alt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:  </a:t>
            </a:r>
            <a:r>
              <a:rPr lang="en-US" altLang="en-US" sz="1995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Tiểu</a:t>
            </a:r>
            <a:r>
              <a:rPr lang="en-US" altLang="en-US" sz="199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1995" b="1" kern="120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lang="en-US" altLang="en-US" sz="1995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1995" b="1" kern="120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Thị Trấn An Lão</a:t>
            </a:r>
            <a:endParaRPr lang="en-US" altLang="en-US" sz="1995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8323" y="3885070"/>
            <a:ext cx="7914407" cy="959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lang="en-US" sz="3591" kern="1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91" kern="1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lang="en-US" sz="3591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466" y="5043596"/>
            <a:ext cx="3496528" cy="39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>
              <a:spcBef>
                <a:spcPct val="0"/>
              </a:spcBef>
              <a:buClrTx/>
              <a:buNone/>
            </a:pPr>
            <a:r>
              <a:rPr lang="en-US" altLang="en-US" sz="1995" b="1" kern="120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altLang="en-US" sz="1995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995" b="1" kern="12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1995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altLang="en-US" sz="199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altLang="en-US" sz="1995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altLang="en-US" sz="199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5202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064" y="103939"/>
            <a:ext cx="11942641" cy="6618302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86002" y="64711"/>
            <a:ext cx="4989838" cy="154613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623" y="788868"/>
            <a:ext cx="7441524" cy="7167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1918" y="2930902"/>
            <a:ext cx="5790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1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4556B-303D-46F1-A6C4-2ECC5F74C4D7}"/>
              </a:ext>
            </a:extLst>
          </p:cNvPr>
          <p:cNvSpPr txBox="1"/>
          <p:nvPr/>
        </p:nvSpPr>
        <p:spPr>
          <a:xfrm>
            <a:off x="4817505" y="2452657"/>
            <a:ext cx="7421083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9576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S/67</a:t>
            </a:r>
          </a:p>
        </p:txBody>
      </p:sp>
    </p:spTree>
    <p:extLst>
      <p:ext uri="{BB962C8B-B14F-4D97-AF65-F5344CB8AC3E}">
        <p14:creationId xmlns:p14="http://schemas.microsoft.com/office/powerpoint/2010/main" val="42039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09017" y="211149"/>
            <a:ext cx="7686652" cy="909881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2114"/>
                <a:endParaRPr lang="en-US" sz="179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2114"/>
                <a:r>
                  <a:rPr lang="en-US" sz="3980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Arial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2" y="751323"/>
              <a:ext cx="6938763" cy="5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2114"/>
              <a:r>
                <a:rPr lang="en-US" sz="3184">
                  <a:ea typeface="+mn-ea"/>
                </a:rPr>
                <a:t>Tính.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C1AF19A-0D7C-8054-614D-75D5F4CA8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6779"/>
          <a:stretch/>
        </p:blipFill>
        <p:spPr>
          <a:xfrm>
            <a:off x="489439" y="1257286"/>
            <a:ext cx="11459579" cy="349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F537B-0A64-DDB0-A22F-9B6EF2DC1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5669" y="4125878"/>
            <a:ext cx="2741212" cy="272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9863664" y="290033"/>
            <a:ext cx="149190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PBT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2579" y="1859906"/>
            <a:ext cx="3803113" cy="505935"/>
            <a:chOff x="1470819" y="1943100"/>
            <a:chExt cx="5089848" cy="67711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20">
                  <a:defRPr/>
                </a:pPr>
                <a:endParaRPr lang="en-US" sz="2167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5220">
                  <a:defRPr/>
                </a:pPr>
                <a:r>
                  <a:rPr lang="en-US" sz="2689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4442148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5220">
                <a:defRPr/>
              </a:pPr>
              <a:r>
                <a:rPr lang="en-US" sz="2391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 Theo mẫu)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4C8A39D-0E6C-F333-1602-78DC6DFF73B0}"/>
                  </a:ext>
                </a:extLst>
              </p:cNvPr>
              <p:cNvSpPr txBox="1"/>
              <p:nvPr/>
            </p:nvSpPr>
            <p:spPr>
              <a:xfrm>
                <a:off x="3885538" y="2450942"/>
                <a:ext cx="3926663" cy="505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689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Mẫu: 20 </a:t>
                </a:r>
                <a14:m>
                  <m:oMath xmlns:m="http://schemas.openxmlformats.org/officeDocument/2006/math">
                    <m:r>
                      <a:rPr lang="en-US" sz="2689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89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3 = ?</a:t>
                </a:r>
                <a:endParaRPr lang="en-US" sz="268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4C8A39D-0E6C-F333-1602-78DC6DFF7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538" y="2450942"/>
                <a:ext cx="3926663" cy="505935"/>
              </a:xfrm>
              <a:prstGeom prst="rect">
                <a:avLst/>
              </a:prstGeom>
              <a:blipFill>
                <a:blip r:embed="rId3"/>
                <a:stretch>
                  <a:fillRect l="-2946" t="-12048" b="-3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8D4B56-4923-FA87-6A28-88F9DB521A9E}"/>
                  </a:ext>
                </a:extLst>
              </p:cNvPr>
              <p:cNvSpPr txBox="1"/>
              <p:nvPr/>
            </p:nvSpPr>
            <p:spPr>
              <a:xfrm>
                <a:off x="4590888" y="3627822"/>
                <a:ext cx="3442499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989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3 = 60</a:t>
                </a:r>
                <a:endParaRPr lang="en-US" sz="2989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8D4B56-4923-FA87-6A28-88F9DB521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888" y="3627822"/>
                <a:ext cx="3442499" cy="551988"/>
              </a:xfrm>
              <a:prstGeom prst="rect">
                <a:avLst/>
              </a:prstGeom>
              <a:blipFill>
                <a:blip r:embed="rId4"/>
                <a:stretch>
                  <a:fillRect t="-1208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08E4D9-771A-E812-5F13-81E5A2757C69}"/>
                  </a:ext>
                </a:extLst>
              </p:cNvPr>
              <p:cNvSpPr txBox="1"/>
              <p:nvPr/>
            </p:nvSpPr>
            <p:spPr>
              <a:xfrm>
                <a:off x="2209249" y="4336575"/>
                <a:ext cx="1835154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8 = </a:t>
                </a:r>
                <a:endParaRPr lang="en-US" sz="2989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08E4D9-771A-E812-5F13-81E5A2757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249" y="4336575"/>
                <a:ext cx="1835154" cy="551988"/>
              </a:xfrm>
              <a:prstGeom prst="rect">
                <a:avLst/>
              </a:prstGeom>
              <a:blipFill>
                <a:blip r:embed="rId5"/>
                <a:stretch>
                  <a:fillRect l="-7309" t="-1208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A4C2B4B-9D68-A1F1-E6A1-A66301FC101A}"/>
                  </a:ext>
                </a:extLst>
              </p:cNvPr>
              <p:cNvSpPr txBox="1"/>
              <p:nvPr/>
            </p:nvSpPr>
            <p:spPr>
              <a:xfrm>
                <a:off x="2209250" y="5086872"/>
                <a:ext cx="1906443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3 = </a:t>
                </a:r>
                <a:endParaRPr lang="en-US" sz="2989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A4C2B4B-9D68-A1F1-E6A1-A66301FC1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250" y="5086872"/>
                <a:ext cx="1906443" cy="551988"/>
              </a:xfrm>
              <a:prstGeom prst="rect">
                <a:avLst/>
              </a:prstGeom>
              <a:blipFill>
                <a:blip r:embed="rId6"/>
                <a:stretch>
                  <a:fillRect l="-7029" t="-1208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75EAB26-DBBF-82E3-DB57-FD7DA4A7AEB4}"/>
                  </a:ext>
                </a:extLst>
              </p:cNvPr>
              <p:cNvSpPr txBox="1"/>
              <p:nvPr/>
            </p:nvSpPr>
            <p:spPr>
              <a:xfrm>
                <a:off x="6988022" y="4444408"/>
                <a:ext cx="1953458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4 = </a:t>
                </a:r>
                <a:endParaRPr lang="en-US" sz="2989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75EAB26-DBBF-82E3-DB57-FD7DA4A7A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022" y="4444408"/>
                <a:ext cx="1953458" cy="551988"/>
              </a:xfrm>
              <a:prstGeom prst="rect">
                <a:avLst/>
              </a:prstGeom>
              <a:blipFill>
                <a:blip r:embed="rId7"/>
                <a:stretch>
                  <a:fillRect l="-6854" t="-1208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5B9147-C0F2-AE7A-925E-1BAE46EC146E}"/>
                  </a:ext>
                </a:extLst>
              </p:cNvPr>
              <p:cNvSpPr txBox="1"/>
              <p:nvPr/>
            </p:nvSpPr>
            <p:spPr>
              <a:xfrm>
                <a:off x="6946192" y="5165054"/>
                <a:ext cx="1853468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2 = </a:t>
                </a:r>
                <a:endParaRPr lang="en-US" sz="2989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5B9147-C0F2-AE7A-925E-1BAE46EC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192" y="5165054"/>
                <a:ext cx="1853468" cy="551988"/>
              </a:xfrm>
              <a:prstGeom prst="rect">
                <a:avLst/>
              </a:prstGeom>
              <a:blipFill>
                <a:blip r:embed="rId8"/>
                <a:stretch>
                  <a:fillRect l="-7213" t="-1208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77D7A7-53FA-AD7C-43D7-7BD59F683364}"/>
                  </a:ext>
                </a:extLst>
              </p:cNvPr>
              <p:cNvSpPr txBox="1"/>
              <p:nvPr/>
            </p:nvSpPr>
            <p:spPr>
              <a:xfrm>
                <a:off x="4233427" y="3089176"/>
                <a:ext cx="4623400" cy="55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4470">
                  <a:defRPr/>
                </a:pPr>
                <a:r>
                  <a:rPr lang="en-US" sz="2989" b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Nhẩm: 2 chục </a:t>
                </a:r>
                <a14:m>
                  <m:oMath xmlns:m="http://schemas.openxmlformats.org/officeDocument/2006/math">
                    <m:r>
                      <a:rPr lang="en-US" sz="2989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989" b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itchFamily="18" charset="0"/>
                    <a:cs typeface="Times New Roman" panose="02020603050405020304" pitchFamily="18" charset="0"/>
                  </a:rPr>
                  <a:t> 3 = 6 chục</a:t>
                </a:r>
                <a:endParaRPr lang="en-US" sz="2989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77D7A7-53FA-AD7C-43D7-7BD59F683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427" y="3089176"/>
                <a:ext cx="4623400" cy="551988"/>
              </a:xfrm>
              <a:prstGeom prst="rect">
                <a:avLst/>
              </a:prstGeom>
              <a:blipFill>
                <a:blip r:embed="rId9"/>
                <a:stretch>
                  <a:fillRect l="-2899" t="-13333" r="-1581" b="-3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115692" y="1547599"/>
            <a:ext cx="834057" cy="828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09834">
              <a:buClrTx/>
              <a:defRPr/>
            </a:pPr>
            <a:r>
              <a:rPr lang="en-US" sz="4788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8657" y="587672"/>
            <a:ext cx="953282" cy="414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5220"/>
            <a:r>
              <a:rPr lang="en-US" sz="2092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46671" y="1007762"/>
            <a:ext cx="10196819" cy="50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25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23: NHÂN SỐ CÓ HAI CHỮ SỐ VỚI SỐ CÓ MỘT CHỮ SỐ (T1) 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50442" y="-4952"/>
            <a:ext cx="9793049" cy="5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3192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Thứ Hai ngày 11 tháng 11 năm 2024</a:t>
            </a:r>
            <a:endParaRPr lang="en-US" sz="3192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29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085660-096F-A1F7-96C1-EB826885EAC6}"/>
              </a:ext>
            </a:extLst>
          </p:cNvPr>
          <p:cNvSpPr/>
          <p:nvPr/>
        </p:nvSpPr>
        <p:spPr>
          <a:xfrm>
            <a:off x="2330529" y="2218706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98184-86A2-CE77-745F-F34BA33ECEAD}"/>
              </a:ext>
            </a:extLst>
          </p:cNvPr>
          <p:cNvSpPr/>
          <p:nvPr/>
        </p:nvSpPr>
        <p:spPr>
          <a:xfrm>
            <a:off x="4806976" y="2218707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7ED34D-1168-01B3-8032-36A548A240B1}"/>
              </a:ext>
            </a:extLst>
          </p:cNvPr>
          <p:cNvSpPr/>
          <p:nvPr/>
        </p:nvSpPr>
        <p:spPr>
          <a:xfrm>
            <a:off x="7283424" y="2218707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7EFA8-8E73-ED2B-6409-CC087C7A75EA}"/>
              </a:ext>
            </a:extLst>
          </p:cNvPr>
          <p:cNvSpPr/>
          <p:nvPr/>
        </p:nvSpPr>
        <p:spPr>
          <a:xfrm>
            <a:off x="2330529" y="4197071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8BC9A-B39B-1188-CDC6-7BD43C1478A0}"/>
              </a:ext>
            </a:extLst>
          </p:cNvPr>
          <p:cNvSpPr/>
          <p:nvPr/>
        </p:nvSpPr>
        <p:spPr>
          <a:xfrm>
            <a:off x="4806976" y="4197072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2254E7-289C-C629-17FA-2C040ED3A546}"/>
              </a:ext>
            </a:extLst>
          </p:cNvPr>
          <p:cNvSpPr/>
          <p:nvPr/>
        </p:nvSpPr>
        <p:spPr>
          <a:xfrm>
            <a:off x="7283424" y="4197072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C69C9E7A-BDC8-459B-B52C-4752A6A8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498" y="2489432"/>
            <a:ext cx="1038062" cy="1383027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66A159FB-9FF5-6E51-514C-BACA7F140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982" y="2291690"/>
            <a:ext cx="1173874" cy="1580769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859E9C1F-C4BF-34D8-E70E-B7535D795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980" y="2489432"/>
            <a:ext cx="782857" cy="1462443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1A24CB59-F265-9E7E-9D69-FAA1EACE1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9894" y="4430869"/>
            <a:ext cx="1240809" cy="1500592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D46157BB-44E0-2541-895E-C48A7A11DC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6533" y="4515599"/>
            <a:ext cx="1030618" cy="1498150"/>
          </a:xfrm>
          <a:prstGeom prst="rect">
            <a:avLst/>
          </a:prstGeom>
        </p:spPr>
      </p:pic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3D66B0E4-171E-AE6C-18E6-271EFF0B2A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6101" y="4432090"/>
            <a:ext cx="1076473" cy="149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7ACBD4-E957-D73F-7F2A-660063E0EA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124" y="133277"/>
            <a:ext cx="9939671" cy="1776244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  <a:extLst>
              <a:ext uri="{FF2B5EF4-FFF2-40B4-BE49-F238E27FC236}">
                <a16:creationId xmlns:a16="http://schemas.microsoft.com/office/drawing/2014/main" id="{80DC88F8-ABAC-CA8C-8F59-C3945AC26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15460" y="6013749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BEBCA-8563-B61D-AD31-745946DAC2C7}"/>
              </a:ext>
            </a:extLst>
          </p:cNvPr>
          <p:cNvSpPr txBox="1"/>
          <p:nvPr/>
        </p:nvSpPr>
        <p:spPr>
          <a:xfrm>
            <a:off x="2603825" y="2686000"/>
            <a:ext cx="6248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10 x 8 =  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6611662" y="2788386"/>
            <a:ext cx="1049529" cy="1120474"/>
            <a:chOff x="7632352" y="2681286"/>
            <a:chExt cx="405942" cy="433385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231" y="2719757"/>
              <a:ext cx="236184" cy="394914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6543430" y="2638965"/>
            <a:ext cx="1553990" cy="1264005"/>
            <a:chOff x="7632352" y="2681286"/>
            <a:chExt cx="548864" cy="50538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505387" cy="50538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634615" y="2722221"/>
              <a:ext cx="546601" cy="394915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AC1827B-332A-0C43-A9EE-AA981DE2E25E}"/>
              </a:ext>
            </a:extLst>
          </p:cNvPr>
          <p:cNvSpPr/>
          <p:nvPr/>
        </p:nvSpPr>
        <p:spPr>
          <a:xfrm>
            <a:off x="30520" y="25783"/>
            <a:ext cx="12100803" cy="6806440"/>
          </a:xfrm>
          <a:prstGeom prst="rect">
            <a:avLst/>
          </a:prstGeom>
          <a:noFill/>
          <a:ln w="317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5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238" y="6293968"/>
            <a:ext cx="880707" cy="667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331B3-BCE1-3A9C-97D8-6E90C1F2B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855" y="3908860"/>
            <a:ext cx="2605266" cy="26345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D5D42A-F06D-3023-4A16-1009A4C57AE5}"/>
              </a:ext>
            </a:extLst>
          </p:cNvPr>
          <p:cNvGrpSpPr/>
          <p:nvPr/>
        </p:nvGrpSpPr>
        <p:grpSpPr>
          <a:xfrm>
            <a:off x="656017" y="443754"/>
            <a:ext cx="7662745" cy="912138"/>
            <a:chOff x="921983" y="502355"/>
            <a:chExt cx="7681750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DA422C-DBF2-75FB-2EE5-BEF189A297C6}"/>
                </a:ext>
              </a:extLst>
            </p:cNvPr>
            <p:cNvGrpSpPr/>
            <p:nvPr/>
          </p:nvGrpSpPr>
          <p:grpSpPr>
            <a:xfrm>
              <a:off x="921983" y="502355"/>
              <a:ext cx="914400" cy="914400"/>
              <a:chOff x="731483" y="2407355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B710EE-029E-DE32-1A09-9B62B827CAA5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8E3E3D2-6766-763B-1390-B4F2A24C5A35}"/>
                  </a:ext>
                </a:extLst>
              </p:cNvPr>
              <p:cNvSpPr/>
              <p:nvPr/>
            </p:nvSpPr>
            <p:spPr>
              <a:xfrm>
                <a:off x="731483" y="2407355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69C867-8906-8618-EDA0-70B98B5A30A4}"/>
                </a:ext>
              </a:extLst>
            </p:cNvPr>
            <p:cNvSpPr txBox="1"/>
            <p:nvPr/>
          </p:nvSpPr>
          <p:spPr>
            <a:xfrm>
              <a:off x="1664970" y="659962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 (theo mẫu).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8046325-0AF3-B742-B063-D46F524A4443}"/>
              </a:ext>
            </a:extLst>
          </p:cNvPr>
          <p:cNvSpPr/>
          <p:nvPr/>
        </p:nvSpPr>
        <p:spPr>
          <a:xfrm>
            <a:off x="30520" y="25783"/>
            <a:ext cx="12100803" cy="6806440"/>
          </a:xfrm>
          <a:prstGeom prst="rect">
            <a:avLst/>
          </a:prstGeom>
          <a:noFill/>
          <a:ln w="317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5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94A138E-1597-F7E9-0804-835A40FA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611" y="6206681"/>
            <a:ext cx="880707" cy="667324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524DDC8B-5207-F8E7-7901-AF19A11F3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233" y="8137517"/>
            <a:ext cx="880707" cy="667324"/>
          </a:xfrm>
          <a:prstGeom prst="rect">
            <a:avLst/>
          </a:prstGeom>
        </p:spPr>
      </p:pic>
      <p:pic>
        <p:nvPicPr>
          <p:cNvPr id="24" name="Picture 2" descr="MINIKONKURS_BOX">
            <a:extLst>
              <a:ext uri="{FF2B5EF4-FFF2-40B4-BE49-F238E27FC236}">
                <a16:creationId xmlns:a16="http://schemas.microsoft.com/office/drawing/2014/main" id="{8791D15E-A306-6442-6FAD-78A2F4EB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42" y="4127645"/>
            <a:ext cx="2380450" cy="23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002FE7-255A-EA5D-C979-2A2DF99CD4C7}"/>
              </a:ext>
            </a:extLst>
          </p:cNvPr>
          <p:cNvSpPr txBox="1"/>
          <p:nvPr/>
        </p:nvSpPr>
        <p:spPr>
          <a:xfrm>
            <a:off x="2603825" y="2686000"/>
            <a:ext cx="6248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30 x 3 =  </a:t>
            </a: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790CF316-C94D-9E0C-728E-4A2442B54F5F}"/>
              </a:ext>
            </a:extLst>
          </p:cNvPr>
          <p:cNvGrpSpPr/>
          <p:nvPr/>
        </p:nvGrpSpPr>
        <p:grpSpPr>
          <a:xfrm>
            <a:off x="6611662" y="2788386"/>
            <a:ext cx="1049529" cy="1120474"/>
            <a:chOff x="7632352" y="2681286"/>
            <a:chExt cx="405942" cy="43338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42769D6-41E3-A067-CFB6-E671E84B9B0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75281F81-1F3F-BD5E-9F2B-7D3B9FADA2D9}"/>
                </a:ext>
              </a:extLst>
            </p:cNvPr>
            <p:cNvSpPr txBox="1">
              <a:spLocks/>
            </p:cNvSpPr>
            <p:nvPr/>
          </p:nvSpPr>
          <p:spPr>
            <a:xfrm>
              <a:off x="7717231" y="2719757"/>
              <a:ext cx="236184" cy="394914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1">
            <a:extLst>
              <a:ext uri="{FF2B5EF4-FFF2-40B4-BE49-F238E27FC236}">
                <a16:creationId xmlns:a16="http://schemas.microsoft.com/office/drawing/2014/main" id="{C808A18E-F4C3-8BFF-3598-F95E77DBEEB0}"/>
              </a:ext>
            </a:extLst>
          </p:cNvPr>
          <p:cNvGrpSpPr/>
          <p:nvPr/>
        </p:nvGrpSpPr>
        <p:grpSpPr>
          <a:xfrm>
            <a:off x="6543430" y="2638965"/>
            <a:ext cx="1553990" cy="1264005"/>
            <a:chOff x="7632352" y="2681286"/>
            <a:chExt cx="548864" cy="505389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108DA5A3-2B46-E95D-2974-77736FF190D3}"/>
                </a:ext>
              </a:extLst>
            </p:cNvPr>
            <p:cNvSpPr/>
            <p:nvPr/>
          </p:nvSpPr>
          <p:spPr>
            <a:xfrm>
              <a:off x="7632352" y="2681286"/>
              <a:ext cx="505387" cy="50538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EA068E1-14B5-F405-E629-8C75B36CE2E4}"/>
                </a:ext>
              </a:extLst>
            </p:cNvPr>
            <p:cNvSpPr txBox="1">
              <a:spLocks/>
            </p:cNvSpPr>
            <p:nvPr/>
          </p:nvSpPr>
          <p:spPr>
            <a:xfrm>
              <a:off x="7634615" y="2722221"/>
              <a:ext cx="546601" cy="394915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93AC6C-A26E-ABF5-2B34-C383B5CA91C8}"/>
              </a:ext>
            </a:extLst>
          </p:cNvPr>
          <p:cNvGrpSpPr/>
          <p:nvPr/>
        </p:nvGrpSpPr>
        <p:grpSpPr>
          <a:xfrm>
            <a:off x="656017" y="443754"/>
            <a:ext cx="7662745" cy="912138"/>
            <a:chOff x="921983" y="502355"/>
            <a:chExt cx="7681750" cy="9144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F92344D-0A72-9FCE-5F7D-0C125F41F04B}"/>
                </a:ext>
              </a:extLst>
            </p:cNvPr>
            <p:cNvGrpSpPr/>
            <p:nvPr/>
          </p:nvGrpSpPr>
          <p:grpSpPr>
            <a:xfrm>
              <a:off x="921983" y="502355"/>
              <a:ext cx="914400" cy="914400"/>
              <a:chOff x="731483" y="2407355"/>
              <a:chExt cx="914400" cy="9144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F878256-7613-C4B9-241D-6E4CD77FF006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63D91ED-0853-905E-493E-924931C1F9E1}"/>
                  </a:ext>
                </a:extLst>
              </p:cNvPr>
              <p:cNvSpPr/>
              <p:nvPr/>
            </p:nvSpPr>
            <p:spPr>
              <a:xfrm>
                <a:off x="731483" y="2407355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12301A-BA31-64DC-6877-33C97EC9F3A7}"/>
                </a:ext>
              </a:extLst>
            </p:cNvPr>
            <p:cNvSpPr txBox="1"/>
            <p:nvPr/>
          </p:nvSpPr>
          <p:spPr>
            <a:xfrm>
              <a:off x="1664970" y="659962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 (theo mẫu).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74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CF8CB6-E438-2171-75D8-982615A5E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2" y="1795952"/>
            <a:ext cx="4655844" cy="45552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301E3B-DCC2-3393-77C7-53AC91FD6CF4}"/>
              </a:ext>
            </a:extLst>
          </p:cNvPr>
          <p:cNvGrpSpPr/>
          <p:nvPr/>
        </p:nvGrpSpPr>
        <p:grpSpPr>
          <a:xfrm>
            <a:off x="2297467" y="162916"/>
            <a:ext cx="8129642" cy="1977595"/>
            <a:chOff x="2312216" y="325148"/>
            <a:chExt cx="8129642" cy="288435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4117C1D9-DCF7-E79E-3F8F-A654DCD4356B}"/>
                </a:ext>
              </a:extLst>
            </p:cNvPr>
            <p:cNvSpPr/>
            <p:nvPr/>
          </p:nvSpPr>
          <p:spPr>
            <a:xfrm>
              <a:off x="2312216" y="325148"/>
              <a:ext cx="8129642" cy="2884352"/>
            </a:xfrm>
            <a:prstGeom prst="cloudCallout">
              <a:avLst>
                <a:gd name="adj1" fmla="val -44729"/>
                <a:gd name="adj2" fmla="val 9413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A104C3-AF74-12DE-C094-3907BBC8CC59}"/>
                </a:ext>
              </a:extLst>
            </p:cNvPr>
            <p:cNvSpPr txBox="1"/>
            <p:nvPr/>
          </p:nvSpPr>
          <p:spPr>
            <a:xfrm>
              <a:off x="3143813" y="956258"/>
              <a:ext cx="6537995" cy="1750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Chúc mừng bạn đã chọn trúng ô số may mắn!</a:t>
              </a:r>
              <a:endParaRPr lang="en-US" sz="36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7416-4FC1-C79B-83BE-955369E4B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517044" cy="377027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D4BCB45-64F0-A2E7-E024-378422649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11" y="6206681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36BFD9A3-5DB3-EC65-FA48-C7543BEF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45" y="4639610"/>
            <a:ext cx="1374139" cy="13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03882C12-B126-1EF9-C316-8DA38CC1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09" y="4639609"/>
            <a:ext cx="1374139" cy="13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B02E1-B2D7-CD6F-83C8-01D28D66276D}"/>
              </a:ext>
            </a:extLst>
          </p:cNvPr>
          <p:cNvGrpSpPr/>
          <p:nvPr/>
        </p:nvGrpSpPr>
        <p:grpSpPr>
          <a:xfrm>
            <a:off x="656017" y="443754"/>
            <a:ext cx="7662745" cy="912138"/>
            <a:chOff x="921983" y="502355"/>
            <a:chExt cx="7681750" cy="914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6C5C7C-C7EA-2F36-30C4-AA0C2B3EDDF3}"/>
                </a:ext>
              </a:extLst>
            </p:cNvPr>
            <p:cNvGrpSpPr/>
            <p:nvPr/>
          </p:nvGrpSpPr>
          <p:grpSpPr>
            <a:xfrm>
              <a:off x="921983" y="502355"/>
              <a:ext cx="914400" cy="914400"/>
              <a:chOff x="731483" y="2407355"/>
              <a:chExt cx="914400" cy="9144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6D7DD38-32B3-2055-A732-122094C320B7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0714596-0538-C297-CCF9-7D03BC4A6624}"/>
                  </a:ext>
                </a:extLst>
              </p:cNvPr>
              <p:cNvSpPr/>
              <p:nvPr/>
            </p:nvSpPr>
            <p:spPr>
              <a:xfrm>
                <a:off x="731483" y="2407355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303188-DFCF-0235-7FC7-4F3700F29A6C}"/>
                </a:ext>
              </a:extLst>
            </p:cNvPr>
            <p:cNvSpPr txBox="1"/>
            <p:nvPr/>
          </p:nvSpPr>
          <p:spPr>
            <a:xfrm>
              <a:off x="1664970" y="659962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 (theo mẫu).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6442DE6-2661-A834-A682-2E74DF6E62F9}"/>
              </a:ext>
            </a:extLst>
          </p:cNvPr>
          <p:cNvSpPr txBox="1"/>
          <p:nvPr/>
        </p:nvSpPr>
        <p:spPr>
          <a:xfrm>
            <a:off x="2603825" y="2686000"/>
            <a:ext cx="6248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20 x 4 =  </a:t>
            </a: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C0E1907D-0BED-030C-03BB-C0B1FE983557}"/>
              </a:ext>
            </a:extLst>
          </p:cNvPr>
          <p:cNvGrpSpPr/>
          <p:nvPr/>
        </p:nvGrpSpPr>
        <p:grpSpPr>
          <a:xfrm>
            <a:off x="6611662" y="2788386"/>
            <a:ext cx="1049529" cy="1120474"/>
            <a:chOff x="7632352" y="2681286"/>
            <a:chExt cx="405942" cy="43338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48021C99-A493-9A2A-DCDC-AD8B81B53B0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480CFDE4-5CAF-04EE-0C70-DB183680D157}"/>
                </a:ext>
              </a:extLst>
            </p:cNvPr>
            <p:cNvSpPr txBox="1">
              <a:spLocks/>
            </p:cNvSpPr>
            <p:nvPr/>
          </p:nvSpPr>
          <p:spPr>
            <a:xfrm>
              <a:off x="7717231" y="2719757"/>
              <a:ext cx="236184" cy="394914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Group 21">
            <a:extLst>
              <a:ext uri="{FF2B5EF4-FFF2-40B4-BE49-F238E27FC236}">
                <a16:creationId xmlns:a16="http://schemas.microsoft.com/office/drawing/2014/main" id="{CE5D40FA-31A5-2A66-6423-BDDC403E330E}"/>
              </a:ext>
            </a:extLst>
          </p:cNvPr>
          <p:cNvGrpSpPr/>
          <p:nvPr/>
        </p:nvGrpSpPr>
        <p:grpSpPr>
          <a:xfrm>
            <a:off x="6543430" y="2638965"/>
            <a:ext cx="1553990" cy="1264005"/>
            <a:chOff x="7632352" y="2681286"/>
            <a:chExt cx="548864" cy="505389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CACFFF22-9CBC-D918-4DAB-C6980913229C}"/>
                </a:ext>
              </a:extLst>
            </p:cNvPr>
            <p:cNvSpPr/>
            <p:nvPr/>
          </p:nvSpPr>
          <p:spPr>
            <a:xfrm>
              <a:off x="7632352" y="2681286"/>
              <a:ext cx="505387" cy="50538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9D967017-6D57-A90F-E151-964929E66DEE}"/>
                </a:ext>
              </a:extLst>
            </p:cNvPr>
            <p:cNvSpPr txBox="1">
              <a:spLocks/>
            </p:cNvSpPr>
            <p:nvPr/>
          </p:nvSpPr>
          <p:spPr>
            <a:xfrm>
              <a:off x="7634615" y="2722221"/>
              <a:ext cx="546601" cy="394915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CF2573A9-CF87-447E-525D-9ADE0F8FD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5460" y="6013749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13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CF8CB6-E438-2171-75D8-982615A5E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2" y="1795952"/>
            <a:ext cx="4655844" cy="45552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301E3B-DCC2-3393-77C7-53AC91FD6CF4}"/>
              </a:ext>
            </a:extLst>
          </p:cNvPr>
          <p:cNvGrpSpPr/>
          <p:nvPr/>
        </p:nvGrpSpPr>
        <p:grpSpPr>
          <a:xfrm>
            <a:off x="2297467" y="162916"/>
            <a:ext cx="8129642" cy="1977595"/>
            <a:chOff x="2312216" y="325148"/>
            <a:chExt cx="8129642" cy="288435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4117C1D9-DCF7-E79E-3F8F-A654DCD4356B}"/>
                </a:ext>
              </a:extLst>
            </p:cNvPr>
            <p:cNvSpPr/>
            <p:nvPr/>
          </p:nvSpPr>
          <p:spPr>
            <a:xfrm>
              <a:off x="2312216" y="325148"/>
              <a:ext cx="8129642" cy="2884352"/>
            </a:xfrm>
            <a:prstGeom prst="cloudCallout">
              <a:avLst>
                <a:gd name="adj1" fmla="val -44729"/>
                <a:gd name="adj2" fmla="val 9413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A104C3-AF74-12DE-C094-3907BBC8CC59}"/>
                </a:ext>
              </a:extLst>
            </p:cNvPr>
            <p:cNvSpPr txBox="1"/>
            <p:nvPr/>
          </p:nvSpPr>
          <p:spPr>
            <a:xfrm>
              <a:off x="3143813" y="956258"/>
              <a:ext cx="6537995" cy="1750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Chúc mừng bạn đã chọn trúng ô số may mắn!</a:t>
              </a:r>
              <a:endParaRPr lang="en-US" sz="36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7416-4FC1-C79B-83BE-955369E4B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517044" cy="377027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D4BCB45-64F0-A2E7-E024-378422649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11" y="6206681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HD - Lớp Chúng Ta Đoàn Kết - Âm Nhạc Lớp 3">
            <a:hlinkClick r:id="" action="ppaction://media"/>
            <a:extLst>
              <a:ext uri="{FF2B5EF4-FFF2-40B4-BE49-F238E27FC236}">
                <a16:creationId xmlns:a16="http://schemas.microsoft.com/office/drawing/2014/main" id="{46A2F04B-8314-E08B-A4C1-4D882D67A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81" y="106664"/>
            <a:ext cx="11930636" cy="67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F75AB2-4C3F-D441-BBB2-CD3B82DE9F42}"/>
              </a:ext>
            </a:extLst>
          </p:cNvPr>
          <p:cNvSpPr/>
          <p:nvPr/>
        </p:nvSpPr>
        <p:spPr>
          <a:xfrm>
            <a:off x="30520" y="25783"/>
            <a:ext cx="12100803" cy="6806440"/>
          </a:xfrm>
          <a:prstGeom prst="rect">
            <a:avLst/>
          </a:prstGeom>
          <a:noFill/>
          <a:ln w="317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51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0EB0FC28-38FE-35DD-8FB7-7858EEBA1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460" y="6013749"/>
            <a:ext cx="880707" cy="667324"/>
          </a:xfrm>
          <a:prstGeom prst="rect">
            <a:avLst/>
          </a:prstGeom>
        </p:spPr>
      </p:pic>
      <p:pic>
        <p:nvPicPr>
          <p:cNvPr id="22" name="Picture 4" descr="👏 Clapping Hands Sign Emoji">
            <a:extLst>
              <a:ext uri="{FF2B5EF4-FFF2-40B4-BE49-F238E27FC236}">
                <a16:creationId xmlns:a16="http://schemas.microsoft.com/office/drawing/2014/main" id="{E87B9DA4-8C28-890A-0A93-D6F32F23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32" y="4541205"/>
            <a:ext cx="1806206" cy="18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BDAD3-097B-1BF3-43BF-BFCFBCBB7C74}"/>
              </a:ext>
            </a:extLst>
          </p:cNvPr>
          <p:cNvGrpSpPr/>
          <p:nvPr/>
        </p:nvGrpSpPr>
        <p:grpSpPr>
          <a:xfrm>
            <a:off x="656017" y="443754"/>
            <a:ext cx="7662745" cy="912138"/>
            <a:chOff x="921983" y="502355"/>
            <a:chExt cx="7681750" cy="914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8DB870-4DFB-6314-4C61-1FCFA16DE154}"/>
                </a:ext>
              </a:extLst>
            </p:cNvPr>
            <p:cNvGrpSpPr/>
            <p:nvPr/>
          </p:nvGrpSpPr>
          <p:grpSpPr>
            <a:xfrm>
              <a:off x="921983" y="502355"/>
              <a:ext cx="914400" cy="914400"/>
              <a:chOff x="731483" y="2407355"/>
              <a:chExt cx="914400" cy="9144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C481669-5ACF-9A30-E08C-CFD96DADCA9C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D16E706-DE56-900B-58E1-180B57DE0659}"/>
                  </a:ext>
                </a:extLst>
              </p:cNvPr>
              <p:cNvSpPr/>
              <p:nvPr/>
            </p:nvSpPr>
            <p:spPr>
              <a:xfrm>
                <a:off x="731483" y="2407355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A0E5B8-8470-A74A-FF4B-DC3C16AE2D3D}"/>
                </a:ext>
              </a:extLst>
            </p:cNvPr>
            <p:cNvSpPr txBox="1"/>
            <p:nvPr/>
          </p:nvSpPr>
          <p:spPr>
            <a:xfrm>
              <a:off x="1664970" y="659962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 (theo mẫu).</a:t>
              </a:r>
            </a:p>
          </p:txBody>
        </p:sp>
      </p:grpSp>
      <p:pic>
        <p:nvPicPr>
          <p:cNvPr id="30" name="Picture 2" descr="295 Peppermint Candy Cartoon Illustrations &amp; Clip Art - iStock">
            <a:extLst>
              <a:ext uri="{FF2B5EF4-FFF2-40B4-BE49-F238E27FC236}">
                <a16:creationId xmlns:a16="http://schemas.microsoft.com/office/drawing/2014/main" id="{BF293B6A-C5DC-138E-23DB-9598F804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8987" r="90850">
                        <a14:foregroundMark x1="9150" y1="35294" x2="9150" y2="35294"/>
                        <a14:foregroundMark x1="90850" y1="65850" x2="90850" y2="6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35" y="4677394"/>
            <a:ext cx="1852897" cy="18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1D02DF-0412-3E95-5ACC-9BF685995524}"/>
              </a:ext>
            </a:extLst>
          </p:cNvPr>
          <p:cNvSpPr txBox="1"/>
          <p:nvPr/>
        </p:nvSpPr>
        <p:spPr>
          <a:xfrm>
            <a:off x="2603825" y="2686000"/>
            <a:ext cx="6248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40 x 2 =  </a:t>
            </a:r>
          </a:p>
        </p:txBody>
      </p:sp>
      <p:grpSp>
        <p:nvGrpSpPr>
          <p:cNvPr id="32" name="Group 21">
            <a:extLst>
              <a:ext uri="{FF2B5EF4-FFF2-40B4-BE49-F238E27FC236}">
                <a16:creationId xmlns:a16="http://schemas.microsoft.com/office/drawing/2014/main" id="{A14BFF3B-3943-DB2A-90C4-58D31CE9B424}"/>
              </a:ext>
            </a:extLst>
          </p:cNvPr>
          <p:cNvGrpSpPr/>
          <p:nvPr/>
        </p:nvGrpSpPr>
        <p:grpSpPr>
          <a:xfrm>
            <a:off x="6611662" y="2788386"/>
            <a:ext cx="1049529" cy="1120474"/>
            <a:chOff x="7632352" y="2681286"/>
            <a:chExt cx="405942" cy="433385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A455A759-E73D-C665-2433-03C1CA4AF7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1939420A-3501-EEC5-DD25-166DEB76535D}"/>
                </a:ext>
              </a:extLst>
            </p:cNvPr>
            <p:cNvSpPr txBox="1">
              <a:spLocks/>
            </p:cNvSpPr>
            <p:nvPr/>
          </p:nvSpPr>
          <p:spPr>
            <a:xfrm>
              <a:off x="7717231" y="2719757"/>
              <a:ext cx="236184" cy="394914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21">
            <a:extLst>
              <a:ext uri="{FF2B5EF4-FFF2-40B4-BE49-F238E27FC236}">
                <a16:creationId xmlns:a16="http://schemas.microsoft.com/office/drawing/2014/main" id="{A1652F23-72D4-F52B-98A1-4AD9934A3928}"/>
              </a:ext>
            </a:extLst>
          </p:cNvPr>
          <p:cNvGrpSpPr/>
          <p:nvPr/>
        </p:nvGrpSpPr>
        <p:grpSpPr>
          <a:xfrm>
            <a:off x="6543430" y="2638965"/>
            <a:ext cx="1553990" cy="1264005"/>
            <a:chOff x="7632352" y="2681286"/>
            <a:chExt cx="548864" cy="505389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23D43AE5-A7D1-8D0A-3146-35CDFA1A6C38}"/>
                </a:ext>
              </a:extLst>
            </p:cNvPr>
            <p:cNvSpPr/>
            <p:nvPr/>
          </p:nvSpPr>
          <p:spPr>
            <a:xfrm>
              <a:off x="7632352" y="2681286"/>
              <a:ext cx="505387" cy="50538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B4D6C518-6AF7-0B58-1827-110DFC0AE8B8}"/>
                </a:ext>
              </a:extLst>
            </p:cNvPr>
            <p:cNvSpPr txBox="1">
              <a:spLocks/>
            </p:cNvSpPr>
            <p:nvPr/>
          </p:nvSpPr>
          <p:spPr>
            <a:xfrm>
              <a:off x="7634615" y="2722221"/>
              <a:ext cx="546601" cy="394915"/>
            </a:xfrm>
            <a:prstGeom prst="rect">
              <a:avLst/>
            </a:prstGeom>
          </p:spPr>
          <p:txBody>
            <a:bodyPr vert="horz" lIns="91214" tIns="45607" rIns="91214" bIns="45607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91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22838" y="257625"/>
            <a:ext cx="7678511" cy="912138"/>
            <a:chOff x="906178" y="518160"/>
            <a:chExt cx="7697555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64970" y="734932"/>
              <a:ext cx="6938763" cy="66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24"/>
                <a:t>Tính nhẩm (theo mẫu).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B7F1170-77A0-8749-3B73-679E04F73C1D}"/>
              </a:ext>
            </a:extLst>
          </p:cNvPr>
          <p:cNvSpPr/>
          <p:nvPr/>
        </p:nvSpPr>
        <p:spPr>
          <a:xfrm>
            <a:off x="1518753" y="1567519"/>
            <a:ext cx="8489653" cy="2053212"/>
          </a:xfrm>
          <a:prstGeom prst="rect">
            <a:avLst/>
          </a:prstGeom>
          <a:solidFill>
            <a:srgbClr val="CA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724">
                <a:solidFill>
                  <a:schemeClr val="tx1"/>
                </a:solidFill>
              </a:rPr>
              <a:t>Mẫu:	20 x 3 = ?</a:t>
            </a:r>
          </a:p>
          <a:p>
            <a:pPr algn="just"/>
            <a:r>
              <a:rPr lang="en-US" sz="3724">
                <a:solidFill>
                  <a:schemeClr val="tx1"/>
                </a:solidFill>
              </a:rPr>
              <a:t>	Nhẩm: 	2 chục x 3 = 6 chục</a:t>
            </a:r>
          </a:p>
          <a:p>
            <a:pPr algn="just"/>
            <a:r>
              <a:rPr lang="en-US" sz="3724">
                <a:solidFill>
                  <a:schemeClr val="tx1"/>
                </a:solidFill>
              </a:rPr>
              <a:t>		     	20 x 3 = 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45D84-96B4-41A4-FDF1-3A11C53FB478}"/>
              </a:ext>
            </a:extLst>
          </p:cNvPr>
          <p:cNvSpPr txBox="1"/>
          <p:nvPr/>
        </p:nvSpPr>
        <p:spPr>
          <a:xfrm>
            <a:off x="2344966" y="4398502"/>
            <a:ext cx="358355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/>
              <a:t>10 x 8 = 80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79FD8-A0D1-68F7-58DE-E943823C3BC1}"/>
              </a:ext>
            </a:extLst>
          </p:cNvPr>
          <p:cNvSpPr txBox="1"/>
          <p:nvPr/>
        </p:nvSpPr>
        <p:spPr>
          <a:xfrm>
            <a:off x="2344966" y="5290481"/>
            <a:ext cx="373595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/>
              <a:t>30 x 3 = 90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0B4A8-C26E-CC1F-797D-F5C530AB4959}"/>
              </a:ext>
            </a:extLst>
          </p:cNvPr>
          <p:cNvSpPr txBox="1"/>
          <p:nvPr/>
        </p:nvSpPr>
        <p:spPr>
          <a:xfrm>
            <a:off x="6839126" y="4398502"/>
            <a:ext cx="3169280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/>
              <a:t>20 x 4 = 80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237275-D90B-CC30-DD42-DE8DD495A746}"/>
              </a:ext>
            </a:extLst>
          </p:cNvPr>
          <p:cNvSpPr txBox="1"/>
          <p:nvPr/>
        </p:nvSpPr>
        <p:spPr>
          <a:xfrm>
            <a:off x="6839126" y="5290481"/>
            <a:ext cx="3169280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 dirty="0"/>
              <a:t>40 x 2 = 80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2C26725-1432-3038-AF8C-1BD02E187DD6}"/>
              </a:ext>
            </a:extLst>
          </p:cNvPr>
          <p:cNvSpPr/>
          <p:nvPr/>
        </p:nvSpPr>
        <p:spPr>
          <a:xfrm>
            <a:off x="6914600" y="184393"/>
            <a:ext cx="4724400" cy="1058602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Chúc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mừng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hoàn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thành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bài</a:t>
            </a:r>
            <a:r>
              <a:rPr lang="en-US" dirty="0">
                <a:solidFill>
                  <a:schemeClr val="tx1"/>
                </a:solidFill>
              </a:rPr>
              <a:t> 2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8201349" y="6400800"/>
            <a:ext cx="3866604" cy="318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27" y="0"/>
            <a:ext cx="11597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7778" l="31612" r="690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6812" r="30404" b="30580"/>
          <a:stretch/>
        </p:blipFill>
        <p:spPr>
          <a:xfrm>
            <a:off x="3807182" y="444723"/>
            <a:ext cx="4719323" cy="4343919"/>
          </a:xfrm>
          <a:prstGeom prst="rect">
            <a:avLst/>
          </a:prstGeom>
        </p:spPr>
      </p:pic>
      <p:pic>
        <p:nvPicPr>
          <p:cNvPr id="5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52085" y="-1711085"/>
            <a:ext cx="2643879" cy="14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64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" y="8483"/>
            <a:ext cx="12100395" cy="70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75404" y="225674"/>
            <a:ext cx="11411028" cy="2594556"/>
            <a:chOff x="906178" y="518160"/>
            <a:chExt cx="11467699" cy="26074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2114"/>
                <a:endParaRPr lang="en-US"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2114"/>
                <a:r>
                  <a:rPr lang="en-US" sz="3600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64970" y="734932"/>
              <a:ext cx="10708907" cy="2390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2114"/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chứa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21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viên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sỏi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dâng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uống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bao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nhiêu</a:t>
              </a:r>
              <a:r>
                <a:rPr lang="en-US" sz="36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viên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sỏi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uống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lang="en-US" sz="3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BE58B9-D5DF-277B-229A-42BFE4852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074" y="3361011"/>
            <a:ext cx="6570098" cy="269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4F7E1B-4FF5-0428-BC7D-3A03DE80F347}"/>
              </a:ext>
            </a:extLst>
          </p:cNvPr>
          <p:cNvCxnSpPr>
            <a:cxnSpLocks/>
          </p:cNvCxnSpPr>
          <p:nvPr/>
        </p:nvCxnSpPr>
        <p:spPr>
          <a:xfrm>
            <a:off x="7324451" y="1027773"/>
            <a:ext cx="430983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4AFFB-22E9-16E7-F6A5-D3FBE88D2018}"/>
              </a:ext>
            </a:extLst>
          </p:cNvPr>
          <p:cNvCxnSpPr>
            <a:cxnSpLocks/>
          </p:cNvCxnSpPr>
          <p:nvPr/>
        </p:nvCxnSpPr>
        <p:spPr>
          <a:xfrm flipV="1">
            <a:off x="2173310" y="2153726"/>
            <a:ext cx="5910375" cy="100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26BE1E-5247-DC85-9677-B38BA1041C33}"/>
              </a:ext>
            </a:extLst>
          </p:cNvPr>
          <p:cNvCxnSpPr>
            <a:cxnSpLocks/>
          </p:cNvCxnSpPr>
          <p:nvPr/>
        </p:nvCxnSpPr>
        <p:spPr>
          <a:xfrm>
            <a:off x="1132211" y="1573032"/>
            <a:ext cx="927679" cy="11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AA2DF8-FE2F-1D70-B750-4E4BEE16AA3D}"/>
              </a:ext>
            </a:extLst>
          </p:cNvPr>
          <p:cNvSpPr txBox="1"/>
          <p:nvPr/>
        </p:nvSpPr>
        <p:spPr>
          <a:xfrm>
            <a:off x="864666" y="3536181"/>
            <a:ext cx="2325101" cy="66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D4533-372E-CCE0-D8A6-58DAC33EB347}"/>
              </a:ext>
            </a:extLst>
          </p:cNvPr>
          <p:cNvSpPr txBox="1"/>
          <p:nvPr/>
        </p:nvSpPr>
        <p:spPr>
          <a:xfrm>
            <a:off x="864666" y="4230360"/>
            <a:ext cx="4175167" cy="66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/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21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sỏi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176FA2-9007-005A-5ABB-8C436207DECD}"/>
              </a:ext>
            </a:extLst>
          </p:cNvPr>
          <p:cNvSpPr txBox="1"/>
          <p:nvPr/>
        </p:nvSpPr>
        <p:spPr>
          <a:xfrm>
            <a:off x="864667" y="4858734"/>
            <a:ext cx="4480408" cy="66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/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sỏi</a:t>
            </a:r>
            <a:r>
              <a:rPr lang="en-US" sz="3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9540" y="3032028"/>
            <a:ext cx="836126" cy="706135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990" b="1" dirty="0">
                <a:solidFill>
                  <a:srgbClr val="23222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4B7834-6E84-66ED-05AE-4FDDD8811B06}"/>
              </a:ext>
            </a:extLst>
          </p:cNvPr>
          <p:cNvCxnSpPr>
            <a:cxnSpLocks/>
          </p:cNvCxnSpPr>
          <p:nvPr/>
        </p:nvCxnSpPr>
        <p:spPr>
          <a:xfrm flipV="1">
            <a:off x="2276289" y="2645923"/>
            <a:ext cx="2472591" cy="129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4F7E1B-4FF5-0428-BC7D-3A03DE80F347}"/>
              </a:ext>
            </a:extLst>
          </p:cNvPr>
          <p:cNvCxnSpPr>
            <a:cxnSpLocks/>
          </p:cNvCxnSpPr>
          <p:nvPr/>
        </p:nvCxnSpPr>
        <p:spPr>
          <a:xfrm flipV="1">
            <a:off x="2059890" y="1044567"/>
            <a:ext cx="297994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76437" y="6390167"/>
            <a:ext cx="3902149" cy="28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8434" y="447267"/>
            <a:ext cx="6789982" cy="230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x 3 = 63 (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63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2394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6225" y="447267"/>
            <a:ext cx="6789982" cy="230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viên sỏi Quạ cần thả vào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x 3 = 63 (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63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4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2394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00998" y="610839"/>
            <a:ext cx="8605" cy="25901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A20A85-AE0D-7AA4-C0F1-4A9A53FFFD06}"/>
              </a:ext>
            </a:extLst>
          </p:cNvPr>
          <p:cNvSpPr/>
          <p:nvPr/>
        </p:nvSpPr>
        <p:spPr>
          <a:xfrm>
            <a:off x="585009" y="1355047"/>
            <a:ext cx="10964893" cy="621257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9" b="1" dirty="0" err="1">
                <a:solidFill>
                  <a:schemeClr val="tx1"/>
                </a:solidFill>
              </a:rPr>
              <a:t>Cùng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bày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tỏ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cảm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xúc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của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em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4789" b="1" dirty="0" err="1">
                <a:solidFill>
                  <a:schemeClr val="tx1"/>
                </a:solidFill>
              </a:rPr>
              <a:t>sau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tiết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học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nào</a:t>
            </a:r>
            <a:r>
              <a:rPr lang="en-US" sz="4789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4598F-02A5-86CE-0988-055250F8D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3" y="2552938"/>
            <a:ext cx="3947661" cy="3667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F56A6-4274-ABDB-11EE-AC190205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177" y="2552938"/>
            <a:ext cx="3947661" cy="3667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93A4D-A314-9345-8763-DD7C8A8A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241" y="2552938"/>
            <a:ext cx="3947661" cy="3667578"/>
          </a:xfrm>
          <a:prstGeom prst="rect">
            <a:avLst/>
          </a:prstGeom>
        </p:spPr>
      </p:pic>
      <p:pic>
        <p:nvPicPr>
          <p:cNvPr id="8" name="Picture 2" descr="Cartoon, character, emoji, emotion, face, pain, shock icon - Download on  Iconfinder">
            <a:extLst>
              <a:ext uri="{FF2B5EF4-FFF2-40B4-BE49-F238E27FC236}">
                <a16:creationId xmlns:a16="http://schemas.microsoft.com/office/drawing/2014/main" id="{7696792C-F5AA-EE90-8F2C-2C88FB06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13" y="3120011"/>
            <a:ext cx="1217714" cy="12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artoon, character, emoji, emotion, face, happy, smile icon - Download on Iconfinder">
            <a:extLst>
              <a:ext uri="{FF2B5EF4-FFF2-40B4-BE49-F238E27FC236}">
                <a16:creationId xmlns:a16="http://schemas.microsoft.com/office/drawing/2014/main" id="{E50FDE1A-E169-D8E6-3A38-98BF366E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73" y="3105385"/>
            <a:ext cx="1232340" cy="12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artoon, character, emoji, emotion, face, heart, love icon - Download on Iconfinder">
            <a:extLst>
              <a:ext uri="{FF2B5EF4-FFF2-40B4-BE49-F238E27FC236}">
                <a16:creationId xmlns:a16="http://schemas.microsoft.com/office/drawing/2014/main" id="{4CC081E5-6777-D7CC-63FC-5A227EF5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96" y="3105384"/>
            <a:ext cx="1232340" cy="12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863613"/>
            <a:ext cx="9121378" cy="51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7854">
            <a:off x="3910094" y="445535"/>
            <a:ext cx="4207784" cy="60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h_nhat_mai_mai_duoc_cac_ban_tang_rat_nhieu_2ef0fa7a-ba16-4b6a-8541-90f762fc35a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382" y="946683"/>
            <a:ext cx="873046" cy="79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0" b="74167" l="77778" r="97340">
                        <a14:foregroundMark x1="86541" y1="23056" x2="87793" y2="46111"/>
                        <a14:foregroundMark x1="89515" y1="27778" x2="87637" y2="41389"/>
                        <a14:foregroundMark x1="86698" y1="32778" x2="86072" y2="44722"/>
                        <a14:foregroundMark x1="90454" y1="34167" x2="91862" y2="37222"/>
                        <a14:foregroundMark x1="89202" y1="20833" x2="88106" y2="27222"/>
                        <a14:foregroundMark x1="87167" y1="20833" x2="85290" y2="25833"/>
                        <a14:foregroundMark x1="88889" y1="29167" x2="89984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70" t="8667" b="25428"/>
          <a:stretch/>
        </p:blipFill>
        <p:spPr>
          <a:xfrm>
            <a:off x="9282089" y="559301"/>
            <a:ext cx="2879749" cy="45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55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7854">
            <a:off x="9786377" y="1155146"/>
            <a:ext cx="1752208" cy="383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2211960" y="2629600"/>
            <a:ext cx="1442615" cy="201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4246191" y="2642981"/>
            <a:ext cx="1430597" cy="1997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6343502" y="2629602"/>
            <a:ext cx="1440180" cy="201081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705804" y="411579"/>
            <a:ext cx="7927985" cy="1273834"/>
          </a:xfrm>
          <a:prstGeom prst="wedgeRoundRectCallout">
            <a:avLst>
              <a:gd name="adj1" fmla="val 52589"/>
              <a:gd name="adj2" fmla="val 69643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/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84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7854">
            <a:off x="9786377" y="1155146"/>
            <a:ext cx="1752208" cy="383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2211960" y="2629600"/>
            <a:ext cx="1442615" cy="201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4246191" y="2642981"/>
            <a:ext cx="1430597" cy="1997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2313" t="41483" r="66152" b="1231"/>
          <a:stretch>
            <a:fillRect/>
          </a:stretch>
        </p:blipFill>
        <p:spPr>
          <a:xfrm>
            <a:off x="6343502" y="2629602"/>
            <a:ext cx="1440180" cy="2010819"/>
          </a:xfrm>
          <a:prstGeom prst="rect">
            <a:avLst/>
          </a:prstGeom>
        </p:spPr>
      </p:pic>
      <p:sp>
        <p:nvSpPr>
          <p:cNvPr id="12" name="Left Brace 11"/>
          <p:cNvSpPr/>
          <p:nvPr/>
        </p:nvSpPr>
        <p:spPr>
          <a:xfrm rot="16200000">
            <a:off x="4712930" y="1803202"/>
            <a:ext cx="562846" cy="5873322"/>
          </a:xfrm>
          <a:prstGeom prst="leftBrace">
            <a:avLst>
              <a:gd name="adj1" fmla="val 40140"/>
              <a:gd name="adj2" fmla="val 50221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09834"/>
            <a:endParaRPr lang="en-US" sz="17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4575" y="5151271"/>
            <a:ext cx="3600530" cy="58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834"/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184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705804" y="411579"/>
            <a:ext cx="7927985" cy="1273834"/>
          </a:xfrm>
          <a:prstGeom prst="wedgeRoundRectCallout">
            <a:avLst>
              <a:gd name="adj1" fmla="val 52589"/>
              <a:gd name="adj2" fmla="val 69643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/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8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4515" y="5151271"/>
            <a:ext cx="2858443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x 3 = ?</a:t>
            </a:r>
            <a:endParaRPr lang="en-US" sz="3591" kern="120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51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76469" y="957710"/>
            <a:ext cx="953282" cy="414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5220"/>
            <a:r>
              <a:rPr lang="en-US" sz="2092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092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633158" y="1371733"/>
            <a:ext cx="9793049" cy="4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2391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23: NHÂN SỐ CÓ HAI CHỮ SỐ VỚI SỐ CÓ MỘT CHỮ SỐ (T1) 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256587" y="481326"/>
            <a:ext cx="9793049" cy="5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3192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Thứ Hai ngày 11 tháng 11 năm 2024</a:t>
            </a:r>
            <a:endParaRPr lang="en-US" sz="3192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60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4" y="162268"/>
            <a:ext cx="2426876" cy="1004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9933" y="4793627"/>
            <a:ext cx="5560053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+ 12 + 12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4913" y="4185857"/>
            <a:ext cx="3556501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x 3 = ?</a:t>
            </a:r>
            <a:endParaRPr lang="en-US" sz="3591" kern="120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22" y="1166708"/>
            <a:ext cx="4969251" cy="2821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02" y="1261044"/>
            <a:ext cx="1719760" cy="3762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03558" y="5495057"/>
            <a:ext cx="3530140" cy="64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x 3 = 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C7413-9E03-5067-B2A3-C37E59A8DEBB}"/>
              </a:ext>
            </a:extLst>
          </p:cNvPr>
          <p:cNvSpPr txBox="1"/>
          <p:nvPr/>
        </p:nvSpPr>
        <p:spPr>
          <a:xfrm>
            <a:off x="6478984" y="4793626"/>
            <a:ext cx="1252424" cy="64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91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591" dirty="0"/>
          </a:p>
        </p:txBody>
      </p:sp>
    </p:spTree>
    <p:extLst>
      <p:ext uri="{BB962C8B-B14F-4D97-AF65-F5344CB8AC3E}">
        <p14:creationId xmlns:p14="http://schemas.microsoft.com/office/powerpoint/2010/main" val="21529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28861" y="446600"/>
            <a:ext cx="953282" cy="414023"/>
            <a:chOff x="7022642" y="641502"/>
            <a:chExt cx="1254286" cy="554103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5220"/>
              <a:r>
                <a:rPr lang="en-US" sz="2092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28457" y="899944"/>
            <a:ext cx="10217994" cy="50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25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23: NHÂN SỐ CÓ HAI CHỮ SỐ VỚI SỐ CÓ MỘT CHỮ SỐ (T1)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t="44630" r="39557" b="27685"/>
          <a:stretch/>
        </p:blipFill>
        <p:spPr bwMode="auto">
          <a:xfrm>
            <a:off x="1108480" y="2054932"/>
            <a:ext cx="2979669" cy="39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956650" y="1286291"/>
            <a:ext cx="1838231" cy="79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ine 12">
            <a:extLst>
              <a:ext uri="{FF2B5EF4-FFF2-40B4-BE49-F238E27FC236}">
                <a16:creationId xmlns:a16="http://schemas.microsoft.com/office/drawing/2014/main" id="{46388216-7C6C-40A6-3B19-368273FD7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4059" y="4465767"/>
            <a:ext cx="54795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85220"/>
            <a:endParaRPr lang="en-US" sz="2167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412D7673-DDF2-ECD3-7976-92A177F49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908" y="4499360"/>
            <a:ext cx="475655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3288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288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A326793A-C5AA-6939-A0A5-A9B2B5180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473" y="3658484"/>
            <a:ext cx="4352071" cy="5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2989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* 3 </a:t>
            </a:r>
            <a:r>
              <a:rPr lang="en-US" altLang="zh-CN" sz="2989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nhân</a:t>
            </a:r>
            <a:r>
              <a:rPr lang="en-US" altLang="zh-CN" sz="2989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 </a:t>
            </a:r>
            <a:r>
              <a:rPr lang="en-US" altLang="zh-CN" sz="2989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bằng</a:t>
            </a:r>
            <a:r>
              <a:rPr lang="en-US" altLang="zh-CN" sz="2989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6, </a:t>
            </a:r>
            <a:r>
              <a:rPr lang="en-US" altLang="zh-CN" sz="2989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viết</a:t>
            </a:r>
            <a:r>
              <a:rPr lang="en-US" altLang="zh-CN" sz="2989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6</a:t>
            </a:r>
            <a:endParaRPr lang="en-US" altLang="zh-CN" sz="2989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61D06D84-8AB3-21F4-1EB7-1E29F3563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599" y="4271444"/>
            <a:ext cx="4576851" cy="5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2989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* 3 nhân 1 bằng 3, viết 3 </a:t>
            </a:r>
            <a:endParaRPr lang="en-US" altLang="zh-CN" sz="2989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6A7BE824-43F9-503E-5429-BFB622C1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100" y="3934496"/>
            <a:ext cx="341618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3288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288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2C8BD596-658D-3A84-82B3-DDAEA832A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702" y="3663877"/>
            <a:ext cx="341618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3288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endParaRPr lang="en-US" altLang="zh-CN" sz="3288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45A27676-55AA-99DD-968F-DDB4F5CE3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82" y="4489927"/>
            <a:ext cx="444816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5220">
              <a:spcBef>
                <a:spcPct val="50000"/>
              </a:spcBef>
              <a:buNone/>
            </a:pPr>
            <a:r>
              <a:rPr lang="en-US" altLang="zh-CN" sz="3288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288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F5E710-335C-399B-326B-D28BBF303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5582" r="4842" b="5585"/>
          <a:stretch/>
        </p:blipFill>
        <p:spPr>
          <a:xfrm>
            <a:off x="6411502" y="1474820"/>
            <a:ext cx="3938096" cy="1661284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4158180C-824C-AA79-32C6-C3EA6C6A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612" y="3359488"/>
            <a:ext cx="454424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085220">
              <a:spcBef>
                <a:spcPct val="50000"/>
              </a:spcBef>
              <a:buNone/>
            </a:pPr>
            <a:r>
              <a:rPr lang="en-US" altLang="zh-CN" sz="3288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288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4158180C-824C-AA79-32C6-C3EA6C6A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101" y="3359488"/>
            <a:ext cx="435064" cy="59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085220">
              <a:spcBef>
                <a:spcPct val="50000"/>
              </a:spcBef>
              <a:buNone/>
            </a:pPr>
            <a:r>
              <a:rPr lang="en-US" altLang="zh-CN" sz="3288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3288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013" y="1159984"/>
            <a:ext cx="1151970" cy="21995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2117" y="3393003"/>
            <a:ext cx="6340709" cy="173242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1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1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1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3623" y="5427430"/>
            <a:ext cx="2777586" cy="6445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3 = 36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173359" y="-37735"/>
            <a:ext cx="9793049" cy="5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220" eaLnBrk="1" hangingPunct="1">
              <a:defRPr/>
            </a:pPr>
            <a:r>
              <a:rPr lang="en-US" sz="3192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Thứ Hai ngày 11 tháng 11 năm 2024</a:t>
            </a:r>
            <a:endParaRPr lang="en-US" sz="3192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41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9" grpId="1"/>
      <p:bldP spid="30" grpId="0"/>
      <p:bldP spid="31" grpId="0"/>
      <p:bldP spid="34" grpId="0"/>
      <p:bldP spid="34" grpId="1"/>
      <p:bldP spid="34" grpId="2"/>
      <p:bldP spid="35" grpId="0"/>
      <p:bldP spid="36" grpId="0"/>
      <p:bldP spid="36" grpId="1"/>
      <p:bldP spid="19" grpId="0"/>
      <p:bldP spid="19" grpId="1"/>
      <p:bldP spid="19" grpId="2"/>
      <p:bldP spid="22" grpId="0"/>
      <p:bldP spid="22" grpId="1"/>
      <p:bldP spid="21" grpId="0" animBg="1"/>
      <p:bldP spid="21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742</Words>
  <Application>Microsoft Office PowerPoint</Application>
  <PresentationFormat>Custom</PresentationFormat>
  <Paragraphs>111</Paragraphs>
  <Slides>28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7" baseType="lpstr">
      <vt:lpstr>Wingdings</vt:lpstr>
      <vt:lpstr>等线</vt:lpstr>
      <vt:lpstr>Cambria</vt:lpstr>
      <vt:lpstr>Hind</vt:lpstr>
      <vt:lpstr>Laila</vt:lpstr>
      <vt:lpstr>Calibri Light</vt:lpstr>
      <vt:lpstr>.VnBodoniH</vt:lpstr>
      <vt:lpstr>汉仪跳跳体简</vt:lpstr>
      <vt:lpstr>SimSun</vt:lpstr>
      <vt:lpstr>Times New Roman</vt:lpstr>
      <vt:lpstr>Cambria Math</vt:lpstr>
      <vt:lpstr>Arial</vt:lpstr>
      <vt:lpstr>Karla</vt:lpstr>
      <vt:lpstr>SimSun</vt:lpstr>
      <vt:lpstr>Microsoft YaHei</vt:lpstr>
      <vt:lpstr>Calibri</vt:lpstr>
      <vt:lpstr>Chau Philomene One</vt:lpstr>
      <vt:lpstr>Happy Indian Independence Day! by Slidesgo</vt:lpstr>
      <vt:lpstr>Office Theme</vt:lpstr>
      <vt:lpstr>3_Office Theme</vt:lpstr>
      <vt:lpstr>5_Office Theme</vt:lpstr>
      <vt:lpstr>7_Office Theme</vt:lpstr>
      <vt:lpstr>2_Happy Indian Independence Day! by Slidesgo</vt:lpstr>
      <vt:lpstr>3_Happy Indian Independence Day! by Slidesgo</vt:lpstr>
      <vt:lpstr>8_Office Theme</vt:lpstr>
      <vt:lpstr>9_Office Theme</vt:lpstr>
      <vt:lpstr>9_Happy Indian Independence Day! by Slidesgo</vt:lpstr>
      <vt:lpstr>11_Office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STD</cp:lastModifiedBy>
  <cp:revision>138</cp:revision>
  <dcterms:modified xsi:type="dcterms:W3CDTF">2024-11-08T03:20:18Z</dcterms:modified>
</cp:coreProperties>
</file>